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0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6A3B-73AA-4BAB-B9CB-DF6DB0B463B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DCCC4-7594-403F-A214-0D5554E6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Scalability </a:t>
            </a:r>
            <a:r>
              <a:rPr lang="en-US" dirty="0"/>
              <a:t>is simply measured by the number of requests an application can handle successfully. It can be measured by the </a:t>
            </a:r>
            <a:r>
              <a:rPr lang="en-US" b="1" dirty="0"/>
              <a:t>number of requests</a:t>
            </a:r>
            <a:r>
              <a:rPr lang="en-US" dirty="0"/>
              <a:t> and it can effectively support </a:t>
            </a:r>
            <a:r>
              <a:rPr lang="en-US" b="1" dirty="0"/>
              <a:t>simultaneously</a:t>
            </a:r>
            <a:r>
              <a:rPr lang="en-US" dirty="0"/>
              <a:t>. Once the application can no longer handle any more </a:t>
            </a:r>
            <a:r>
              <a:rPr lang="en-US" b="1" dirty="0"/>
              <a:t>simultaneous requests</a:t>
            </a:r>
            <a:r>
              <a:rPr lang="en-US" dirty="0"/>
              <a:t>, it has reached its scalability limit.</a:t>
            </a:r>
          </a:p>
          <a:p>
            <a:r>
              <a:rPr lang="en-US" dirty="0"/>
              <a:t>When your business to grow, in order to prevent downtime, and </a:t>
            </a:r>
            <a:r>
              <a:rPr lang="en-US" b="1" dirty="0"/>
              <a:t>reduce latency</a:t>
            </a:r>
            <a:r>
              <a:rPr lang="en-US" dirty="0"/>
              <a:t>, you must </a:t>
            </a:r>
            <a:r>
              <a:rPr lang="en-US" b="1" dirty="0"/>
              <a:t>scale your resources accordingly</a:t>
            </a:r>
            <a:r>
              <a:rPr lang="en-US" dirty="0"/>
              <a:t>. You can scale these resources through a combination of the </a:t>
            </a:r>
            <a:r>
              <a:rPr lang="en-US" b="1" dirty="0"/>
              <a:t>network bandwidth</a:t>
            </a:r>
            <a:r>
              <a:rPr lang="en-US" dirty="0"/>
              <a:t>, </a:t>
            </a:r>
            <a:r>
              <a:rPr lang="en-US" b="1" dirty="0"/>
              <a:t>CPU </a:t>
            </a:r>
            <a:r>
              <a:rPr lang="en-US" dirty="0"/>
              <a:t>and </a:t>
            </a:r>
            <a:r>
              <a:rPr lang="en-US" b="1" dirty="0"/>
              <a:t>physical memory</a:t>
            </a:r>
            <a:r>
              <a:rPr lang="en-US" dirty="0"/>
              <a:t> requirements, and hard disk adjustments.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9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the main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6561" cy="435133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Vertical </a:t>
            </a:r>
            <a:r>
              <a:rPr lang="en-US" sz="2000" b="1" dirty="0"/>
              <a:t>scaling </a:t>
            </a:r>
            <a:r>
              <a:rPr lang="en-US" sz="2000" dirty="0"/>
              <a:t>is basically makes the </a:t>
            </a:r>
            <a:r>
              <a:rPr lang="en-US" sz="2000" b="1" dirty="0"/>
              <a:t>nodes stronger</a:t>
            </a:r>
            <a:r>
              <a:rPr lang="en-US" sz="2000" dirty="0"/>
              <a:t>. If you have 1 server, make the server stronger with </a:t>
            </a:r>
            <a:r>
              <a:rPr lang="en-US" sz="2000" b="1" dirty="0"/>
              <a:t>adding more hardware</a:t>
            </a:r>
            <a:r>
              <a:rPr lang="en-US" sz="2000" dirty="0"/>
              <a:t>. Make optimization the hardware that will allow you to handle more requests.</a:t>
            </a:r>
          </a:p>
          <a:p>
            <a:r>
              <a:rPr lang="en-US" sz="2000" b="1" dirty="0"/>
              <a:t>Vertical scaling</a:t>
            </a:r>
            <a:r>
              <a:rPr lang="en-US" sz="2000" dirty="0"/>
              <a:t> keeps your existing infrastructure but </a:t>
            </a:r>
            <a:r>
              <a:rPr lang="en-US" sz="2000" b="1" dirty="0"/>
              <a:t>adding more computing power.</a:t>
            </a:r>
            <a:r>
              <a:rPr lang="en-US" sz="2000" dirty="0"/>
              <a:t> Your existing code doesn’t need to change — you simply need to run the same code on machines with better specs. Vertical scaling means adding more resources to a single node and adding additional</a:t>
            </a:r>
            <a:r>
              <a:rPr lang="en-US" sz="2000" b="1" dirty="0"/>
              <a:t> CPU, RAM, and DISK</a:t>
            </a:r>
            <a:r>
              <a:rPr lang="en-US" sz="2000" dirty="0"/>
              <a:t> to cope with an increasing workload</a:t>
            </a:r>
            <a:r>
              <a:rPr lang="en-US" sz="2000" dirty="0" smtClean="0"/>
              <a:t>.</a:t>
            </a:r>
            <a:endParaRPr lang="mn-MN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13647" y="1825625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0" dirty="0" smtClean="0">
                <a:solidFill>
                  <a:srgbClr val="292929"/>
                </a:solidFill>
                <a:effectLst/>
                <a:latin typeface="charter"/>
              </a:rPr>
              <a:t>Horizontal scaling </a:t>
            </a:r>
            <a:r>
              <a:rPr lang="en-US" sz="2000" b="0" i="0" dirty="0" smtClean="0">
                <a:solidFill>
                  <a:srgbClr val="292929"/>
                </a:solidFill>
                <a:effectLst/>
                <a:latin typeface="charter"/>
              </a:rPr>
              <a:t>basically means splitting the load between different servers. Horizontal scaling simply </a:t>
            </a:r>
            <a:r>
              <a:rPr lang="en-US" sz="2000" b="1" i="0" dirty="0" smtClean="0">
                <a:solidFill>
                  <a:srgbClr val="292929"/>
                </a:solidFill>
                <a:effectLst/>
                <a:latin typeface="charter"/>
              </a:rPr>
              <a:t>adds more instances</a:t>
            </a:r>
            <a:r>
              <a:rPr lang="en-US" sz="2000" b="0" i="0" dirty="0" smtClean="0">
                <a:solidFill>
                  <a:srgbClr val="292929"/>
                </a:solidFill>
                <a:effectLst/>
                <a:latin typeface="charter"/>
              </a:rPr>
              <a:t> of machines without changing to existing specifications. By scaling out, you can share the processing power and load balancing across multiple machines.</a:t>
            </a:r>
          </a:p>
          <a:p>
            <a:r>
              <a:rPr lang="en-US" sz="2000" b="0" i="0" dirty="0" smtClean="0">
                <a:solidFill>
                  <a:srgbClr val="292929"/>
                </a:solidFill>
                <a:effectLst/>
                <a:latin typeface="charter"/>
              </a:rPr>
              <a:t>Horizontal scaling means </a:t>
            </a:r>
            <a:r>
              <a:rPr lang="en-US" sz="2000" b="1" i="0" dirty="0" smtClean="0">
                <a:solidFill>
                  <a:srgbClr val="292929"/>
                </a:solidFill>
                <a:effectLst/>
                <a:latin typeface="charter"/>
              </a:rPr>
              <a:t>adding more machines</a:t>
            </a:r>
            <a:r>
              <a:rPr lang="en-US" sz="2000" b="0" i="0" dirty="0" smtClean="0">
                <a:solidFill>
                  <a:srgbClr val="292929"/>
                </a:solidFill>
                <a:effectLst/>
                <a:latin typeface="charter"/>
              </a:rPr>
              <a:t> to the resource pool,</a:t>
            </a:r>
            <a:br>
              <a:rPr lang="en-US" sz="2000" b="0" i="0" dirty="0" smtClean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sz="2000" b="0" i="0" dirty="0" smtClean="0">
                <a:solidFill>
                  <a:srgbClr val="292929"/>
                </a:solidFill>
                <a:effectLst/>
                <a:latin typeface="charter"/>
              </a:rPr>
              <a:t>rather than simply adding resources by scaling vertically. Vertical scaling gives you the ability to zoom into add</a:t>
            </a:r>
            <a:r>
              <a:rPr lang="en-US" sz="2000" b="1" i="0" dirty="0" smtClean="0">
                <a:solidFill>
                  <a:srgbClr val="292929"/>
                </a:solidFill>
                <a:effectLst/>
                <a:latin typeface="charter"/>
              </a:rPr>
              <a:t> more servers to your network</a:t>
            </a:r>
            <a:r>
              <a:rPr lang="en-US" sz="2000" b="0" i="0" dirty="0" smtClean="0">
                <a:solidFill>
                  <a:srgbClr val="292929"/>
                </a:solidFill>
                <a:effectLst/>
                <a:latin typeface="charter"/>
              </a:rPr>
              <a:t>, but it also requires you to zoom out by adding a bit more power, CPU, and RAM to the existing infrastructure.</a:t>
            </a: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22038" y="1825625"/>
            <a:ext cx="0" cy="4530787"/>
          </a:xfrm>
          <a:prstGeom prst="line">
            <a:avLst/>
          </a:prstGeom>
          <a:ln w="136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4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NGINX </a:t>
            </a:r>
            <a:r>
              <a:rPr lang="en-US" sz="2800" dirty="0"/>
              <a:t>is one of the popular open-source load balancing software that widely using in the software industry.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15" y="1984443"/>
            <a:ext cx="8772525" cy="46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4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9" y="749030"/>
            <a:ext cx="10357742" cy="48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76312"/>
            <a:ext cx="87820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choices — Adapting Technology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409825"/>
            <a:ext cx="8315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78" y="2112885"/>
            <a:ext cx="5943600" cy="4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7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per Second and Acceptable </a:t>
            </a:r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7" y="1690688"/>
            <a:ext cx="10853043" cy="41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5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023937"/>
            <a:ext cx="91821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4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595437"/>
            <a:ext cx="91630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7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538162"/>
            <a:ext cx="91344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4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462087"/>
            <a:ext cx="7810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0" y="365125"/>
            <a:ext cx="999560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795337"/>
            <a:ext cx="90392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Office Theme</vt:lpstr>
      <vt:lpstr>Online shop</vt:lpstr>
      <vt:lpstr>Monolithic Architecture</vt:lpstr>
      <vt:lpstr>Request per Second and Acceptable Latency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scalability ? </vt:lpstr>
      <vt:lpstr>What’s the main difference?</vt:lpstr>
      <vt:lpstr>NGINX is one of the popular open-source load balancing software that widely using in the software industry.</vt:lpstr>
      <vt:lpstr>PowerPoint Presentation</vt:lpstr>
      <vt:lpstr>PowerPoint Presentation</vt:lpstr>
      <vt:lpstr>Technology choices — Adapting Technology 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moogii</dc:creator>
  <cp:lastModifiedBy>Microsoft account</cp:lastModifiedBy>
  <cp:revision>4</cp:revision>
  <dcterms:created xsi:type="dcterms:W3CDTF">2021-09-14T13:32:01Z</dcterms:created>
  <dcterms:modified xsi:type="dcterms:W3CDTF">2022-09-21T14:08:59Z</dcterms:modified>
</cp:coreProperties>
</file>