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71" r:id="rId4"/>
    <p:sldId id="269" r:id="rId5"/>
    <p:sldId id="272" r:id="rId6"/>
    <p:sldId id="273" r:id="rId7"/>
    <p:sldId id="274" r:id="rId8"/>
    <p:sldId id="281" r:id="rId9"/>
    <p:sldId id="277" r:id="rId10"/>
    <p:sldId id="278" r:id="rId11"/>
    <p:sldId id="280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73" autoAdjust="0"/>
  </p:normalViewPr>
  <p:slideViewPr>
    <p:cSldViewPr>
      <p:cViewPr varScale="1">
        <p:scale>
          <a:sx n="51" d="100"/>
          <a:sy n="51" d="100"/>
        </p:scale>
        <p:origin x="140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5E1CC-E862-4E03-9418-99E1FF59B2A5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02119-991C-4FF3-8B66-2C461C880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5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02119-991C-4FF3-8B66-2C461C88019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1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075E-F7F5-40FD-9E6A-EDED119A1025}" type="datetime1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Battery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4FCB-21E2-46E3-8EE0-0C6CD059E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67CE-DA31-4DE3-99F1-8A4636471D77}" type="datetime1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Battery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4FCB-21E2-46E3-8EE0-0C6CD059E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8C39-E0CE-4701-BD5B-3645411F70EA}" type="datetime1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Battery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4FCB-21E2-46E3-8EE0-0C6CD059E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D8A-C81E-45B6-BECD-80E4BE6BB816}" type="datetime1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Battery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4FCB-21E2-46E3-8EE0-0C6CD059E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CA55-72F4-409C-A1F3-3BAF113CF4F2}" type="datetime1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Battery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4FCB-21E2-46E3-8EE0-0C6CD059E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9C9-DC50-4189-B093-602CECB3F2BB}" type="datetime1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Battery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4FCB-21E2-46E3-8EE0-0C6CD059E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B99-A3CE-4FF3-AA05-D7C7E5870406}" type="datetime1">
              <a:rPr lang="en-US" smtClean="0"/>
              <a:pPr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Battery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4FCB-21E2-46E3-8EE0-0C6CD059E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2AC6-9B0D-4CBF-B581-8F7D4E05D6BF}" type="datetime1">
              <a:rPr lang="en-US" smtClean="0"/>
              <a:pPr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Battery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4FCB-21E2-46E3-8EE0-0C6CD059E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7CFC-4704-43A3-A2A7-D2BE9798D5A0}" type="datetime1">
              <a:rPr lang="en-US" smtClean="0"/>
              <a:pPr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Battery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4FCB-21E2-46E3-8EE0-0C6CD059E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C3B6-004A-494A-A58C-5D4694097FDB}" type="datetime1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Battery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4FCB-21E2-46E3-8EE0-0C6CD059E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90C1-551A-401F-BDF1-DEFC40E51387}" type="datetime1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Battery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4FCB-21E2-46E3-8EE0-0C6CD059E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75D55-EC71-4EEA-BEFB-32E6E169432E}" type="datetime1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Battery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C4FCB-21E2-46E3-8EE0-0C6CD059E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6752"/>
            <a:ext cx="9144000" cy="6096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Fault Detection in Multilevel H-bridge Inverter using Machine Learning Algorithm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2349434"/>
            <a:ext cx="7929618" cy="4103902"/>
          </a:xfrm>
        </p:spPr>
        <p:txBody>
          <a:bodyPr>
            <a:normAutofit/>
          </a:bodyPr>
          <a:lstStyle/>
          <a:p>
            <a:pPr marL="6350">
              <a:lnSpc>
                <a:spcPct val="107000"/>
              </a:lnSpc>
              <a:spcAft>
                <a:spcPts val="1110"/>
              </a:spcAft>
            </a:pPr>
            <a:r>
              <a:rPr lang="en-IN" sz="2400" dirty="0">
                <a:solidFill>
                  <a:srgbClr val="20212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r>
              <a:rPr lang="en-IN" sz="1600" b="1" dirty="0">
                <a:solidFill>
                  <a:srgbClr val="20212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IN" sz="1800" b="1" dirty="0">
                <a:solidFill>
                  <a:srgbClr val="20212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Presented by </a:t>
            </a:r>
            <a:endParaRPr lang="en-US" sz="1800" b="1" dirty="0">
              <a:solidFill>
                <a:srgbClr val="20212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2298700" lvl="1" algn="l" defTabSz="682625">
              <a:lnSpc>
                <a:spcPct val="107000"/>
              </a:lnSpc>
              <a:spcAft>
                <a:spcPts val="1110"/>
              </a:spcAft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BAASKAR R	( 715519105301)</a:t>
            </a:r>
          </a:p>
          <a:p>
            <a:pPr marL="2298700" lvl="1" algn="l" defTabSz="682625">
              <a:lnSpc>
                <a:spcPct val="107000"/>
              </a:lnSpc>
              <a:spcAft>
                <a:spcPts val="1110"/>
              </a:spcAft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GOWTHAMAN K    ( 715519105302)</a:t>
            </a:r>
          </a:p>
          <a:p>
            <a:pPr marL="2298700" lvl="1" algn="l" defTabSz="682625">
              <a:lnSpc>
                <a:spcPct val="107000"/>
              </a:lnSpc>
              <a:spcAft>
                <a:spcPts val="1110"/>
              </a:spcAft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NICK SALTER S 	( 715519105307)</a:t>
            </a:r>
          </a:p>
          <a:p>
            <a:pPr marL="2298700" lvl="1" algn="l" defTabSz="682625">
              <a:lnSpc>
                <a:spcPct val="107000"/>
              </a:lnSpc>
              <a:spcAft>
                <a:spcPts val="1110"/>
              </a:spcAft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SANJAY S		( 715519105311)</a:t>
            </a:r>
          </a:p>
          <a:p>
            <a:pPr marL="2298700" lvl="1" algn="l" defTabSz="682625">
              <a:lnSpc>
                <a:spcPct val="107000"/>
              </a:lnSpc>
              <a:spcAft>
                <a:spcPts val="1110"/>
              </a:spcAft>
            </a:pP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6350">
              <a:lnSpc>
                <a:spcPct val="107000"/>
              </a:lnSpc>
              <a:spcAft>
                <a:spcPts val="1110"/>
              </a:spcAft>
            </a:pPr>
            <a:r>
              <a:rPr lang="en-IN" sz="1800" b="1" dirty="0">
                <a:solidFill>
                  <a:srgbClr val="20212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Guided by</a:t>
            </a:r>
          </a:p>
          <a:p>
            <a:pPr marL="6350" lvl="3">
              <a:lnSpc>
                <a:spcPct val="107000"/>
              </a:lnSpc>
              <a:spcAft>
                <a:spcPts val="1110"/>
              </a:spcAft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Dr. SATHYANATHAN M</a:t>
            </a:r>
          </a:p>
          <a:p>
            <a:pPr marL="6350" lvl="3">
              <a:lnSpc>
                <a:spcPct val="107000"/>
              </a:lnSpc>
              <a:spcAft>
                <a:spcPts val="1110"/>
              </a:spcAft>
            </a:pP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6BD8-DD15-481C-B6FA-193C113F1F1A}" type="datetime1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4FCB-21E2-46E3-8EE0-0C6CD059E2E8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12368" y="-11408"/>
            <a:ext cx="6084168" cy="704104"/>
            <a:chOff x="3312368" y="-11408"/>
            <a:chExt cx="6084168" cy="704104"/>
          </a:xfrm>
        </p:grpSpPr>
        <p:pic>
          <p:nvPicPr>
            <p:cNvPr id="7" name="Picture 6" descr="download.pn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16416" y="116632"/>
              <a:ext cx="504056" cy="55586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312368" y="-11408"/>
              <a:ext cx="6084168" cy="704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400" b="1" dirty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           </a:t>
              </a:r>
              <a:r>
                <a:rPr lang="en-IN" sz="14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PSG Institute of Technology and Applied Research</a:t>
              </a:r>
            </a:p>
            <a:p>
              <a:pPr>
                <a:lnSpc>
                  <a:spcPct val="150000"/>
                </a:lnSpc>
              </a:pPr>
              <a:r>
                <a:rPr lang="en-IN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         </a:t>
              </a:r>
              <a:r>
                <a:rPr lang="en-IN" sz="14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Electrical and Electronics Engineering   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9A38D-6CDC-2B27-DFBC-9C9D05AB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D8A-C81E-45B6-BECD-80E4BE6BB816}" type="datetime1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64F13-2E0A-4724-1B1F-97ACA55A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4FCB-21E2-46E3-8EE0-0C6CD059E2E8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2CE53A-E6C7-FFB1-17E6-14ABBB1D3DC3}"/>
              </a:ext>
            </a:extLst>
          </p:cNvPr>
          <p:cNvGrpSpPr/>
          <p:nvPr/>
        </p:nvGrpSpPr>
        <p:grpSpPr>
          <a:xfrm>
            <a:off x="3275856" y="27733"/>
            <a:ext cx="6084168" cy="704104"/>
            <a:chOff x="3312368" y="-11408"/>
            <a:chExt cx="6084168" cy="704104"/>
          </a:xfrm>
        </p:grpSpPr>
        <p:pic>
          <p:nvPicPr>
            <p:cNvPr id="11" name="Picture 10" descr="download.png">
              <a:extLst>
                <a:ext uri="{FF2B5EF4-FFF2-40B4-BE49-F238E27FC236}">
                  <a16:creationId xmlns:a16="http://schemas.microsoft.com/office/drawing/2014/main" id="{BA5A70BF-6B26-8D27-C95E-740971D87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16416" y="116632"/>
              <a:ext cx="504056" cy="55586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059216-61EB-C27E-B2A1-7154700D01BD}"/>
                </a:ext>
              </a:extLst>
            </p:cNvPr>
            <p:cNvSpPr/>
            <p:nvPr/>
          </p:nvSpPr>
          <p:spPr>
            <a:xfrm>
              <a:off x="3312368" y="-11408"/>
              <a:ext cx="6084168" cy="704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400" b="1" dirty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           </a:t>
              </a:r>
              <a:r>
                <a:rPr lang="en-IN" sz="14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PSG Institute of Technology and Applied Research</a:t>
              </a:r>
            </a:p>
            <a:p>
              <a:pPr>
                <a:lnSpc>
                  <a:spcPct val="150000"/>
                </a:lnSpc>
              </a:pPr>
              <a:r>
                <a:rPr lang="en-IN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         </a:t>
              </a:r>
              <a:r>
                <a:rPr lang="en-IN" sz="14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Electrical and Electronics Engineering   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204B8285-C1EB-06A1-1B9F-F1A8F07CC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04153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7FEE5-4090-8474-FCEC-DD530385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D8A-C81E-45B6-BECD-80E4BE6BB816}" type="datetime1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E3353-6D00-2F3A-02A1-016281C0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4FCB-21E2-46E3-8EE0-0C6CD059E2E8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94FC28-6161-6084-FCCD-CA1EC2F8D15C}"/>
              </a:ext>
            </a:extLst>
          </p:cNvPr>
          <p:cNvGrpSpPr/>
          <p:nvPr/>
        </p:nvGrpSpPr>
        <p:grpSpPr>
          <a:xfrm>
            <a:off x="3275856" y="27733"/>
            <a:ext cx="6084168" cy="704104"/>
            <a:chOff x="3312368" y="-11408"/>
            <a:chExt cx="6084168" cy="704104"/>
          </a:xfrm>
        </p:grpSpPr>
        <p:pic>
          <p:nvPicPr>
            <p:cNvPr id="9" name="Picture 8" descr="download.png">
              <a:extLst>
                <a:ext uri="{FF2B5EF4-FFF2-40B4-BE49-F238E27FC236}">
                  <a16:creationId xmlns:a16="http://schemas.microsoft.com/office/drawing/2014/main" id="{4E47AEED-20F9-6123-268E-5FB9B32A1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16416" y="116632"/>
              <a:ext cx="504056" cy="55586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788349-B9A0-D59D-08DE-D38D567A14F3}"/>
                </a:ext>
              </a:extLst>
            </p:cNvPr>
            <p:cNvSpPr/>
            <p:nvPr/>
          </p:nvSpPr>
          <p:spPr>
            <a:xfrm>
              <a:off x="3312368" y="-11408"/>
              <a:ext cx="6084168" cy="704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400" b="1" dirty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           </a:t>
              </a:r>
              <a:r>
                <a:rPr lang="en-IN" sz="14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PSG Institute of Technology and Applied Research</a:t>
              </a:r>
            </a:p>
            <a:p>
              <a:pPr>
                <a:lnSpc>
                  <a:spcPct val="150000"/>
                </a:lnSpc>
              </a:pPr>
              <a:r>
                <a:rPr lang="en-IN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         </a:t>
              </a:r>
              <a:r>
                <a:rPr lang="en-IN" sz="14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Electrical and Electronics Engineering   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EB3F354-53B3-9F49-AA42-2840EC68D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2302" y="1342901"/>
            <a:ext cx="4243954" cy="49512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3E9BBE-B1FA-610B-0418-5AF4FD70F0F5}"/>
              </a:ext>
            </a:extLst>
          </p:cNvPr>
          <p:cNvSpPr txBox="1"/>
          <p:nvPr/>
        </p:nvSpPr>
        <p:spPr>
          <a:xfrm>
            <a:off x="559633" y="852703"/>
            <a:ext cx="467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7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5D60A-4DF4-6802-4877-BEA5ACC0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D8A-C81E-45B6-BECD-80E4BE6BB816}" type="datetime1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C765A-767D-BF83-FEE7-51EF52E2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4FCB-21E2-46E3-8EE0-0C6CD059E2E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359B8-0EB9-5992-F097-A27199D32DFD}"/>
              </a:ext>
            </a:extLst>
          </p:cNvPr>
          <p:cNvSpPr txBox="1"/>
          <p:nvPr/>
        </p:nvSpPr>
        <p:spPr>
          <a:xfrm>
            <a:off x="611560" y="5486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Works:</a:t>
            </a:r>
            <a:endParaRPr lang="en-US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BC203701-B5DC-48FA-EDC6-246A14340B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71F759-C994-BF30-FB27-2649BCA4F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4" y="1001118"/>
            <a:ext cx="5440081" cy="1042961"/>
          </a:xfrm>
          <a:prstGeom prst="rect">
            <a:avLst/>
          </a:prstGeom>
        </p:spPr>
      </p:pic>
      <p:sp>
        <p:nvSpPr>
          <p:cNvPr id="10" name="AutoShape 4">
            <a:extLst>
              <a:ext uri="{FF2B5EF4-FFF2-40B4-BE49-F238E27FC236}">
                <a16:creationId xmlns:a16="http://schemas.microsoft.com/office/drawing/2014/main" id="{CFF0ACC1-40E1-C1E7-2987-EC711F7569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365F54F5-875D-8428-B340-C715987F4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9832" y="1916832"/>
            <a:ext cx="1969368" cy="19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90A808C5-C813-5BF6-D7B5-9B9FEC43B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2" y="2097921"/>
            <a:ext cx="5470613" cy="4273397"/>
          </a:xfrm>
          <a:prstGeom prst="rect">
            <a:avLst/>
          </a:prstGeom>
        </p:spPr>
      </p:pic>
      <p:sp>
        <p:nvSpPr>
          <p:cNvPr id="15" name="AutoShape 8">
            <a:extLst>
              <a:ext uri="{FF2B5EF4-FFF2-40B4-BE49-F238E27FC236}">
                <a16:creationId xmlns:a16="http://schemas.microsoft.com/office/drawing/2014/main" id="{BFF084F0-53A2-8FEC-4219-BBD5EF8816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9C06A8E-67F2-8AFB-374A-61FF801E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89" y="1001118"/>
            <a:ext cx="3408611" cy="53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3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A7EF-E91F-4E67-BBBB-843B245D4D7A}" type="datetime1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4FCB-21E2-46E3-8EE0-0C6CD059E2E8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12368" y="-11408"/>
            <a:ext cx="6084168" cy="704104"/>
            <a:chOff x="3312368" y="-11408"/>
            <a:chExt cx="6084168" cy="704104"/>
          </a:xfrm>
        </p:grpSpPr>
        <p:pic>
          <p:nvPicPr>
            <p:cNvPr id="17" name="Picture 16" descr="download.pn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16416" y="116632"/>
              <a:ext cx="504056" cy="555866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3312368" y="-11408"/>
              <a:ext cx="6084168" cy="704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400" b="1" dirty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           </a:t>
              </a:r>
              <a:r>
                <a:rPr lang="en-IN" sz="14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PSG Institute of Technology and Applied Research</a:t>
              </a:r>
            </a:p>
            <a:p>
              <a:pPr>
                <a:lnSpc>
                  <a:spcPct val="150000"/>
                </a:lnSpc>
              </a:pPr>
              <a:r>
                <a:rPr lang="en-IN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         </a:t>
              </a:r>
              <a:r>
                <a:rPr lang="en-IN" sz="14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Electrical and Electronics Engineering   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95536" y="501640"/>
            <a:ext cx="79208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Area of study</a:t>
            </a:r>
          </a:p>
          <a:p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Fault Detection in Power Converter Circuits</a:t>
            </a:r>
          </a:p>
          <a:p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5536" y="1613113"/>
            <a:ext cx="849694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research problem that motivates the project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Multilevel inverters are used in many applications such as Static VAR compensation, Variable speed motor drives, High voltage system interconnections, High voltage DC and AC transmission lines, Electric vehicles, etc. 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more difficult to detect the fault in hardware if any of the circuit components fails. 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project focuses on open- circuit fault of the switches in the multilevel inverter. 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faults will be identified using suitable machine learning algorithm.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2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D8A-C81E-45B6-BECD-80E4BE6BB816}" type="datetime1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4FCB-21E2-46E3-8EE0-0C6CD059E2E8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312368" y="-11408"/>
            <a:ext cx="6084168" cy="704104"/>
            <a:chOff x="3312368" y="-11408"/>
            <a:chExt cx="6084168" cy="704104"/>
          </a:xfrm>
        </p:grpSpPr>
        <p:pic>
          <p:nvPicPr>
            <p:cNvPr id="7" name="Picture 6" descr="download.pn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16416" y="116632"/>
              <a:ext cx="504056" cy="55586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312368" y="-11408"/>
              <a:ext cx="6084168" cy="704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400" b="1" dirty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           </a:t>
              </a:r>
              <a:r>
                <a:rPr lang="en-IN" sz="14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PSG Institute of Technology and Applied Research</a:t>
              </a:r>
            </a:p>
            <a:p>
              <a:pPr>
                <a:lnSpc>
                  <a:spcPct val="150000"/>
                </a:lnSpc>
              </a:pPr>
              <a:r>
                <a:rPr lang="en-IN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         </a:t>
              </a:r>
              <a:r>
                <a:rPr lang="en-IN" sz="14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Electrical and Electronics Engineering   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95536" y="980728"/>
            <a:ext cx="79208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Objectives of the Project</a:t>
            </a:r>
          </a:p>
          <a:p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To develop a machine learning algorithm to detect the open switch faults</a:t>
            </a: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construct a 5-level H-bridge inverter circuit and verify for a standard output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find the faulted switch.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compare the results for various fault cases.</a:t>
            </a:r>
          </a:p>
          <a:p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2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A7EF-E91F-4E67-BBBB-843B245D4D7A}" type="datetime1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4FCB-21E2-46E3-8EE0-0C6CD059E2E8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12368" y="-57128"/>
            <a:ext cx="6084168" cy="704104"/>
            <a:chOff x="3312368" y="-11408"/>
            <a:chExt cx="6084168" cy="704104"/>
          </a:xfrm>
        </p:grpSpPr>
        <p:pic>
          <p:nvPicPr>
            <p:cNvPr id="17" name="Picture 16" descr="download.pn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16416" y="116632"/>
              <a:ext cx="504056" cy="555866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3312368" y="-11408"/>
              <a:ext cx="6084168" cy="704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400" b="1" dirty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           </a:t>
              </a:r>
              <a:r>
                <a:rPr lang="en-IN" sz="14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PSG Institute of Technology and Applied Research</a:t>
              </a:r>
            </a:p>
            <a:p>
              <a:pPr>
                <a:lnSpc>
                  <a:spcPct val="150000"/>
                </a:lnSpc>
              </a:pPr>
              <a:r>
                <a:rPr lang="en-IN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         </a:t>
              </a:r>
              <a:r>
                <a:rPr lang="en-IN" sz="14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Electrical and Electronics Engineering   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95536" y="836712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25C6F0-AF49-00AD-5659-2E0F8EB92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24178"/>
            <a:ext cx="7931224" cy="307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DB4C-A790-9FA3-9D50-77C05F8B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85" y="98316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3388A8-1E85-B57B-CC72-FE7A766ED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941" y="1648082"/>
            <a:ext cx="8364117" cy="467742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97BD-52C1-30B5-9E02-F749CC38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D8A-C81E-45B6-BECD-80E4BE6BB816}" type="datetime1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405AC-7720-ED48-1E1B-4E80E7C7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4FCB-21E2-46E3-8EE0-0C6CD059E2E8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EB83F5-1B57-504A-531B-E5B0AEAF041B}"/>
              </a:ext>
            </a:extLst>
          </p:cNvPr>
          <p:cNvGrpSpPr/>
          <p:nvPr/>
        </p:nvGrpSpPr>
        <p:grpSpPr>
          <a:xfrm>
            <a:off x="3312368" y="-38840"/>
            <a:ext cx="6084168" cy="704104"/>
            <a:chOff x="3312368" y="-11408"/>
            <a:chExt cx="6084168" cy="704104"/>
          </a:xfrm>
        </p:grpSpPr>
        <p:pic>
          <p:nvPicPr>
            <p:cNvPr id="13" name="Picture 12" descr="download.png">
              <a:extLst>
                <a:ext uri="{FF2B5EF4-FFF2-40B4-BE49-F238E27FC236}">
                  <a16:creationId xmlns:a16="http://schemas.microsoft.com/office/drawing/2014/main" id="{567303AA-47B4-D1AD-AC42-C5A813CBF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16416" y="116632"/>
              <a:ext cx="504056" cy="555866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4BF884-36F3-1F63-9D28-DE397D6DABD0}"/>
                </a:ext>
              </a:extLst>
            </p:cNvPr>
            <p:cNvSpPr/>
            <p:nvPr/>
          </p:nvSpPr>
          <p:spPr>
            <a:xfrm>
              <a:off x="3312368" y="-11408"/>
              <a:ext cx="6084168" cy="704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400" b="1" dirty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           </a:t>
              </a:r>
              <a:r>
                <a:rPr lang="en-IN" sz="14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PSG Institute of Technology and Applied Research</a:t>
              </a:r>
            </a:p>
            <a:p>
              <a:pPr>
                <a:lnSpc>
                  <a:spcPct val="150000"/>
                </a:lnSpc>
              </a:pPr>
              <a:r>
                <a:rPr lang="en-IN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         </a:t>
              </a:r>
              <a:r>
                <a:rPr lang="en-IN" sz="14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Electrical and Electronics Engineering   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47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3826-A1F6-15E2-6C77-E3F4A2D7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57" y="1110362"/>
            <a:ext cx="8229600" cy="490066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Output                                           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C9B702-647E-2CE4-DCC7-B01CAC042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57" y="1628800"/>
            <a:ext cx="4907469" cy="266429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8A3E3-1484-5A9E-BDFB-95359CD4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3046" y="6246939"/>
            <a:ext cx="2133600" cy="365125"/>
          </a:xfrm>
        </p:spPr>
        <p:txBody>
          <a:bodyPr/>
          <a:lstStyle/>
          <a:p>
            <a:fld id="{62963D8A-C81E-45B6-BECD-80E4BE6BB816}" type="datetime1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3BB61-3B67-771D-0C2D-2264A74E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4FCB-21E2-46E3-8EE0-0C6CD059E2E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871888-53C0-1A33-F640-1A508C3BD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310" y="1628800"/>
            <a:ext cx="3424106" cy="481927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AF0C5FC-B145-0A9D-9D6E-1C48BA39546B}"/>
              </a:ext>
            </a:extLst>
          </p:cNvPr>
          <p:cNvGrpSpPr/>
          <p:nvPr/>
        </p:nvGrpSpPr>
        <p:grpSpPr>
          <a:xfrm>
            <a:off x="3312368" y="-57128"/>
            <a:ext cx="6084168" cy="704104"/>
            <a:chOff x="3312368" y="-11408"/>
            <a:chExt cx="6084168" cy="704104"/>
          </a:xfrm>
        </p:grpSpPr>
        <p:pic>
          <p:nvPicPr>
            <p:cNvPr id="11" name="Picture 10" descr="download.png">
              <a:extLst>
                <a:ext uri="{FF2B5EF4-FFF2-40B4-BE49-F238E27FC236}">
                  <a16:creationId xmlns:a16="http://schemas.microsoft.com/office/drawing/2014/main" id="{957E84A2-2F07-E99F-2C0F-8810D2632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16416" y="116632"/>
              <a:ext cx="504056" cy="55586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2984EA-18C6-943E-113C-8C3FBC22C82D}"/>
                </a:ext>
              </a:extLst>
            </p:cNvPr>
            <p:cNvSpPr/>
            <p:nvPr/>
          </p:nvSpPr>
          <p:spPr>
            <a:xfrm>
              <a:off x="3312368" y="-11408"/>
              <a:ext cx="6084168" cy="704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400" b="1" dirty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           </a:t>
              </a:r>
              <a:r>
                <a:rPr lang="en-IN" sz="14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PSG Institute of Technology and Applied Research</a:t>
              </a:r>
            </a:p>
            <a:p>
              <a:pPr>
                <a:lnSpc>
                  <a:spcPct val="150000"/>
                </a:lnSpc>
              </a:pPr>
              <a:r>
                <a:rPr lang="en-IN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         </a:t>
              </a:r>
              <a:r>
                <a:rPr lang="en-IN" sz="14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Electrical and Electronics Engineering   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35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A414-1BCD-0D66-AD19-E2DC2DAA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30213"/>
            <a:ext cx="8229600" cy="490066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9F581-2245-21F2-EDB8-BC77A451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D8A-C81E-45B6-BECD-80E4BE6BB816}" type="datetime1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B023E-9363-4EA9-6E63-24B9E87F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4FCB-21E2-46E3-8EE0-0C6CD059E2E8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25FD6F-DCF8-1C7A-FCF1-5FEF176658D6}"/>
              </a:ext>
            </a:extLst>
          </p:cNvPr>
          <p:cNvGrpSpPr/>
          <p:nvPr/>
        </p:nvGrpSpPr>
        <p:grpSpPr>
          <a:xfrm>
            <a:off x="3312368" y="-57128"/>
            <a:ext cx="6084168" cy="704104"/>
            <a:chOff x="3312368" y="-11408"/>
            <a:chExt cx="6084168" cy="704104"/>
          </a:xfrm>
        </p:grpSpPr>
        <p:pic>
          <p:nvPicPr>
            <p:cNvPr id="9" name="Picture 8" descr="download.png">
              <a:extLst>
                <a:ext uri="{FF2B5EF4-FFF2-40B4-BE49-F238E27FC236}">
                  <a16:creationId xmlns:a16="http://schemas.microsoft.com/office/drawing/2014/main" id="{3491FB32-F788-0F8D-9B36-422588C98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16416" y="116632"/>
              <a:ext cx="504056" cy="55586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0DBCB7-C841-3F71-CB42-85FA3AB53509}"/>
                </a:ext>
              </a:extLst>
            </p:cNvPr>
            <p:cNvSpPr/>
            <p:nvPr/>
          </p:nvSpPr>
          <p:spPr>
            <a:xfrm>
              <a:off x="3312368" y="-11408"/>
              <a:ext cx="6084168" cy="704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400" b="1" dirty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           </a:t>
              </a:r>
              <a:r>
                <a:rPr lang="en-IN" sz="14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PSG Institute of Technology and Applied Research</a:t>
              </a:r>
            </a:p>
            <a:p>
              <a:pPr>
                <a:lnSpc>
                  <a:spcPct val="150000"/>
                </a:lnSpc>
              </a:pPr>
              <a:r>
                <a:rPr lang="en-IN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         </a:t>
              </a:r>
              <a:r>
                <a:rPr lang="en-IN" sz="14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Electrical and Electronics Engineering   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AEC04FB-A8A7-62FF-88DA-20090CA12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182875"/>
            <a:ext cx="7859216" cy="352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7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D68C-BE95-07BF-FCA7-417272A5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Cascaded H-Bridge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EE76E-DE66-2491-8743-C2BE8437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D8A-C81E-45B6-BECD-80E4BE6BB816}" type="datetime1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1784B-346E-9839-720F-CB1AEA03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4FCB-21E2-46E3-8EE0-0C6CD059E2E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E880474-8D17-7692-7868-5AF198D98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489" y="1600200"/>
            <a:ext cx="522102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5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1C90-C81F-CBCC-A42F-B6037753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27" y="1028700"/>
            <a:ext cx="8229600" cy="456084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Voltage Level Of Cascaded H-Bridge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2BA56-E6A2-EB13-9FA3-2A8AD6C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D8A-C81E-45B6-BECD-80E4BE6BB816}" type="datetime1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F297D-2C29-FBE3-EDB2-742F176B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4FCB-21E2-46E3-8EE0-0C6CD059E2E8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81994C-8384-9B9B-1E65-5D1BA16CD179}"/>
              </a:ext>
            </a:extLst>
          </p:cNvPr>
          <p:cNvGrpSpPr/>
          <p:nvPr/>
        </p:nvGrpSpPr>
        <p:grpSpPr>
          <a:xfrm>
            <a:off x="3275856" y="27733"/>
            <a:ext cx="6084168" cy="704104"/>
            <a:chOff x="3312368" y="-11408"/>
            <a:chExt cx="6084168" cy="704104"/>
          </a:xfrm>
        </p:grpSpPr>
        <p:pic>
          <p:nvPicPr>
            <p:cNvPr id="9" name="Picture 8" descr="download.png">
              <a:extLst>
                <a:ext uri="{FF2B5EF4-FFF2-40B4-BE49-F238E27FC236}">
                  <a16:creationId xmlns:a16="http://schemas.microsoft.com/office/drawing/2014/main" id="{BE98EEC9-F283-E36E-320F-774DC2761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16416" y="116632"/>
              <a:ext cx="504056" cy="55586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F4D9858-B8DE-D7BE-14BF-42AFC8BA64B1}"/>
                </a:ext>
              </a:extLst>
            </p:cNvPr>
            <p:cNvSpPr/>
            <p:nvPr/>
          </p:nvSpPr>
          <p:spPr>
            <a:xfrm>
              <a:off x="3312368" y="-11408"/>
              <a:ext cx="6084168" cy="704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400" b="1" dirty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           </a:t>
              </a:r>
              <a:r>
                <a:rPr lang="en-IN" sz="14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PSG Institute of Technology and Applied Research</a:t>
              </a:r>
            </a:p>
            <a:p>
              <a:pPr>
                <a:lnSpc>
                  <a:spcPct val="150000"/>
                </a:lnSpc>
              </a:pPr>
              <a:r>
                <a:rPr lang="en-IN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         </a:t>
              </a:r>
              <a:r>
                <a:rPr lang="en-IN" sz="14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Electrical and Electronics Engineering   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D740415-3675-4D60-E11F-1B7E69AA6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2971" y="1600200"/>
            <a:ext cx="595805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2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380</Words>
  <Application>Microsoft Office PowerPoint</Application>
  <PresentationFormat>On-screen Show (4:3)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Fault Detection in Multilevel H-bridge Inverter using Machine Learning Algorithm </vt:lpstr>
      <vt:lpstr>PowerPoint Presentation</vt:lpstr>
      <vt:lpstr>PowerPoint Presentation</vt:lpstr>
      <vt:lpstr>PowerPoint Presentation</vt:lpstr>
      <vt:lpstr>Simulation Model</vt:lpstr>
      <vt:lpstr>Simulation Output                                             </vt:lpstr>
      <vt:lpstr>Hardware Model</vt:lpstr>
      <vt:lpstr>Cascaded H-Bridge</vt:lpstr>
      <vt:lpstr>Different Voltage Level Of Cascaded H-Bridge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Karthik Ganesh</cp:lastModifiedBy>
  <cp:revision>153</cp:revision>
  <dcterms:created xsi:type="dcterms:W3CDTF">2020-12-29T09:31:27Z</dcterms:created>
  <dcterms:modified xsi:type="dcterms:W3CDTF">2023-05-17T01:51:54Z</dcterms:modified>
</cp:coreProperties>
</file>