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46" r:id="rId3"/>
    <p:sldId id="477" r:id="rId4"/>
    <p:sldId id="451" r:id="rId5"/>
    <p:sldId id="464" r:id="rId6"/>
    <p:sldId id="420" r:id="rId7"/>
    <p:sldId id="421" r:id="rId8"/>
    <p:sldId id="435" r:id="rId9"/>
    <p:sldId id="441" r:id="rId10"/>
    <p:sldId id="434" r:id="rId11"/>
    <p:sldId id="470" r:id="rId12"/>
    <p:sldId id="476" r:id="rId13"/>
    <p:sldId id="444" r:id="rId14"/>
    <p:sldId id="459" r:id="rId15"/>
    <p:sldId id="455" r:id="rId16"/>
    <p:sldId id="460" r:id="rId17"/>
    <p:sldId id="457" r:id="rId18"/>
    <p:sldId id="458" r:id="rId19"/>
    <p:sldId id="481" r:id="rId20"/>
    <p:sldId id="422" r:id="rId21"/>
    <p:sldId id="462" r:id="rId22"/>
    <p:sldId id="478" r:id="rId23"/>
    <p:sldId id="453" r:id="rId24"/>
    <p:sldId id="445" r:id="rId25"/>
    <p:sldId id="471" r:id="rId26"/>
    <p:sldId id="467" r:id="rId27"/>
    <p:sldId id="465" r:id="rId28"/>
    <p:sldId id="472" r:id="rId29"/>
    <p:sldId id="479" r:id="rId30"/>
    <p:sldId id="468" r:id="rId31"/>
    <p:sldId id="469" r:id="rId32"/>
    <p:sldId id="480" r:id="rId33"/>
    <p:sldId id="475" r:id="rId34"/>
    <p:sldId id="482" r:id="rId35"/>
    <p:sldId id="4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tosz Rodziewicz" initials="BR" lastIdx="8" clrIdx="0">
    <p:extLst>
      <p:ext uri="{19B8F6BF-5375-455C-9EA6-DF929625EA0E}">
        <p15:presenceInfo xmlns:p15="http://schemas.microsoft.com/office/powerpoint/2012/main" userId="d82e455771f5a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D2"/>
    <a:srgbClr val="FDFDA3"/>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64456-235D-4AE8-A862-E77A6539DEA5}" v="72" dt="2019-12-05T10:53:33.55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0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Brukiewicz" userId="0886648156fb1e55" providerId="Windows Live" clId="Web-{7E24D64C-0E8B-474B-B1CB-D347BB04F464}"/>
    <pc:docChg chg="modSld">
      <pc:chgData name="Mikołaj Brukiewicz" userId="0886648156fb1e55" providerId="Windows Live" clId="Web-{7E24D64C-0E8B-474B-B1CB-D347BB04F464}" dt="2019-11-21T11:22:54.157" v="3" actId="20577"/>
      <pc:docMkLst>
        <pc:docMk/>
      </pc:docMkLst>
      <pc:sldChg chg="modSp">
        <pc:chgData name="Mikołaj Brukiewicz" userId="0886648156fb1e55" providerId="Windows Live" clId="Web-{7E24D64C-0E8B-474B-B1CB-D347BB04F464}" dt="2019-11-21T11:22:54.141" v="2" actId="20577"/>
        <pc:sldMkLst>
          <pc:docMk/>
          <pc:sldMk cId="2594758044" sldId="451"/>
        </pc:sldMkLst>
        <pc:spChg chg="mod">
          <ac:chgData name="Mikołaj Brukiewicz" userId="0886648156fb1e55" providerId="Windows Live" clId="Web-{7E24D64C-0E8B-474B-B1CB-D347BB04F464}" dt="2019-11-21T11:22:54.141" v="2" actId="20577"/>
          <ac:spMkLst>
            <pc:docMk/>
            <pc:sldMk cId="2594758044" sldId="451"/>
            <ac:spMk id="3" creationId="{00000000-0000-0000-0000-000000000000}"/>
          </ac:spMkLst>
        </pc:spChg>
      </pc:sldChg>
    </pc:docChg>
  </pc:docChgLst>
  <pc:docChgLst>
    <pc:chgData name="Bartosz Rodziewicz" userId="d82e455771f5ad08" providerId="Windows Live" clId="Web-{C108C111-2244-4846-AD5F-B97CA58E7EEE}"/>
    <pc:docChg chg="addSld modSld">
      <pc:chgData name="Bartosz Rodziewicz" userId="d82e455771f5ad08" providerId="Windows Live" clId="Web-{C108C111-2244-4846-AD5F-B97CA58E7EEE}" dt="2019-11-21T11:49:54.294" v="1149" actId="20577"/>
      <pc:docMkLst>
        <pc:docMk/>
      </pc:docMkLst>
      <pc:sldChg chg="delSp modSp">
        <pc:chgData name="Bartosz Rodziewicz" userId="d82e455771f5ad08" providerId="Windows Live" clId="Web-{C108C111-2244-4846-AD5F-B97CA58E7EEE}" dt="2019-11-21T11:34:56.262" v="191"/>
        <pc:sldMkLst>
          <pc:docMk/>
          <pc:sldMk cId="178786710" sldId="434"/>
        </pc:sldMkLst>
        <pc:spChg chg="del mod">
          <ac:chgData name="Bartosz Rodziewicz" userId="d82e455771f5ad08" providerId="Windows Live" clId="Web-{C108C111-2244-4846-AD5F-B97CA58E7EEE}" dt="2019-11-21T11:33:43.715" v="9"/>
          <ac:spMkLst>
            <pc:docMk/>
            <pc:sldMk cId="178786710" sldId="434"/>
            <ac:spMk id="3" creationId="{00000000-0000-0000-0000-000000000000}"/>
          </ac:spMkLst>
        </pc:spChg>
        <pc:graphicFrameChg chg="mod modGraphic">
          <ac:chgData name="Bartosz Rodziewicz" userId="d82e455771f5ad08" providerId="Windows Live" clId="Web-{C108C111-2244-4846-AD5F-B97CA58E7EEE}" dt="2019-11-21T11:34:56.262" v="191"/>
          <ac:graphicFrameMkLst>
            <pc:docMk/>
            <pc:sldMk cId="178786710" sldId="434"/>
            <ac:graphicFrameMk id="4" creationId="{B59CBD94-72C1-4B4D-96C2-FA69E4A27B92}"/>
          </ac:graphicFrameMkLst>
        </pc:graphicFrameChg>
      </pc:sldChg>
      <pc:sldChg chg="modSp">
        <pc:chgData name="Bartosz Rodziewicz" userId="d82e455771f5ad08" providerId="Windows Live" clId="Web-{C108C111-2244-4846-AD5F-B97CA58E7EEE}" dt="2019-11-21T11:32:38.433" v="3" actId="20577"/>
        <pc:sldMkLst>
          <pc:docMk/>
          <pc:sldMk cId="2020207893" sldId="441"/>
        </pc:sldMkLst>
        <pc:spChg chg="mod">
          <ac:chgData name="Bartosz Rodziewicz" userId="d82e455771f5ad08" providerId="Windows Live" clId="Web-{C108C111-2244-4846-AD5F-B97CA58E7EEE}" dt="2019-11-21T11:32:38.433" v="3" actId="20577"/>
          <ac:spMkLst>
            <pc:docMk/>
            <pc:sldMk cId="2020207893" sldId="441"/>
            <ac:spMk id="3" creationId="{00000000-0000-0000-0000-000000000000}"/>
          </ac:spMkLst>
        </pc:spChg>
      </pc:sldChg>
      <pc:sldChg chg="modSp">
        <pc:chgData name="Bartosz Rodziewicz" userId="d82e455771f5ad08" providerId="Windows Live" clId="Web-{C108C111-2244-4846-AD5F-B97CA58E7EEE}" dt="2019-11-21T11:36:41.591" v="345" actId="20577"/>
        <pc:sldMkLst>
          <pc:docMk/>
          <pc:sldMk cId="3608818552" sldId="444"/>
        </pc:sldMkLst>
        <pc:spChg chg="mod">
          <ac:chgData name="Bartosz Rodziewicz" userId="d82e455771f5ad08" providerId="Windows Live" clId="Web-{C108C111-2244-4846-AD5F-B97CA58E7EEE}" dt="2019-11-21T11:36:41.591" v="345" actId="20577"/>
          <ac:spMkLst>
            <pc:docMk/>
            <pc:sldMk cId="3608818552" sldId="444"/>
            <ac:spMk id="3" creationId="{00000000-0000-0000-0000-000000000000}"/>
          </ac:spMkLst>
        </pc:spChg>
      </pc:sldChg>
      <pc:sldChg chg="modSp">
        <pc:chgData name="Bartosz Rodziewicz" userId="d82e455771f5ad08" providerId="Windows Live" clId="Web-{C108C111-2244-4846-AD5F-B97CA58E7EEE}" dt="2019-11-21T11:39:03.093" v="545" actId="20577"/>
        <pc:sldMkLst>
          <pc:docMk/>
          <pc:sldMk cId="3114265317" sldId="455"/>
        </pc:sldMkLst>
        <pc:spChg chg="mod">
          <ac:chgData name="Bartosz Rodziewicz" userId="d82e455771f5ad08" providerId="Windows Live" clId="Web-{C108C111-2244-4846-AD5F-B97CA58E7EEE}" dt="2019-11-21T11:39:03.093" v="545" actId="20577"/>
          <ac:spMkLst>
            <pc:docMk/>
            <pc:sldMk cId="3114265317" sldId="455"/>
            <ac:spMk id="3" creationId="{00000000-0000-0000-0000-000000000000}"/>
          </ac:spMkLst>
        </pc:spChg>
      </pc:sldChg>
      <pc:sldChg chg="modSp">
        <pc:chgData name="Bartosz Rodziewicz" userId="d82e455771f5ad08" providerId="Windows Live" clId="Web-{C108C111-2244-4846-AD5F-B97CA58E7EEE}" dt="2019-11-21T11:46:44.452" v="846" actId="20577"/>
        <pc:sldMkLst>
          <pc:docMk/>
          <pc:sldMk cId="3708081354" sldId="457"/>
        </pc:sldMkLst>
        <pc:spChg chg="mod">
          <ac:chgData name="Bartosz Rodziewicz" userId="d82e455771f5ad08" providerId="Windows Live" clId="Web-{C108C111-2244-4846-AD5F-B97CA58E7EEE}" dt="2019-11-21T11:46:44.452" v="846" actId="20577"/>
          <ac:spMkLst>
            <pc:docMk/>
            <pc:sldMk cId="3708081354" sldId="457"/>
            <ac:spMk id="3" creationId="{00000000-0000-0000-0000-000000000000}"/>
          </ac:spMkLst>
        </pc:spChg>
      </pc:sldChg>
      <pc:sldChg chg="modSp">
        <pc:chgData name="Bartosz Rodziewicz" userId="d82e455771f5ad08" providerId="Windows Live" clId="Web-{C108C111-2244-4846-AD5F-B97CA58E7EEE}" dt="2019-11-21T11:49:54.289" v="1148" actId="20577"/>
        <pc:sldMkLst>
          <pc:docMk/>
          <pc:sldMk cId="1932465744" sldId="458"/>
        </pc:sldMkLst>
        <pc:spChg chg="mod">
          <ac:chgData name="Bartosz Rodziewicz" userId="d82e455771f5ad08" providerId="Windows Live" clId="Web-{C108C111-2244-4846-AD5F-B97CA58E7EEE}" dt="2019-11-21T11:47:48.184" v="901" actId="20577"/>
          <ac:spMkLst>
            <pc:docMk/>
            <pc:sldMk cId="1932465744" sldId="458"/>
            <ac:spMk id="2" creationId="{00000000-0000-0000-0000-000000000000}"/>
          </ac:spMkLst>
        </pc:spChg>
        <pc:spChg chg="mod">
          <ac:chgData name="Bartosz Rodziewicz" userId="d82e455771f5ad08" providerId="Windows Live" clId="Web-{C108C111-2244-4846-AD5F-B97CA58E7EEE}" dt="2019-11-21T11:49:54.289" v="1148" actId="20577"/>
          <ac:spMkLst>
            <pc:docMk/>
            <pc:sldMk cId="1932465744" sldId="458"/>
            <ac:spMk id="3" creationId="{00000000-0000-0000-0000-000000000000}"/>
          </ac:spMkLst>
        </pc:spChg>
      </pc:sldChg>
      <pc:sldChg chg="modSp">
        <pc:chgData name="Bartosz Rodziewicz" userId="d82e455771f5ad08" providerId="Windows Live" clId="Web-{C108C111-2244-4846-AD5F-B97CA58E7EEE}" dt="2019-11-21T11:37:18.232" v="363" actId="20577"/>
        <pc:sldMkLst>
          <pc:docMk/>
          <pc:sldMk cId="1643076518" sldId="459"/>
        </pc:sldMkLst>
        <pc:spChg chg="mod">
          <ac:chgData name="Bartosz Rodziewicz" userId="d82e455771f5ad08" providerId="Windows Live" clId="Web-{C108C111-2244-4846-AD5F-B97CA58E7EEE}" dt="2019-11-21T11:37:18.232" v="363" actId="20577"/>
          <ac:spMkLst>
            <pc:docMk/>
            <pc:sldMk cId="1643076518" sldId="459"/>
            <ac:spMk id="3" creationId="{00000000-0000-0000-0000-000000000000}"/>
          </ac:spMkLst>
        </pc:spChg>
      </pc:sldChg>
      <pc:sldChg chg="addCm">
        <pc:chgData name="Bartosz Rodziewicz" userId="d82e455771f5ad08" providerId="Windows Live" clId="Web-{C108C111-2244-4846-AD5F-B97CA58E7EEE}" dt="2019-11-21T11:44:40.637" v="745"/>
        <pc:sldMkLst>
          <pc:docMk/>
          <pc:sldMk cId="960818353" sldId="460"/>
        </pc:sldMkLst>
      </pc:sldChg>
      <pc:sldChg chg="addCm">
        <pc:chgData name="Bartosz Rodziewicz" userId="d82e455771f5ad08" providerId="Windows Live" clId="Web-{C108C111-2244-4846-AD5F-B97CA58E7EEE}" dt="2019-11-21T11:30:13.838" v="0"/>
        <pc:sldMkLst>
          <pc:docMk/>
          <pc:sldMk cId="2302810965" sldId="464"/>
        </pc:sldMkLst>
      </pc:sldChg>
      <pc:sldChg chg="modSp">
        <pc:chgData name="Bartosz Rodziewicz" userId="d82e455771f5ad08" providerId="Windows Live" clId="Web-{C108C111-2244-4846-AD5F-B97CA58E7EEE}" dt="2019-11-21T11:35:48.732" v="318" actId="20577"/>
        <pc:sldMkLst>
          <pc:docMk/>
          <pc:sldMk cId="499590868" sldId="470"/>
        </pc:sldMkLst>
        <pc:spChg chg="mod">
          <ac:chgData name="Bartosz Rodziewicz" userId="d82e455771f5ad08" providerId="Windows Live" clId="Web-{C108C111-2244-4846-AD5F-B97CA58E7EEE}" dt="2019-11-21T11:35:48.732" v="318" actId="20577"/>
          <ac:spMkLst>
            <pc:docMk/>
            <pc:sldMk cId="499590868" sldId="470"/>
            <ac:spMk id="3" creationId="{00000000-0000-0000-0000-000000000000}"/>
          </ac:spMkLst>
        </pc:spChg>
      </pc:sldChg>
      <pc:sldChg chg="add replId">
        <pc:chgData name="Bartosz Rodziewicz" userId="d82e455771f5ad08" providerId="Windows Live" clId="Web-{C108C111-2244-4846-AD5F-B97CA58E7EEE}" dt="2019-11-21T11:47:14.054" v="848"/>
        <pc:sldMkLst>
          <pc:docMk/>
          <pc:sldMk cId="2144579590" sldId="481"/>
        </pc:sldMkLst>
      </pc:sldChg>
    </pc:docChg>
  </pc:docChgLst>
  <pc:docChgLst>
    <pc:chgData name="Mikołaj Brukiewicz" userId="0886648156fb1e55" providerId="LiveId" clId="{86134D3F-58A3-43B9-AA87-820A6F778E19}"/>
    <pc:docChg chg="undo custSel modSld">
      <pc:chgData name="Mikołaj Brukiewicz" userId="0886648156fb1e55" providerId="LiveId" clId="{86134D3F-58A3-43B9-AA87-820A6F778E19}" dt="2019-11-21T12:48:40.978" v="3027" actId="207"/>
      <pc:docMkLst>
        <pc:docMk/>
      </pc:docMkLst>
      <pc:sldChg chg="modSp">
        <pc:chgData name="Mikołaj Brukiewicz" userId="0886648156fb1e55" providerId="LiveId" clId="{86134D3F-58A3-43B9-AA87-820A6F778E19}" dt="2019-11-21T11:24:02.690" v="58" actId="20577"/>
        <pc:sldMkLst>
          <pc:docMk/>
          <pc:sldMk cId="0" sldId="256"/>
        </pc:sldMkLst>
        <pc:spChg chg="mod">
          <ac:chgData name="Mikołaj Brukiewicz" userId="0886648156fb1e55" providerId="LiveId" clId="{86134D3F-58A3-43B9-AA87-820A6F778E19}" dt="2019-11-21T11:24:02.690" v="58" actId="20577"/>
          <ac:spMkLst>
            <pc:docMk/>
            <pc:sldMk cId="0" sldId="256"/>
            <ac:spMk id="2" creationId="{00000000-0000-0000-0000-000000000000}"/>
          </ac:spMkLst>
        </pc:spChg>
      </pc:sldChg>
      <pc:sldChg chg="modSp">
        <pc:chgData name="Mikołaj Brukiewicz" userId="0886648156fb1e55" providerId="LiveId" clId="{86134D3F-58A3-43B9-AA87-820A6F778E19}" dt="2019-11-21T11:49:22.506" v="1305" actId="5793"/>
        <pc:sldMkLst>
          <pc:docMk/>
          <pc:sldMk cId="2362418509" sldId="422"/>
        </pc:sldMkLst>
        <pc:graphicFrameChg chg="modGraphic">
          <ac:chgData name="Mikołaj Brukiewicz" userId="0886648156fb1e55" providerId="LiveId" clId="{86134D3F-58A3-43B9-AA87-820A6F778E19}" dt="2019-11-21T11:49:22.506" v="1305" actId="5793"/>
          <ac:graphicFrameMkLst>
            <pc:docMk/>
            <pc:sldMk cId="2362418509" sldId="422"/>
            <ac:graphicFrameMk id="8" creationId="{120EA9A7-2253-49C6-9DFF-1E67F36D4AD9}"/>
          </ac:graphicFrameMkLst>
        </pc:graphicFrameChg>
      </pc:sldChg>
      <pc:sldChg chg="modSp">
        <pc:chgData name="Mikołaj Brukiewicz" userId="0886648156fb1e55" providerId="LiveId" clId="{86134D3F-58A3-43B9-AA87-820A6F778E19}" dt="2019-11-21T11:26:50.952" v="99" actId="20577"/>
        <pc:sldMkLst>
          <pc:docMk/>
          <pc:sldMk cId="3608818552" sldId="444"/>
        </pc:sldMkLst>
        <pc:spChg chg="mod">
          <ac:chgData name="Mikołaj Brukiewicz" userId="0886648156fb1e55" providerId="LiveId" clId="{86134D3F-58A3-43B9-AA87-820A6F778E19}" dt="2019-11-21T11:26:50.952" v="99" actId="20577"/>
          <ac:spMkLst>
            <pc:docMk/>
            <pc:sldMk cId="3608818552" sldId="444"/>
            <ac:spMk id="3" creationId="{00000000-0000-0000-0000-000000000000}"/>
          </ac:spMkLst>
        </pc:spChg>
      </pc:sldChg>
      <pc:sldChg chg="modSp">
        <pc:chgData name="Mikołaj Brukiewicz" userId="0886648156fb1e55" providerId="LiveId" clId="{86134D3F-58A3-43B9-AA87-820A6F778E19}" dt="2019-11-21T11:23:05.498" v="24" actId="20577"/>
        <pc:sldMkLst>
          <pc:docMk/>
          <pc:sldMk cId="2594758044" sldId="451"/>
        </pc:sldMkLst>
        <pc:spChg chg="mod">
          <ac:chgData name="Mikołaj Brukiewicz" userId="0886648156fb1e55" providerId="LiveId" clId="{86134D3F-58A3-43B9-AA87-820A6F778E19}" dt="2019-11-21T11:23:05.498" v="24" actId="20577"/>
          <ac:spMkLst>
            <pc:docMk/>
            <pc:sldMk cId="2594758044" sldId="451"/>
            <ac:spMk id="3" creationId="{00000000-0000-0000-0000-000000000000}"/>
          </ac:spMkLst>
        </pc:spChg>
      </pc:sldChg>
      <pc:sldChg chg="modSp">
        <pc:chgData name="Mikołaj Brukiewicz" userId="0886648156fb1e55" providerId="LiveId" clId="{86134D3F-58A3-43B9-AA87-820A6F778E19}" dt="2019-11-21T12:04:56.625" v="1823" actId="20577"/>
        <pc:sldMkLst>
          <pc:docMk/>
          <pc:sldMk cId="4262534782" sldId="453"/>
        </pc:sldMkLst>
        <pc:spChg chg="mod">
          <ac:chgData name="Mikołaj Brukiewicz" userId="0886648156fb1e55" providerId="LiveId" clId="{86134D3F-58A3-43B9-AA87-820A6F778E19}" dt="2019-11-21T12:04:56.625" v="1823" actId="20577"/>
          <ac:spMkLst>
            <pc:docMk/>
            <pc:sldMk cId="4262534782" sldId="453"/>
            <ac:spMk id="3" creationId="{00000000-0000-0000-0000-000000000000}"/>
          </ac:spMkLst>
        </pc:spChg>
      </pc:sldChg>
      <pc:sldChg chg="modSp">
        <pc:chgData name="Mikołaj Brukiewicz" userId="0886648156fb1e55" providerId="LiveId" clId="{86134D3F-58A3-43B9-AA87-820A6F778E19}" dt="2019-11-21T11:37:13.088" v="720" actId="207"/>
        <pc:sldMkLst>
          <pc:docMk/>
          <pc:sldMk cId="3114265317" sldId="455"/>
        </pc:sldMkLst>
        <pc:spChg chg="mod">
          <ac:chgData name="Mikołaj Brukiewicz" userId="0886648156fb1e55" providerId="LiveId" clId="{86134D3F-58A3-43B9-AA87-820A6F778E19}" dt="2019-11-21T11:37:13.088" v="720" actId="207"/>
          <ac:spMkLst>
            <pc:docMk/>
            <pc:sldMk cId="3114265317" sldId="455"/>
            <ac:spMk id="3" creationId="{00000000-0000-0000-0000-000000000000}"/>
          </ac:spMkLst>
        </pc:spChg>
      </pc:sldChg>
      <pc:sldChg chg="modSp">
        <pc:chgData name="Mikołaj Brukiewicz" userId="0886648156fb1e55" providerId="LiveId" clId="{86134D3F-58A3-43B9-AA87-820A6F778E19}" dt="2019-11-21T11:45:23.062" v="1098" actId="20577"/>
        <pc:sldMkLst>
          <pc:docMk/>
          <pc:sldMk cId="3708081354" sldId="457"/>
        </pc:sldMkLst>
        <pc:spChg chg="mod">
          <ac:chgData name="Mikołaj Brukiewicz" userId="0886648156fb1e55" providerId="LiveId" clId="{86134D3F-58A3-43B9-AA87-820A6F778E19}" dt="2019-11-21T11:45:23.062" v="1098" actId="20577"/>
          <ac:spMkLst>
            <pc:docMk/>
            <pc:sldMk cId="3708081354" sldId="457"/>
            <ac:spMk id="3" creationId="{00000000-0000-0000-0000-000000000000}"/>
          </ac:spMkLst>
        </pc:spChg>
      </pc:sldChg>
      <pc:sldChg chg="modSp">
        <pc:chgData name="Mikołaj Brukiewicz" userId="0886648156fb1e55" providerId="LiveId" clId="{86134D3F-58A3-43B9-AA87-820A6F778E19}" dt="2019-11-21T11:27:23.092" v="101" actId="20577"/>
        <pc:sldMkLst>
          <pc:docMk/>
          <pc:sldMk cId="1643076518" sldId="459"/>
        </pc:sldMkLst>
        <pc:spChg chg="mod">
          <ac:chgData name="Mikołaj Brukiewicz" userId="0886648156fb1e55" providerId="LiveId" clId="{86134D3F-58A3-43B9-AA87-820A6F778E19}" dt="2019-11-21T11:27:23.092" v="101" actId="20577"/>
          <ac:spMkLst>
            <pc:docMk/>
            <pc:sldMk cId="1643076518" sldId="459"/>
            <ac:spMk id="3" creationId="{00000000-0000-0000-0000-000000000000}"/>
          </ac:spMkLst>
        </pc:spChg>
      </pc:sldChg>
      <pc:sldChg chg="modSp">
        <pc:chgData name="Mikołaj Brukiewicz" userId="0886648156fb1e55" providerId="LiveId" clId="{86134D3F-58A3-43B9-AA87-820A6F778E19}" dt="2019-11-21T11:50:03.068" v="1392" actId="207"/>
        <pc:sldMkLst>
          <pc:docMk/>
          <pc:sldMk cId="3521595124" sldId="462"/>
        </pc:sldMkLst>
        <pc:spChg chg="mod">
          <ac:chgData name="Mikołaj Brukiewicz" userId="0886648156fb1e55" providerId="LiveId" clId="{86134D3F-58A3-43B9-AA87-820A6F778E19}" dt="2019-11-21T11:50:03.068" v="1392" actId="207"/>
          <ac:spMkLst>
            <pc:docMk/>
            <pc:sldMk cId="3521595124" sldId="462"/>
            <ac:spMk id="3" creationId="{00000000-0000-0000-0000-000000000000}"/>
          </ac:spMkLst>
        </pc:spChg>
      </pc:sldChg>
      <pc:sldChg chg="modSp">
        <pc:chgData name="Mikołaj Brukiewicz" userId="0886648156fb1e55" providerId="LiveId" clId="{86134D3F-58A3-43B9-AA87-820A6F778E19}" dt="2019-11-21T12:26:36.941" v="2334" actId="20577"/>
        <pc:sldMkLst>
          <pc:docMk/>
          <pc:sldMk cId="3201811108" sldId="465"/>
        </pc:sldMkLst>
        <pc:spChg chg="mod">
          <ac:chgData name="Mikołaj Brukiewicz" userId="0886648156fb1e55" providerId="LiveId" clId="{86134D3F-58A3-43B9-AA87-820A6F778E19}" dt="2019-11-21T12:26:36.941" v="2334" actId="20577"/>
          <ac:spMkLst>
            <pc:docMk/>
            <pc:sldMk cId="3201811108" sldId="465"/>
            <ac:spMk id="3" creationId="{00000000-0000-0000-0000-000000000000}"/>
          </ac:spMkLst>
        </pc:spChg>
      </pc:sldChg>
      <pc:sldChg chg="modSp">
        <pc:chgData name="Mikołaj Brukiewicz" userId="0886648156fb1e55" providerId="LiveId" clId="{86134D3F-58A3-43B9-AA87-820A6F778E19}" dt="2019-11-21T12:14:37.636" v="2090" actId="207"/>
        <pc:sldMkLst>
          <pc:docMk/>
          <pc:sldMk cId="2725443881" sldId="467"/>
        </pc:sldMkLst>
        <pc:spChg chg="mod">
          <ac:chgData name="Mikołaj Brukiewicz" userId="0886648156fb1e55" providerId="LiveId" clId="{86134D3F-58A3-43B9-AA87-820A6F778E19}" dt="2019-11-21T12:14:37.636" v="2090" actId="207"/>
          <ac:spMkLst>
            <pc:docMk/>
            <pc:sldMk cId="2725443881" sldId="467"/>
            <ac:spMk id="3" creationId="{00000000-0000-0000-0000-000000000000}"/>
          </ac:spMkLst>
        </pc:spChg>
      </pc:sldChg>
      <pc:sldChg chg="modSp">
        <pc:chgData name="Mikołaj Brukiewicz" userId="0886648156fb1e55" providerId="LiveId" clId="{86134D3F-58A3-43B9-AA87-820A6F778E19}" dt="2019-11-21T12:31:54.182" v="2506" actId="207"/>
        <pc:sldMkLst>
          <pc:docMk/>
          <pc:sldMk cId="135983384" sldId="468"/>
        </pc:sldMkLst>
        <pc:spChg chg="mod">
          <ac:chgData name="Mikołaj Brukiewicz" userId="0886648156fb1e55" providerId="LiveId" clId="{86134D3F-58A3-43B9-AA87-820A6F778E19}" dt="2019-11-21T12:31:54.182" v="2506" actId="207"/>
          <ac:spMkLst>
            <pc:docMk/>
            <pc:sldMk cId="135983384" sldId="468"/>
            <ac:spMk id="3" creationId="{00000000-0000-0000-0000-000000000000}"/>
          </ac:spMkLst>
        </pc:spChg>
      </pc:sldChg>
      <pc:sldChg chg="modSp">
        <pc:chgData name="Mikołaj Brukiewicz" userId="0886648156fb1e55" providerId="LiveId" clId="{86134D3F-58A3-43B9-AA87-820A6F778E19}" dt="2019-11-21T12:48:40.978" v="3027" actId="207"/>
        <pc:sldMkLst>
          <pc:docMk/>
          <pc:sldMk cId="2327819680" sldId="469"/>
        </pc:sldMkLst>
        <pc:spChg chg="mod">
          <ac:chgData name="Mikołaj Brukiewicz" userId="0886648156fb1e55" providerId="LiveId" clId="{86134D3F-58A3-43B9-AA87-820A6F778E19}" dt="2019-11-21T12:48:40.978" v="3027" actId="207"/>
          <ac:spMkLst>
            <pc:docMk/>
            <pc:sldMk cId="2327819680" sldId="469"/>
            <ac:spMk id="3" creationId="{00000000-0000-0000-0000-000000000000}"/>
          </ac:spMkLst>
        </pc:spChg>
      </pc:sldChg>
      <pc:sldChg chg="modSp">
        <pc:chgData name="Mikołaj Brukiewicz" userId="0886648156fb1e55" providerId="LiveId" clId="{86134D3F-58A3-43B9-AA87-820A6F778E19}" dt="2019-11-21T11:54:47.845" v="1820" actId="20578"/>
        <pc:sldMkLst>
          <pc:docMk/>
          <pc:sldMk cId="2482326161" sldId="471"/>
        </pc:sldMkLst>
        <pc:spChg chg="mod">
          <ac:chgData name="Mikołaj Brukiewicz" userId="0886648156fb1e55" providerId="LiveId" clId="{86134D3F-58A3-43B9-AA87-820A6F778E19}" dt="2019-11-21T11:54:47.845" v="1820" actId="20578"/>
          <ac:spMkLst>
            <pc:docMk/>
            <pc:sldMk cId="2482326161" sldId="471"/>
            <ac:spMk id="3" creationId="{00000000-0000-0000-0000-000000000000}"/>
          </ac:spMkLst>
        </pc:spChg>
      </pc:sldChg>
      <pc:sldChg chg="modSp">
        <pc:chgData name="Mikołaj Brukiewicz" userId="0886648156fb1e55" providerId="LiveId" clId="{86134D3F-58A3-43B9-AA87-820A6F778E19}" dt="2019-11-21T12:37:12.396" v="2700" actId="207"/>
        <pc:sldMkLst>
          <pc:docMk/>
          <pc:sldMk cId="2661227332" sldId="475"/>
        </pc:sldMkLst>
        <pc:spChg chg="mod">
          <ac:chgData name="Mikołaj Brukiewicz" userId="0886648156fb1e55" providerId="LiveId" clId="{86134D3F-58A3-43B9-AA87-820A6F778E19}" dt="2019-11-21T12:37:12.396" v="2700" actId="207"/>
          <ac:spMkLst>
            <pc:docMk/>
            <pc:sldMk cId="2661227332" sldId="475"/>
            <ac:spMk id="3" creationId="{00000000-0000-0000-0000-000000000000}"/>
          </ac:spMkLst>
        </pc:spChg>
      </pc:sldChg>
    </pc:docChg>
  </pc:docChgLst>
  <pc:docChgLst>
    <pc:chgData name="Bartosz Rodziewicz" userId="d82e455771f5ad08" providerId="Windows Live" clId="Web-{361916C7-5B4B-491D-B5E4-FC8F79D9BECC}"/>
    <pc:docChg chg="addSld modSld">
      <pc:chgData name="Bartosz Rodziewicz" userId="d82e455771f5ad08" providerId="Windows Live" clId="Web-{361916C7-5B4B-491D-B5E4-FC8F79D9BECC}" dt="2019-11-21T12:49:51.063" v="4283" actId="20577"/>
      <pc:docMkLst>
        <pc:docMk/>
      </pc:docMkLst>
      <pc:sldChg chg="modSp">
        <pc:chgData name="Bartosz Rodziewicz" userId="d82e455771f5ad08" providerId="Windows Live" clId="Web-{361916C7-5B4B-491D-B5E4-FC8F79D9BECC}" dt="2019-11-21T12:02:34.964" v="1104"/>
        <pc:sldMkLst>
          <pc:docMk/>
          <pc:sldMk cId="2362418509" sldId="422"/>
        </pc:sldMkLst>
        <pc:spChg chg="mod">
          <ac:chgData name="Bartosz Rodziewicz" userId="d82e455771f5ad08" providerId="Windows Live" clId="Web-{361916C7-5B4B-491D-B5E4-FC8F79D9BECC}" dt="2019-11-21T12:00:55.604" v="1096" actId="20577"/>
          <ac:spMkLst>
            <pc:docMk/>
            <pc:sldMk cId="2362418509" sldId="422"/>
            <ac:spMk id="5" creationId="{59E4770C-4689-4D1A-ADEC-2F827D10EB52}"/>
          </ac:spMkLst>
        </pc:spChg>
        <pc:graphicFrameChg chg="mod modGraphic">
          <ac:chgData name="Bartosz Rodziewicz" userId="d82e455771f5ad08" providerId="Windows Live" clId="Web-{361916C7-5B4B-491D-B5E4-FC8F79D9BECC}" dt="2019-11-21T12:02:34.964" v="1104"/>
          <ac:graphicFrameMkLst>
            <pc:docMk/>
            <pc:sldMk cId="2362418509" sldId="422"/>
            <ac:graphicFrameMk id="8" creationId="{120EA9A7-2253-49C6-9DFF-1E67F36D4AD9}"/>
          </ac:graphicFrameMkLst>
        </pc:graphicFrameChg>
      </pc:sldChg>
      <pc:sldChg chg="modSp">
        <pc:chgData name="Bartosz Rodziewicz" userId="d82e455771f5ad08" providerId="Windows Live" clId="Web-{361916C7-5B4B-491D-B5E4-FC8F79D9BECC}" dt="2019-11-21T12:13:14.344" v="2234" actId="20577"/>
        <pc:sldMkLst>
          <pc:docMk/>
          <pc:sldMk cId="3309604685" sldId="445"/>
        </pc:sldMkLst>
        <pc:spChg chg="mod">
          <ac:chgData name="Bartosz Rodziewicz" userId="d82e455771f5ad08" providerId="Windows Live" clId="Web-{361916C7-5B4B-491D-B5E4-FC8F79D9BECC}" dt="2019-11-21T12:13:14.344" v="2234" actId="20577"/>
          <ac:spMkLst>
            <pc:docMk/>
            <pc:sldMk cId="3309604685" sldId="445"/>
            <ac:spMk id="3" creationId="{00000000-0000-0000-0000-000000000000}"/>
          </ac:spMkLst>
        </pc:spChg>
      </pc:sldChg>
      <pc:sldChg chg="modSp">
        <pc:chgData name="Bartosz Rodziewicz" userId="d82e455771f5ad08" providerId="Windows Live" clId="Web-{361916C7-5B4B-491D-B5E4-FC8F79D9BECC}" dt="2019-11-21T12:11:15.937" v="1928" actId="20577"/>
        <pc:sldMkLst>
          <pc:docMk/>
          <pc:sldMk cId="4262534782" sldId="453"/>
        </pc:sldMkLst>
        <pc:spChg chg="mod">
          <ac:chgData name="Bartosz Rodziewicz" userId="d82e455771f5ad08" providerId="Windows Live" clId="Web-{361916C7-5B4B-491D-B5E4-FC8F79D9BECC}" dt="2019-11-21T12:11:15.937" v="1928" actId="20577"/>
          <ac:spMkLst>
            <pc:docMk/>
            <pc:sldMk cId="4262534782" sldId="453"/>
            <ac:spMk id="3" creationId="{00000000-0000-0000-0000-000000000000}"/>
          </ac:spMkLst>
        </pc:spChg>
      </pc:sldChg>
      <pc:sldChg chg="modSp">
        <pc:chgData name="Bartosz Rodziewicz" userId="d82e455771f5ad08" providerId="Windows Live" clId="Web-{361916C7-5B4B-491D-B5E4-FC8F79D9BECC}" dt="2019-11-21T12:00:32.026" v="1093" actId="20577"/>
        <pc:sldMkLst>
          <pc:docMk/>
          <pc:sldMk cId="1932465744" sldId="458"/>
        </pc:sldMkLst>
        <pc:spChg chg="mod">
          <ac:chgData name="Bartosz Rodziewicz" userId="d82e455771f5ad08" providerId="Windows Live" clId="Web-{361916C7-5B4B-491D-B5E4-FC8F79D9BECC}" dt="2019-11-21T11:52:12.538" v="2" actId="20577"/>
          <ac:spMkLst>
            <pc:docMk/>
            <pc:sldMk cId="1932465744" sldId="458"/>
            <ac:spMk id="2" creationId="{00000000-0000-0000-0000-000000000000}"/>
          </ac:spMkLst>
        </pc:spChg>
        <pc:spChg chg="mod">
          <ac:chgData name="Bartosz Rodziewicz" userId="d82e455771f5ad08" providerId="Windows Live" clId="Web-{361916C7-5B4B-491D-B5E4-FC8F79D9BECC}" dt="2019-11-21T12:00:32.026" v="1093" actId="20577"/>
          <ac:spMkLst>
            <pc:docMk/>
            <pc:sldMk cId="1932465744" sldId="458"/>
            <ac:spMk id="3" creationId="{00000000-0000-0000-0000-000000000000}"/>
          </ac:spMkLst>
        </pc:spChg>
      </pc:sldChg>
      <pc:sldChg chg="modSp">
        <pc:chgData name="Bartosz Rodziewicz" userId="d82e455771f5ad08" providerId="Windows Live" clId="Web-{361916C7-5B4B-491D-B5E4-FC8F79D9BECC}" dt="2019-11-21T12:08:54.889" v="1593" actId="20577"/>
        <pc:sldMkLst>
          <pc:docMk/>
          <pc:sldMk cId="3521595124" sldId="462"/>
        </pc:sldMkLst>
        <pc:spChg chg="mod">
          <ac:chgData name="Bartosz Rodziewicz" userId="d82e455771f5ad08" providerId="Windows Live" clId="Web-{361916C7-5B4B-491D-B5E4-FC8F79D9BECC}" dt="2019-11-21T12:08:54.889" v="1593" actId="20577"/>
          <ac:spMkLst>
            <pc:docMk/>
            <pc:sldMk cId="3521595124" sldId="462"/>
            <ac:spMk id="3" creationId="{00000000-0000-0000-0000-000000000000}"/>
          </ac:spMkLst>
        </pc:spChg>
      </pc:sldChg>
      <pc:sldChg chg="modSp">
        <pc:chgData name="Bartosz Rodziewicz" userId="d82e455771f5ad08" providerId="Windows Live" clId="Web-{361916C7-5B4B-491D-B5E4-FC8F79D9BECC}" dt="2019-11-21T12:27:27.163" v="2418" actId="20577"/>
        <pc:sldMkLst>
          <pc:docMk/>
          <pc:sldMk cId="3201811108" sldId="465"/>
        </pc:sldMkLst>
        <pc:spChg chg="mod">
          <ac:chgData name="Bartosz Rodziewicz" userId="d82e455771f5ad08" providerId="Windows Live" clId="Web-{361916C7-5B4B-491D-B5E4-FC8F79D9BECC}" dt="2019-11-21T12:27:27.163" v="2418" actId="20577"/>
          <ac:spMkLst>
            <pc:docMk/>
            <pc:sldMk cId="3201811108" sldId="465"/>
            <ac:spMk id="3" creationId="{00000000-0000-0000-0000-000000000000}"/>
          </ac:spMkLst>
        </pc:spChg>
      </pc:sldChg>
      <pc:sldChg chg="modSp">
        <pc:chgData name="Bartosz Rodziewicz" userId="d82e455771f5ad08" providerId="Windows Live" clId="Web-{361916C7-5B4B-491D-B5E4-FC8F79D9BECC}" dt="2019-11-21T12:32:17.383" v="2661" actId="20577"/>
        <pc:sldMkLst>
          <pc:docMk/>
          <pc:sldMk cId="135983384" sldId="468"/>
        </pc:sldMkLst>
        <pc:spChg chg="mod">
          <ac:chgData name="Bartosz Rodziewicz" userId="d82e455771f5ad08" providerId="Windows Live" clId="Web-{361916C7-5B4B-491D-B5E4-FC8F79D9BECC}" dt="2019-11-21T12:32:17.383" v="2661" actId="20577"/>
          <ac:spMkLst>
            <pc:docMk/>
            <pc:sldMk cId="135983384" sldId="468"/>
            <ac:spMk id="3" creationId="{00000000-0000-0000-0000-000000000000}"/>
          </ac:spMkLst>
        </pc:spChg>
      </pc:sldChg>
      <pc:sldChg chg="modSp">
        <pc:chgData name="Bartosz Rodziewicz" userId="d82e455771f5ad08" providerId="Windows Live" clId="Web-{361916C7-5B4B-491D-B5E4-FC8F79D9BECC}" dt="2019-11-21T12:49:51.063" v="4282" actId="20577"/>
        <pc:sldMkLst>
          <pc:docMk/>
          <pc:sldMk cId="2327819680" sldId="469"/>
        </pc:sldMkLst>
        <pc:spChg chg="mod">
          <ac:chgData name="Bartosz Rodziewicz" userId="d82e455771f5ad08" providerId="Windows Live" clId="Web-{361916C7-5B4B-491D-B5E4-FC8F79D9BECC}" dt="2019-11-21T12:49:51.063" v="4282" actId="20577"/>
          <ac:spMkLst>
            <pc:docMk/>
            <pc:sldMk cId="2327819680" sldId="469"/>
            <ac:spMk id="3" creationId="{00000000-0000-0000-0000-000000000000}"/>
          </ac:spMkLst>
        </pc:spChg>
      </pc:sldChg>
      <pc:sldChg chg="modSp">
        <pc:chgData name="Bartosz Rodziewicz" userId="d82e455771f5ad08" providerId="Windows Live" clId="Web-{361916C7-5B4B-491D-B5E4-FC8F79D9BECC}" dt="2019-11-21T12:13:58.548" v="2400" actId="20577"/>
        <pc:sldMkLst>
          <pc:docMk/>
          <pc:sldMk cId="2482326161" sldId="471"/>
        </pc:sldMkLst>
        <pc:spChg chg="mod">
          <ac:chgData name="Bartosz Rodziewicz" userId="d82e455771f5ad08" providerId="Windows Live" clId="Web-{361916C7-5B4B-491D-B5E4-FC8F79D9BECC}" dt="2019-11-21T12:13:58.548" v="2400" actId="20577"/>
          <ac:spMkLst>
            <pc:docMk/>
            <pc:sldMk cId="2482326161" sldId="471"/>
            <ac:spMk id="3" creationId="{00000000-0000-0000-0000-000000000000}"/>
          </ac:spMkLst>
        </pc:spChg>
      </pc:sldChg>
      <pc:sldChg chg="modSp">
        <pc:chgData name="Bartosz Rodziewicz" userId="d82e455771f5ad08" providerId="Windows Live" clId="Web-{361916C7-5B4B-491D-B5E4-FC8F79D9BECC}" dt="2019-11-21T12:30:00.711" v="2654" actId="20577"/>
        <pc:sldMkLst>
          <pc:docMk/>
          <pc:sldMk cId="2674282676" sldId="472"/>
        </pc:sldMkLst>
        <pc:spChg chg="mod">
          <ac:chgData name="Bartosz Rodziewicz" userId="d82e455771f5ad08" providerId="Windows Live" clId="Web-{361916C7-5B4B-491D-B5E4-FC8F79D9BECC}" dt="2019-11-21T12:30:00.711" v="2654" actId="20577"/>
          <ac:spMkLst>
            <pc:docMk/>
            <pc:sldMk cId="2674282676" sldId="472"/>
            <ac:spMk id="3" creationId="{00000000-0000-0000-0000-000000000000}"/>
          </ac:spMkLst>
        </pc:spChg>
      </pc:sldChg>
      <pc:sldChg chg="modSp">
        <pc:chgData name="Bartosz Rodziewicz" userId="d82e455771f5ad08" providerId="Windows Live" clId="Web-{361916C7-5B4B-491D-B5E4-FC8F79D9BECC}" dt="2019-11-21T12:49:09.187" v="4273" actId="20577"/>
        <pc:sldMkLst>
          <pc:docMk/>
          <pc:sldMk cId="2661227332" sldId="475"/>
        </pc:sldMkLst>
        <pc:spChg chg="mod">
          <ac:chgData name="Bartosz Rodziewicz" userId="d82e455771f5ad08" providerId="Windows Live" clId="Web-{361916C7-5B4B-491D-B5E4-FC8F79D9BECC}" dt="2019-11-21T12:49:09.187" v="4273" actId="20577"/>
          <ac:spMkLst>
            <pc:docMk/>
            <pc:sldMk cId="2661227332" sldId="475"/>
            <ac:spMk id="3" creationId="{00000000-0000-0000-0000-000000000000}"/>
          </ac:spMkLst>
        </pc:spChg>
      </pc:sldChg>
      <pc:sldChg chg="modSp">
        <pc:chgData name="Bartosz Rodziewicz" userId="d82e455771f5ad08" providerId="Windows Live" clId="Web-{361916C7-5B4B-491D-B5E4-FC8F79D9BECC}" dt="2019-11-21T11:59:35.198" v="1015" actId="20577"/>
        <pc:sldMkLst>
          <pc:docMk/>
          <pc:sldMk cId="2144579590" sldId="481"/>
        </pc:sldMkLst>
        <pc:spChg chg="mod">
          <ac:chgData name="Bartosz Rodziewicz" userId="d82e455771f5ad08" providerId="Windows Live" clId="Web-{361916C7-5B4B-491D-B5E4-FC8F79D9BECC}" dt="2019-11-21T11:54:30.729" v="179" actId="20577"/>
          <ac:spMkLst>
            <pc:docMk/>
            <pc:sldMk cId="2144579590" sldId="481"/>
            <ac:spMk id="2" creationId="{00000000-0000-0000-0000-000000000000}"/>
          </ac:spMkLst>
        </pc:spChg>
        <pc:spChg chg="mod">
          <ac:chgData name="Bartosz Rodziewicz" userId="d82e455771f5ad08" providerId="Windows Live" clId="Web-{361916C7-5B4B-491D-B5E4-FC8F79D9BECC}" dt="2019-11-21T11:59:35.198" v="1015" actId="20577"/>
          <ac:spMkLst>
            <pc:docMk/>
            <pc:sldMk cId="2144579590" sldId="481"/>
            <ac:spMk id="3" creationId="{00000000-0000-0000-0000-000000000000}"/>
          </ac:spMkLst>
        </pc:spChg>
      </pc:sldChg>
      <pc:sldChg chg="modSp add replId">
        <pc:chgData name="Bartosz Rodziewicz" userId="d82e455771f5ad08" providerId="Windows Live" clId="Web-{361916C7-5B4B-491D-B5E4-FC8F79D9BECC}" dt="2019-11-21T12:44:34.857" v="3464" actId="20577"/>
        <pc:sldMkLst>
          <pc:docMk/>
          <pc:sldMk cId="3058172167" sldId="482"/>
        </pc:sldMkLst>
        <pc:spChg chg="mod">
          <ac:chgData name="Bartosz Rodziewicz" userId="d82e455771f5ad08" providerId="Windows Live" clId="Web-{361916C7-5B4B-491D-B5E4-FC8F79D9BECC}" dt="2019-11-21T12:44:34.857" v="3464" actId="20577"/>
          <ac:spMkLst>
            <pc:docMk/>
            <pc:sldMk cId="3058172167" sldId="482"/>
            <ac:spMk id="3" creationId="{00000000-0000-0000-0000-000000000000}"/>
          </ac:spMkLst>
        </pc:spChg>
      </pc:sldChg>
      <pc:sldChg chg="modSp add replId">
        <pc:chgData name="Bartosz Rodziewicz" userId="d82e455771f5ad08" providerId="Windows Live" clId="Web-{361916C7-5B4B-491D-B5E4-FC8F79D9BECC}" dt="2019-11-21T12:47:48.968" v="4095" actId="20577"/>
        <pc:sldMkLst>
          <pc:docMk/>
          <pc:sldMk cId="3261026117" sldId="483"/>
        </pc:sldMkLst>
        <pc:spChg chg="mod">
          <ac:chgData name="Bartosz Rodziewicz" userId="d82e455771f5ad08" providerId="Windows Live" clId="Web-{361916C7-5B4B-491D-B5E4-FC8F79D9BECC}" dt="2019-11-21T12:47:48.968" v="4095" actId="20577"/>
          <ac:spMkLst>
            <pc:docMk/>
            <pc:sldMk cId="3261026117" sldId="483"/>
            <ac:spMk id="3" creationId="{00000000-0000-0000-0000-000000000000}"/>
          </ac:spMkLst>
        </pc:spChg>
      </pc:sldChg>
    </pc:docChg>
  </pc:docChgLst>
  <pc:docChgLst>
    <pc:chgData name="Bartosz Rodziewicz" userId="d82e455771f5ad08" providerId="LiveId" clId="{F5D64456-235D-4AE8-A862-E77A6539DEA5}"/>
    <pc:docChg chg="undo custSel modSld">
      <pc:chgData name="Bartosz Rodziewicz" userId="d82e455771f5ad08" providerId="LiveId" clId="{F5D64456-235D-4AE8-A862-E77A6539DEA5}" dt="2019-12-05T10:56:34.192" v="5309" actId="790"/>
      <pc:docMkLst>
        <pc:docMk/>
      </pc:docMkLst>
      <pc:sldChg chg="modSp addCm delCm">
        <pc:chgData name="Bartosz Rodziewicz" userId="d82e455771f5ad08" providerId="LiveId" clId="{F5D64456-235D-4AE8-A862-E77A6539DEA5}" dt="2019-12-05T10:50:29.541" v="5225" actId="790"/>
        <pc:sldMkLst>
          <pc:docMk/>
          <pc:sldMk cId="960818353" sldId="460"/>
        </pc:sldMkLst>
        <pc:spChg chg="mod">
          <ac:chgData name="Bartosz Rodziewicz" userId="d82e455771f5ad08" providerId="LiveId" clId="{F5D64456-235D-4AE8-A862-E77A6539DEA5}" dt="2019-12-05T10:50:29.541" v="5225" actId="790"/>
          <ac:spMkLst>
            <pc:docMk/>
            <pc:sldMk cId="960818353" sldId="460"/>
            <ac:spMk id="3" creationId="{00000000-0000-0000-0000-000000000000}"/>
          </ac:spMkLst>
        </pc:spChg>
      </pc:sldChg>
      <pc:sldChg chg="addSp delSp modSp addCm delCm modCm">
        <pc:chgData name="Bartosz Rodziewicz" userId="d82e455771f5ad08" providerId="LiveId" clId="{F5D64456-235D-4AE8-A862-E77A6539DEA5}" dt="2019-12-05T10:22:52.469" v="3855" actId="6549"/>
        <pc:sldMkLst>
          <pc:docMk/>
          <pc:sldMk cId="2302810965" sldId="464"/>
        </pc:sldMkLst>
        <pc:spChg chg="mod">
          <ac:chgData name="Bartosz Rodziewicz" userId="d82e455771f5ad08" providerId="LiveId" clId="{F5D64456-235D-4AE8-A862-E77A6539DEA5}" dt="2019-12-05T09:57:02.712" v="698" actId="790"/>
          <ac:spMkLst>
            <pc:docMk/>
            <pc:sldMk cId="2302810965" sldId="464"/>
            <ac:spMk id="2" creationId="{00000000-0000-0000-0000-000000000000}"/>
          </ac:spMkLst>
        </pc:spChg>
        <pc:spChg chg="mod">
          <ac:chgData name="Bartosz Rodziewicz" userId="d82e455771f5ad08" providerId="LiveId" clId="{F5D64456-235D-4AE8-A862-E77A6539DEA5}" dt="2019-12-05T09:49:57.310" v="641" actId="790"/>
          <ac:spMkLst>
            <pc:docMk/>
            <pc:sldMk cId="2302810965" sldId="464"/>
            <ac:spMk id="20" creationId="{CF090BF8-75F7-4DB3-8B35-CAC94FE55F2D}"/>
          </ac:spMkLst>
        </pc:spChg>
        <pc:spChg chg="add mod">
          <ac:chgData name="Bartosz Rodziewicz" userId="d82e455771f5ad08" providerId="LiveId" clId="{F5D64456-235D-4AE8-A862-E77A6539DEA5}" dt="2019-12-05T10:06:59.314" v="1812" actId="313"/>
          <ac:spMkLst>
            <pc:docMk/>
            <pc:sldMk cId="2302810965" sldId="464"/>
            <ac:spMk id="21" creationId="{DC294212-146C-49E2-AF47-64EB7B2F69FC}"/>
          </ac:spMkLst>
        </pc:spChg>
        <pc:spChg chg="add mod">
          <ac:chgData name="Bartosz Rodziewicz" userId="d82e455771f5ad08" providerId="LiveId" clId="{F5D64456-235D-4AE8-A862-E77A6539DEA5}" dt="2019-12-05T10:13:36.208" v="2713" actId="313"/>
          <ac:spMkLst>
            <pc:docMk/>
            <pc:sldMk cId="2302810965" sldId="464"/>
            <ac:spMk id="22" creationId="{959343F7-6F04-40AD-AE26-4D16FD31DC75}"/>
          </ac:spMkLst>
        </pc:spChg>
        <pc:spChg chg="add del mod">
          <ac:chgData name="Bartosz Rodziewicz" userId="d82e455771f5ad08" providerId="LiveId" clId="{F5D64456-235D-4AE8-A862-E77A6539DEA5}" dt="2019-12-05T10:18:03.428" v="3265" actId="948"/>
          <ac:spMkLst>
            <pc:docMk/>
            <pc:sldMk cId="2302810965" sldId="464"/>
            <ac:spMk id="23" creationId="{F5B20603-7E7D-46E6-8936-7B04CAAF211E}"/>
          </ac:spMkLst>
        </pc:spChg>
        <pc:spChg chg="add mod">
          <ac:chgData name="Bartosz Rodziewicz" userId="d82e455771f5ad08" providerId="LiveId" clId="{F5D64456-235D-4AE8-A862-E77A6539DEA5}" dt="2019-12-05T10:22:52.469" v="3855" actId="6549"/>
          <ac:spMkLst>
            <pc:docMk/>
            <pc:sldMk cId="2302810965" sldId="464"/>
            <ac:spMk id="26" creationId="{1DEBA789-1465-4DB9-A04E-E27AFDA3C60E}"/>
          </ac:spMkLst>
        </pc:spChg>
        <pc:picChg chg="add mod">
          <ac:chgData name="Bartosz Rodziewicz" userId="d82e455771f5ad08" providerId="LiveId" clId="{F5D64456-235D-4AE8-A862-E77A6539DEA5}" dt="2019-12-05T09:51:32.017" v="654" actId="1076"/>
          <ac:picMkLst>
            <pc:docMk/>
            <pc:sldMk cId="2302810965" sldId="464"/>
            <ac:picMk id="1026" creationId="{36A251EC-D8F5-4148-8B19-02439F64DD31}"/>
          </ac:picMkLst>
        </pc:picChg>
        <pc:picChg chg="add mod">
          <ac:chgData name="Bartosz Rodziewicz" userId="d82e455771f5ad08" providerId="LiveId" clId="{F5D64456-235D-4AE8-A862-E77A6539DEA5}" dt="2019-12-05T09:53:27.229" v="668" actId="1076"/>
          <ac:picMkLst>
            <pc:docMk/>
            <pc:sldMk cId="2302810965" sldId="464"/>
            <ac:picMk id="1028" creationId="{7DB47AB9-00FC-41CD-8C56-B528D9E2839E}"/>
          </ac:picMkLst>
        </pc:picChg>
        <pc:picChg chg="add mod">
          <ac:chgData name="Bartosz Rodziewicz" userId="d82e455771f5ad08" providerId="LiveId" clId="{F5D64456-235D-4AE8-A862-E77A6539DEA5}" dt="2019-12-05T09:54:14.959" v="672" actId="1076"/>
          <ac:picMkLst>
            <pc:docMk/>
            <pc:sldMk cId="2302810965" sldId="464"/>
            <ac:picMk id="1030" creationId="{CFDDE40B-76F3-40AF-8090-35BDB224C891}"/>
          </ac:picMkLst>
        </pc:picChg>
        <pc:picChg chg="add mod">
          <ac:chgData name="Bartosz Rodziewicz" userId="d82e455771f5ad08" providerId="LiveId" clId="{F5D64456-235D-4AE8-A862-E77A6539DEA5}" dt="2019-12-05T09:56:14.158" v="693" actId="962"/>
          <ac:picMkLst>
            <pc:docMk/>
            <pc:sldMk cId="2302810965" sldId="464"/>
            <ac:picMk id="1032" creationId="{31C343D6-9FD2-43EE-B32F-84EC095BC420}"/>
          </ac:picMkLst>
        </pc:picChg>
        <pc:picChg chg="add del">
          <ac:chgData name="Bartosz Rodziewicz" userId="d82e455771f5ad08" providerId="LiveId" clId="{F5D64456-235D-4AE8-A862-E77A6539DEA5}" dt="2019-12-05T10:17:33.844" v="3259"/>
          <ac:picMkLst>
            <pc:docMk/>
            <pc:sldMk cId="2302810965" sldId="464"/>
            <ac:picMk id="1034" creationId="{4F5BB85F-1543-4E57-8B2F-A53732EA32F8}"/>
          </ac:picMkLst>
        </pc:picChg>
      </pc:sldChg>
      <pc:sldChg chg="modSp">
        <pc:chgData name="Bartosz Rodziewicz" userId="d82e455771f5ad08" providerId="LiveId" clId="{F5D64456-235D-4AE8-A862-E77A6539DEA5}" dt="2019-12-05T10:56:34.192" v="5309" actId="790"/>
        <pc:sldMkLst>
          <pc:docMk/>
          <pc:sldMk cId="2661227332" sldId="475"/>
        </pc:sldMkLst>
        <pc:spChg chg="mod">
          <ac:chgData name="Bartosz Rodziewicz" userId="d82e455771f5ad08" providerId="LiveId" clId="{F5D64456-235D-4AE8-A862-E77A6539DEA5}" dt="2019-12-05T10:56:34.192" v="5309" actId="790"/>
          <ac:spMkLst>
            <pc:docMk/>
            <pc:sldMk cId="2661227332" sldId="475"/>
            <ac:spMk id="2" creationId="{00000000-0000-0000-0000-000000000000}"/>
          </ac:spMkLst>
        </pc:spChg>
        <pc:spChg chg="mod">
          <ac:chgData name="Bartosz Rodziewicz" userId="d82e455771f5ad08" providerId="LiveId" clId="{F5D64456-235D-4AE8-A862-E77A6539DEA5}" dt="2019-12-05T10:54:41.767" v="5284" actId="20577"/>
          <ac:spMkLst>
            <pc:docMk/>
            <pc:sldMk cId="2661227332" sldId="475"/>
            <ac:spMk id="3" creationId="{00000000-0000-0000-0000-000000000000}"/>
          </ac:spMkLst>
        </pc:spChg>
      </pc:sldChg>
      <pc:sldChg chg="modSp">
        <pc:chgData name="Bartosz Rodziewicz" userId="d82e455771f5ad08" providerId="LiveId" clId="{F5D64456-235D-4AE8-A862-E77A6539DEA5}" dt="2019-12-05T10:56:30.615" v="5308" actId="790"/>
        <pc:sldMkLst>
          <pc:docMk/>
          <pc:sldMk cId="3058172167" sldId="482"/>
        </pc:sldMkLst>
        <pc:spChg chg="mod">
          <ac:chgData name="Bartosz Rodziewicz" userId="d82e455771f5ad08" providerId="LiveId" clId="{F5D64456-235D-4AE8-A862-E77A6539DEA5}" dt="2019-12-05T10:56:30.615" v="5308" actId="790"/>
          <ac:spMkLst>
            <pc:docMk/>
            <pc:sldMk cId="3058172167" sldId="482"/>
            <ac:spMk id="2" creationId="{00000000-0000-0000-0000-000000000000}"/>
          </ac:spMkLst>
        </pc:spChg>
        <pc:spChg chg="mod">
          <ac:chgData name="Bartosz Rodziewicz" userId="d82e455771f5ad08" providerId="LiveId" clId="{F5D64456-235D-4AE8-A862-E77A6539DEA5}" dt="2019-12-05T10:54:58.484" v="5289" actId="20577"/>
          <ac:spMkLst>
            <pc:docMk/>
            <pc:sldMk cId="3058172167" sldId="482"/>
            <ac:spMk id="3" creationId="{00000000-0000-0000-0000-000000000000}"/>
          </ac:spMkLst>
        </pc:spChg>
      </pc:sldChg>
      <pc:sldChg chg="modSp">
        <pc:chgData name="Bartosz Rodziewicz" userId="d82e455771f5ad08" providerId="LiveId" clId="{F5D64456-235D-4AE8-A862-E77A6539DEA5}" dt="2019-12-05T10:56:27.060" v="5307" actId="790"/>
        <pc:sldMkLst>
          <pc:docMk/>
          <pc:sldMk cId="3261026117" sldId="483"/>
        </pc:sldMkLst>
        <pc:spChg chg="mod">
          <ac:chgData name="Bartosz Rodziewicz" userId="d82e455771f5ad08" providerId="LiveId" clId="{F5D64456-235D-4AE8-A862-E77A6539DEA5}" dt="2019-12-05T10:56:27.060" v="5307" actId="790"/>
          <ac:spMkLst>
            <pc:docMk/>
            <pc:sldMk cId="3261026117" sldId="483"/>
            <ac:spMk id="2" creationId="{00000000-0000-0000-0000-000000000000}"/>
          </ac:spMkLst>
        </pc:spChg>
        <pc:spChg chg="mod">
          <ac:chgData name="Bartosz Rodziewicz" userId="d82e455771f5ad08" providerId="LiveId" clId="{F5D64456-235D-4AE8-A862-E77A6539DEA5}" dt="2019-12-05T10:56:15.504" v="5306" actId="790"/>
          <ac:spMkLst>
            <pc:docMk/>
            <pc:sldMk cId="3261026117" sldId="483"/>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05T10:56:29.395" idx="3">
    <p:pos x="4790" y="1139"/>
    <p:text>Credits</p:text>
    <p:extLst>
      <p:ext uri="{C676402C-5697-4E1C-873F-D02D1690AC5C}">
        <p15:threadingInfo xmlns:p15="http://schemas.microsoft.com/office/powerpoint/2012/main" timeZoneBias="-60"/>
      </p:ext>
    </p:extLst>
  </p:cm>
  <p:cm authorId="1" dt="2019-12-05T11:07:28.898" idx="4">
    <p:pos x="1534" y="1155"/>
    <p:text>Śmierć Sayori</p:text>
    <p:extLst>
      <p:ext uri="{C676402C-5697-4E1C-873F-D02D1690AC5C}">
        <p15:threadingInfo xmlns:p15="http://schemas.microsoft.com/office/powerpoint/2012/main" timeZoneBias="-60"/>
      </p:ext>
    </p:extLst>
  </p:cm>
  <p:cm authorId="1" dt="2019-12-05T11:07:43.365" idx="5">
    <p:pos x="2587" y="1141"/>
    <p:text>Śmierć Yuri</p:text>
    <p:extLst>
      <p:ext uri="{C676402C-5697-4E1C-873F-D02D1690AC5C}">
        <p15:threadingInfo xmlns:p15="http://schemas.microsoft.com/office/powerpoint/2012/main" timeZoneBias="-60"/>
      </p:ext>
    </p:extLst>
  </p:cm>
  <p:cm authorId="1" dt="2019-12-05T11:08:12.548" idx="7">
    <p:pos x="3353" y="1216"/>
    <p:text>Pokój Moniki</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0C3B0-7BD4-48B8-BD7B-D2E8B6CC90DB}" type="datetimeFigureOut">
              <a:rPr lang="en-US" smtClean="0"/>
              <a:t>05.12.19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565FB-33CD-4955-98A5-807C6090ECAA}" type="slidenum">
              <a:rPr lang="en-US" smtClean="0"/>
              <a:t>‹#›</a:t>
            </a:fld>
            <a:endParaRPr lang="en-US"/>
          </a:p>
        </p:txBody>
      </p:sp>
    </p:spTree>
    <p:extLst>
      <p:ext uri="{BB962C8B-B14F-4D97-AF65-F5344CB8AC3E}">
        <p14:creationId xmlns:p14="http://schemas.microsoft.com/office/powerpoint/2010/main" val="9353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8565FB-33CD-4955-98A5-807C6090ECAA}" type="slidenum">
              <a:rPr lang="en-US" smtClean="0"/>
              <a:t>8</a:t>
            </a:fld>
            <a:endParaRPr lang="en-US"/>
          </a:p>
        </p:txBody>
      </p:sp>
    </p:spTree>
    <p:extLst>
      <p:ext uri="{BB962C8B-B14F-4D97-AF65-F5344CB8AC3E}">
        <p14:creationId xmlns:p14="http://schemas.microsoft.com/office/powerpoint/2010/main" val="298250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Nokia Pure Headline Ultra Light" pitchFamily="34" charset="0"/>
                <a:ea typeface="Nokia Pure Text Light" pitchFamily="34" charset="0"/>
                <a:cs typeface="Nokia Pure Text Light"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Nokia Pure Headline Ultra Light" pitchFamily="34" charset="0"/>
                <a:ea typeface="Nokia Pure Text Light" pitchFamily="34" charset="0"/>
                <a:cs typeface="Nokia Pure Text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D39405-2DFC-48AC-83A7-710479D6B39A}" type="datetimeFigureOut">
              <a:rPr lang="en-US" smtClean="0"/>
              <a:pPr/>
              <a:t>05.12.19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05.12.19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05.12.19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okia Pure Headline Ultra Light" pitchFamily="34" charset="0"/>
                <a:ea typeface="Nokia Pure Text Light" pitchFamily="34" charset="0"/>
                <a:cs typeface="Nokia Pure Text Light"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Nokia Pure Headline Ultra Light" pitchFamily="34" charset="0"/>
                <a:ea typeface="Nokia Pure Text Light" pitchFamily="34" charset="0"/>
                <a:cs typeface="Nokia Pure Text Light" pitchFamily="34" charset="0"/>
              </a:defRPr>
            </a:lvl1pPr>
            <a:lvl2pPr>
              <a:defRPr>
                <a:latin typeface="Nokia Pure Headline Ultra Light" pitchFamily="34" charset="0"/>
                <a:ea typeface="Nokia Pure Text Light" pitchFamily="34" charset="0"/>
                <a:cs typeface="Nokia Pure Text Light" pitchFamily="34" charset="0"/>
              </a:defRPr>
            </a:lvl2pPr>
            <a:lvl3pPr>
              <a:defRPr>
                <a:latin typeface="Nokia Pure Headline Ultra Light" pitchFamily="34" charset="0"/>
                <a:ea typeface="Nokia Pure Text Light" pitchFamily="34" charset="0"/>
                <a:cs typeface="Nokia Pure Text Light" pitchFamily="34" charset="0"/>
              </a:defRPr>
            </a:lvl3pPr>
            <a:lvl4pPr>
              <a:defRPr>
                <a:latin typeface="Nokia Pure Headline Ultra Light" pitchFamily="34" charset="0"/>
                <a:ea typeface="Nokia Pure Text Light" pitchFamily="34" charset="0"/>
                <a:cs typeface="Nokia Pure Text Light" pitchFamily="34" charset="0"/>
              </a:defRPr>
            </a:lvl4pPr>
            <a:lvl5pPr>
              <a:defRPr>
                <a:latin typeface="Nokia Pure Headline Ultra Light" pitchFamily="34" charset="0"/>
                <a:ea typeface="Nokia Pure Text Light" pitchFamily="34" charset="0"/>
                <a:cs typeface="Nokia Pure Text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05.12.19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39405-2DFC-48AC-83A7-710479D6B39A}" type="datetimeFigureOut">
              <a:rPr lang="en-US" smtClean="0"/>
              <a:pPr/>
              <a:t>05.12.19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D39405-2DFC-48AC-83A7-710479D6B39A}" type="datetimeFigureOut">
              <a:rPr lang="en-US" smtClean="0"/>
              <a:pPr/>
              <a:t>05.12.19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D39405-2DFC-48AC-83A7-710479D6B39A}" type="datetimeFigureOut">
              <a:rPr lang="en-US" smtClean="0"/>
              <a:pPr/>
              <a:t>05.12.19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D39405-2DFC-48AC-83A7-710479D6B39A}" type="datetimeFigureOut">
              <a:rPr lang="en-US" smtClean="0"/>
              <a:pPr/>
              <a:t>05.12.19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39405-2DFC-48AC-83A7-710479D6B39A}" type="datetimeFigureOut">
              <a:rPr lang="en-US" smtClean="0"/>
              <a:pPr/>
              <a:t>05.12.19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39405-2DFC-48AC-83A7-710479D6B39A}" type="datetimeFigureOut">
              <a:rPr lang="en-US" smtClean="0"/>
              <a:pPr/>
              <a:t>05.12.19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39405-2DFC-48AC-83A7-710479D6B39A}" type="datetimeFigureOut">
              <a:rPr lang="en-US" smtClean="0"/>
              <a:pPr/>
              <a:t>05.12.19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39405-2DFC-48AC-83A7-710479D6B39A}" type="datetimeFigureOut">
              <a:rPr lang="en-US" smtClean="0"/>
              <a:pPr/>
              <a:t>05.12.19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BE94D-DCF0-4AB0-B6CC-2F6389E45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2600"/>
          </a:xfrm>
        </p:spPr>
        <p:txBody>
          <a:bodyPr>
            <a:normAutofit/>
          </a:bodyPr>
          <a:lstStyle/>
          <a:p>
            <a:r>
              <a:rPr lang="pl-PL" dirty="0">
                <a:latin typeface="Calibri Light" panose="020F0302020204030204" pitchFamily="34" charset="0"/>
              </a:rPr>
              <a:t>Formatka rozkładania gry</a:t>
            </a:r>
            <a:br>
              <a:rPr lang="pl-PL" dirty="0">
                <a:latin typeface="Calibri Light" panose="020F0302020204030204" pitchFamily="34" charset="0"/>
              </a:rPr>
            </a:br>
            <a:r>
              <a:rPr lang="pl-PL" dirty="0">
                <a:latin typeface="Calibri Light" panose="020F0302020204030204" pitchFamily="34" charset="0"/>
              </a:rPr>
              <a:t>Doki </a:t>
            </a:r>
            <a:r>
              <a:rPr lang="pl-PL" dirty="0" err="1">
                <a:latin typeface="Calibri Light" panose="020F0302020204030204" pitchFamily="34" charset="0"/>
              </a:rPr>
              <a:t>Doki</a:t>
            </a:r>
            <a:r>
              <a:rPr lang="pl-PL" dirty="0">
                <a:latin typeface="Calibri Light" panose="020F0302020204030204" pitchFamily="34" charset="0"/>
              </a:rPr>
              <a:t> </a:t>
            </a:r>
            <a:r>
              <a:rPr lang="pl-PL" dirty="0" err="1">
                <a:latin typeface="Calibri Light" panose="020F0302020204030204" pitchFamily="34" charset="0"/>
              </a:rPr>
              <a:t>Literature</a:t>
            </a:r>
            <a:r>
              <a:rPr lang="pl-PL" dirty="0">
                <a:latin typeface="Calibri Light" panose="020F0302020204030204" pitchFamily="34" charset="0"/>
              </a:rPr>
              <a:t> Club</a:t>
            </a:r>
            <a:br>
              <a:rPr lang="pl-PL" dirty="0">
                <a:latin typeface="Calibri Light" panose="020F0302020204030204" pitchFamily="34" charset="0"/>
              </a:rPr>
            </a:br>
            <a:r>
              <a:rPr lang="pl-PL" sz="1800" dirty="0">
                <a:latin typeface="Calibri Light" panose="020F0302020204030204" pitchFamily="34" charset="0"/>
              </a:rPr>
              <a:t>(</a:t>
            </a:r>
            <a:r>
              <a:rPr lang="pl-PL" sz="1800" dirty="0" err="1">
                <a:latin typeface="Calibri Light" panose="020F0302020204030204" pitchFamily="34" charset="0"/>
              </a:rPr>
              <a:t>spoilers</a:t>
            </a:r>
            <a:r>
              <a:rPr lang="pl-PL" sz="1800" dirty="0">
                <a:latin typeface="Calibri Light" panose="020F0302020204030204" pitchFamily="34" charset="0"/>
              </a:rPr>
              <a:t>, </a:t>
            </a:r>
            <a:r>
              <a:rPr lang="pl-PL" sz="1800" dirty="0" err="1">
                <a:latin typeface="Calibri Light" panose="020F0302020204030204" pitchFamily="34" charset="0"/>
              </a:rPr>
              <a:t>duh</a:t>
            </a:r>
            <a:r>
              <a:rPr lang="pl-PL" sz="1800" dirty="0">
                <a:latin typeface="Calibri Light" panose="020F0302020204030204" pitchFamily="34" charset="0"/>
              </a:rPr>
              <a:t>…)</a:t>
            </a:r>
            <a:endParaRPr lang="en-US" sz="3600" dirty="0">
              <a:latin typeface="Calibri Light" panose="020F0302020204030204" pitchFamily="34" charset="0"/>
            </a:endParaRPr>
          </a:p>
        </p:txBody>
      </p:sp>
      <p:sp>
        <p:nvSpPr>
          <p:cNvPr id="3" name="Subtitle 2"/>
          <p:cNvSpPr>
            <a:spLocks noGrp="1"/>
          </p:cNvSpPr>
          <p:nvPr>
            <p:ph type="subTitle" idx="1"/>
          </p:nvPr>
        </p:nvSpPr>
        <p:spPr/>
        <p:txBody>
          <a:bodyPr>
            <a:normAutofit/>
          </a:bodyPr>
          <a:lstStyle/>
          <a:p>
            <a:r>
              <a:rPr lang="pl-PL" dirty="0">
                <a:latin typeface="Calibri Light" panose="020F0302020204030204" pitchFamily="34" charset="0"/>
              </a:rPr>
              <a:t>Mikołaj </a:t>
            </a:r>
            <a:r>
              <a:rPr lang="pl-PL" dirty="0" err="1">
                <a:latin typeface="Calibri Light" panose="020F0302020204030204" pitchFamily="34" charset="0"/>
              </a:rPr>
              <a:t>Brukiewicz</a:t>
            </a:r>
            <a:r>
              <a:rPr lang="pl-PL" dirty="0">
                <a:latin typeface="Calibri Light" panose="020F0302020204030204" pitchFamily="34" charset="0"/>
              </a:rPr>
              <a:t>, 225954</a:t>
            </a:r>
            <a:br>
              <a:rPr lang="pl-PL" dirty="0">
                <a:latin typeface="Calibri Light" panose="020F0302020204030204" pitchFamily="34" charset="0"/>
              </a:rPr>
            </a:br>
            <a:r>
              <a:rPr lang="pl-PL" dirty="0">
                <a:latin typeface="Calibri Light" panose="020F0302020204030204" pitchFamily="34" charset="0"/>
              </a:rPr>
              <a:t>Bartosz Rodziewicz, 226105</a:t>
            </a:r>
            <a:endParaRPr lang="en-US" i="1" dirty="0">
              <a:latin typeface="Calibri Light" panose="020F0302020204030204" pitchFamily="34" charset="0"/>
            </a:endParaRPr>
          </a:p>
        </p:txBody>
      </p:sp>
      <p:pic>
        <p:nvPicPr>
          <p:cNvPr id="5" name="Picture 4" descr="TK Games logo.png"/>
          <p:cNvPicPr>
            <a:picLocks noChangeAspect="1"/>
          </p:cNvPicPr>
          <p:nvPr/>
        </p:nvPicPr>
        <p:blipFill>
          <a:blip r:embed="rId2" cstate="print"/>
          <a:stretch>
            <a:fillRect/>
          </a:stretch>
        </p:blipFill>
        <p:spPr>
          <a:xfrm>
            <a:off x="0" y="6248400"/>
            <a:ext cx="2679210" cy="60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Jak i za co gra nagradza gracza?</a:t>
            </a:r>
            <a:endParaRPr lang="en-US">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graphicFrame>
        <p:nvGraphicFramePr>
          <p:cNvPr id="4" name="Table 3">
            <a:extLst>
              <a:ext uri="{FF2B5EF4-FFF2-40B4-BE49-F238E27FC236}">
                <a16:creationId xmlns:a16="http://schemas.microsoft.com/office/drawing/2014/main" id="{B59CBD94-72C1-4B4D-96C2-FA69E4A27B92}"/>
              </a:ext>
            </a:extLst>
          </p:cNvPr>
          <p:cNvGraphicFramePr>
            <a:graphicFrameLocks noGrp="1"/>
          </p:cNvGraphicFramePr>
          <p:nvPr>
            <p:extLst>
              <p:ext uri="{D42A27DB-BD31-4B8C-83A1-F6EECF244321}">
                <p14:modId xmlns:p14="http://schemas.microsoft.com/office/powerpoint/2010/main" val="1475318059"/>
              </p:ext>
            </p:extLst>
          </p:nvPr>
        </p:nvGraphicFramePr>
        <p:xfrm>
          <a:off x="1524000" y="1730962"/>
          <a:ext cx="6096000" cy="2765556"/>
        </p:xfrm>
        <a:graphic>
          <a:graphicData uri="http://schemas.openxmlformats.org/drawingml/2006/table">
            <a:tbl>
              <a:tblPr firstRow="1" bandRow="1">
                <a:tableStyleId>{5A111915-BE36-4E01-A7E5-04B1672EAD32}</a:tableStyleId>
              </a:tblPr>
              <a:tblGrid>
                <a:gridCol w="3048000">
                  <a:extLst>
                    <a:ext uri="{9D8B030D-6E8A-4147-A177-3AD203B41FA5}">
                      <a16:colId xmlns:a16="http://schemas.microsoft.com/office/drawing/2014/main" val="2809800001"/>
                    </a:ext>
                  </a:extLst>
                </a:gridCol>
                <a:gridCol w="3048000">
                  <a:extLst>
                    <a:ext uri="{9D8B030D-6E8A-4147-A177-3AD203B41FA5}">
                      <a16:colId xmlns:a16="http://schemas.microsoft.com/office/drawing/2014/main" val="180034503"/>
                    </a:ext>
                  </a:extLst>
                </a:gridCol>
              </a:tblGrid>
              <a:tr h="501716">
                <a:tc>
                  <a:txBody>
                    <a:bodyPr/>
                    <a:lstStyle/>
                    <a:p>
                      <a:pPr algn="ctr"/>
                      <a:r>
                        <a:rPr lang="pl-PL"/>
                        <a:t>NAGRODA</a:t>
                      </a:r>
                      <a:endParaRPr lang="en-US" b="0"/>
                    </a:p>
                  </a:txBody>
                  <a:tcPr>
                    <a:lnR w="12700" cap="flat" cmpd="sng" algn="ctr">
                      <a:solidFill>
                        <a:schemeClr val="bg1"/>
                      </a:solidFill>
                      <a:prstDash val="solid"/>
                      <a:round/>
                      <a:headEnd type="none" w="med" len="med"/>
                      <a:tailEnd type="none" w="med" len="med"/>
                    </a:lnR>
                  </a:tcPr>
                </a:tc>
                <a:tc>
                  <a:txBody>
                    <a:bodyPr/>
                    <a:lstStyle/>
                    <a:p>
                      <a:pPr algn="ctr"/>
                      <a:r>
                        <a:rPr lang="pl-PL"/>
                        <a:t>ZA CO?</a:t>
                      </a:r>
                      <a:endParaRPr lang="en-US" b="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41750715"/>
                  </a:ext>
                </a:extLst>
              </a:tr>
              <a:tr h="881062">
                <a:tc>
                  <a:txBody>
                    <a:bodyPr/>
                    <a:lstStyle/>
                    <a:p>
                      <a:r>
                        <a:rPr lang="pl-PL"/>
                        <a:t>Różne wiersze</a:t>
                      </a:r>
                      <a:endParaRPr lang="en-US"/>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pl-PL"/>
                        <a:t>Dopasowanie wiersza do konkretnej postaci</a:t>
                      </a:r>
                      <a:endParaRPr lang="en-US"/>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638094673"/>
                  </a:ext>
                </a:extLst>
              </a:tr>
              <a:tr h="881062">
                <a:tc>
                  <a:txBody>
                    <a:bodyPr/>
                    <a:lstStyle/>
                    <a:p>
                      <a:r>
                        <a:rPr lang="pl-PL"/>
                        <a:t>Możliwość spędzania czasu z Moniką</a:t>
                      </a:r>
                      <a:endParaRPr lang="en-US"/>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pl-PL"/>
                        <a:t>Progress w grze do Aktu III</a:t>
                      </a:r>
                      <a:endParaRPr lang="en-US"/>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076069257"/>
                  </a:ext>
                </a:extLst>
              </a:tr>
              <a:tr h="501716">
                <a:tc>
                  <a:txBody>
                    <a:bodyPr/>
                    <a:lstStyle/>
                    <a:p>
                      <a:r>
                        <a:rPr lang="en-US"/>
                        <a:t>Różne CG z daną dziewczyną</a:t>
                      </a:r>
                      <a:endParaRPr lang="en-US" err="1"/>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en-US"/>
                        <a:t>Wybranie ścieżki danej postaci</a:t>
                      </a:r>
                      <a:endParaRPr lang="en-US" err="1"/>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3115427894"/>
                  </a:ext>
                </a:extLst>
              </a:tr>
            </a:tbl>
          </a:graphicData>
        </a:graphic>
      </p:graphicFrame>
    </p:spTree>
    <p:extLst>
      <p:ext uri="{BB962C8B-B14F-4D97-AF65-F5344CB8AC3E}">
        <p14:creationId xmlns:p14="http://schemas.microsoft.com/office/powerpoint/2010/main" val="17878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600">
                <a:solidFill>
                  <a:schemeClr val="tx1">
                    <a:lumMod val="95000"/>
                    <a:lumOff val="5000"/>
                  </a:schemeClr>
                </a:solidFill>
                <a:latin typeface="Calibri Light" panose="020F0302020204030204" pitchFamily="34" charset="0"/>
              </a:rPr>
              <a:t>Player </a:t>
            </a:r>
            <a:r>
              <a:rPr lang="pl-PL" sz="3600" err="1">
                <a:solidFill>
                  <a:schemeClr val="tx1">
                    <a:lumMod val="95000"/>
                    <a:lumOff val="5000"/>
                  </a:schemeClr>
                </a:solidFill>
                <a:latin typeface="Calibri Light" panose="020F0302020204030204" pitchFamily="34" charset="0"/>
              </a:rPr>
              <a:t>Experience</a:t>
            </a:r>
            <a:r>
              <a:rPr lang="pl-PL" sz="3600">
                <a:solidFill>
                  <a:schemeClr val="tx1">
                    <a:lumMod val="95000"/>
                    <a:lumOff val="5000"/>
                  </a:schemeClr>
                </a:solidFill>
                <a:latin typeface="Calibri Light" panose="020F0302020204030204" pitchFamily="34" charset="0"/>
              </a:rPr>
              <a:t>: W których momentach gra stosuje </a:t>
            </a:r>
            <a:r>
              <a:rPr lang="pl-PL" sz="3600" err="1">
                <a:solidFill>
                  <a:schemeClr val="tx1">
                    <a:lumMod val="95000"/>
                    <a:lumOff val="5000"/>
                  </a:schemeClr>
                </a:solidFill>
                <a:latin typeface="Calibri Light" panose="020F0302020204030204" pitchFamily="34" charset="0"/>
              </a:rPr>
              <a:t>Hyperbolic</a:t>
            </a:r>
            <a:r>
              <a:rPr lang="pl-PL" sz="3600">
                <a:solidFill>
                  <a:schemeClr val="tx1">
                    <a:lumMod val="95000"/>
                    <a:lumOff val="5000"/>
                  </a:schemeClr>
                </a:solidFill>
                <a:latin typeface="Calibri Light" panose="020F0302020204030204" pitchFamily="34" charset="0"/>
              </a:rPr>
              <a:t> </a:t>
            </a:r>
            <a:r>
              <a:rPr lang="pl-PL" sz="3600" err="1">
                <a:solidFill>
                  <a:schemeClr val="tx1">
                    <a:lumMod val="95000"/>
                    <a:lumOff val="5000"/>
                  </a:schemeClr>
                </a:solidFill>
                <a:latin typeface="Calibri Light" panose="020F0302020204030204" pitchFamily="34" charset="0"/>
              </a:rPr>
              <a:t>Discounting</a:t>
            </a:r>
            <a:r>
              <a:rPr lang="pl-PL" sz="3600">
                <a:solidFill>
                  <a:schemeClr val="tx1">
                    <a:lumMod val="95000"/>
                    <a:lumOff val="5000"/>
                  </a:schemeClr>
                </a:solidFill>
                <a:latin typeface="Calibri Light" panose="020F0302020204030204" pitchFamily="34" charset="0"/>
              </a:rPr>
              <a:t>?</a:t>
            </a:r>
            <a:endParaRPr lang="en-US" sz="36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i="1">
                <a:latin typeface="Calibri Light"/>
              </a:rPr>
              <a:t>Wydaje nam się, że takich momentów nie ma w tej grze.</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49959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CONTENT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93292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Opis ogólny </a:t>
            </a:r>
            <a:r>
              <a:rPr lang="pl-PL" err="1">
                <a:solidFill>
                  <a:schemeClr val="tx1">
                    <a:lumMod val="95000"/>
                    <a:lumOff val="5000"/>
                  </a:schemeClr>
                </a:solidFill>
                <a:latin typeface="Calibri Light" panose="020F0302020204030204" pitchFamily="34" charset="0"/>
              </a:rPr>
              <a:t>settingu</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Opisz </a:t>
            </a:r>
            <a:r>
              <a:rPr lang="pl-PL" i="1" err="1">
                <a:solidFill>
                  <a:schemeClr val="bg1">
                    <a:lumMod val="50000"/>
                  </a:schemeClr>
                </a:solidFill>
                <a:latin typeface="Calibri Light"/>
              </a:rPr>
              <a:t>setting</a:t>
            </a:r>
            <a:r>
              <a:rPr lang="pl-PL" i="1">
                <a:solidFill>
                  <a:schemeClr val="bg1">
                    <a:lumMod val="50000"/>
                  </a:schemeClr>
                </a:solidFill>
                <a:latin typeface="Calibri Light"/>
              </a:rPr>
              <a:t> gry. Jakie mogły być założenia dotyczące </a:t>
            </a:r>
            <a:r>
              <a:rPr lang="pl-PL" i="1" err="1">
                <a:solidFill>
                  <a:schemeClr val="bg1">
                    <a:lumMod val="50000"/>
                  </a:schemeClr>
                </a:solidFill>
                <a:latin typeface="Calibri Light"/>
              </a:rPr>
              <a:t>settingu</a:t>
            </a:r>
            <a:r>
              <a:rPr lang="pl-PL" i="1">
                <a:solidFill>
                  <a:schemeClr val="bg1">
                    <a:lumMod val="50000"/>
                  </a:schemeClr>
                </a:solidFill>
                <a:latin typeface="Calibri Light"/>
              </a:rPr>
              <a:t>? </a:t>
            </a:r>
            <a:endParaRPr lang="pl-PL">
              <a:solidFill>
                <a:schemeClr val="bg1">
                  <a:lumMod val="50000"/>
                </a:schemeClr>
              </a:solidFill>
            </a:endParaRPr>
          </a:p>
          <a:p>
            <a:pPr marL="0" indent="0">
              <a:buNone/>
            </a:pPr>
            <a:r>
              <a:rPr lang="pl-PL" i="1">
                <a:latin typeface="Calibri Light"/>
              </a:rPr>
              <a:t>Typowa romantyczna Visual </a:t>
            </a:r>
            <a:r>
              <a:rPr lang="pl-PL" i="1" err="1">
                <a:latin typeface="Calibri Light"/>
              </a:rPr>
              <a:t>Novelka</a:t>
            </a:r>
            <a:r>
              <a:rPr lang="pl-PL" i="1">
                <a:latin typeface="Calibri Light"/>
              </a:rPr>
              <a:t>, która tworzy iluzję wokół swojej prawdziwej natury gry.</a:t>
            </a:r>
            <a:endParaRPr lang="pl-PL"/>
          </a:p>
          <a:p>
            <a:pPr marL="0" indent="0">
              <a:buNone/>
            </a:pPr>
            <a:r>
              <a:rPr lang="pl-PL" i="1">
                <a:solidFill>
                  <a:schemeClr val="bg1">
                    <a:lumMod val="50000"/>
                  </a:schemeClr>
                </a:solidFill>
                <a:latin typeface="Calibri Light"/>
              </a:rPr>
              <a:t>Jakie 5 przymiotników dobrze opisuje </a:t>
            </a:r>
            <a:r>
              <a:rPr lang="pl-PL" i="1" err="1">
                <a:solidFill>
                  <a:schemeClr val="bg1">
                    <a:lumMod val="50000"/>
                  </a:schemeClr>
                </a:solidFill>
                <a:latin typeface="Calibri Light"/>
              </a:rPr>
              <a:t>setting</a:t>
            </a:r>
            <a:r>
              <a:rPr lang="pl-PL" i="1">
                <a:solidFill>
                  <a:schemeClr val="bg1">
                    <a:lumMod val="50000"/>
                  </a:schemeClr>
                </a:solidFill>
                <a:latin typeface="Calibri Light"/>
              </a:rPr>
              <a:t> gry? </a:t>
            </a:r>
          </a:p>
          <a:p>
            <a:pPr marL="0" indent="0">
              <a:buNone/>
            </a:pPr>
            <a:r>
              <a:rPr lang="pl-PL" i="1" err="1">
                <a:latin typeface="Calibri Light"/>
              </a:rPr>
              <a:t>Kawaii</a:t>
            </a:r>
            <a:r>
              <a:rPr lang="pl-PL" i="1">
                <a:latin typeface="Calibri Light"/>
              </a:rPr>
              <a:t>, Niepokojąca, Mroczna, Dyskomfortowa, Zaskakująca</a:t>
            </a:r>
            <a:endParaRPr lang="pl-PL"/>
          </a:p>
          <a:p>
            <a:pPr marL="0" indent="0">
              <a:buNone/>
            </a:pPr>
            <a:r>
              <a:rPr lang="pl-PL" i="1">
                <a:solidFill>
                  <a:schemeClr val="bg1">
                    <a:lumMod val="50000"/>
                  </a:schemeClr>
                </a:solidFill>
                <a:latin typeface="Calibri Light"/>
              </a:rPr>
              <a:t>W jaki sposób </a:t>
            </a:r>
            <a:r>
              <a:rPr lang="pl-PL" i="1" err="1">
                <a:solidFill>
                  <a:schemeClr val="bg1">
                    <a:lumMod val="50000"/>
                  </a:schemeClr>
                </a:solidFill>
                <a:latin typeface="Calibri Light"/>
              </a:rPr>
              <a:t>setting</a:t>
            </a:r>
            <a:r>
              <a:rPr lang="pl-PL" i="1">
                <a:solidFill>
                  <a:schemeClr val="bg1">
                    <a:lumMod val="50000"/>
                  </a:schemeClr>
                </a:solidFill>
                <a:latin typeface="Calibri Light"/>
              </a:rPr>
              <a:t>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 </a:t>
            </a:r>
          </a:p>
          <a:p>
            <a:pPr marL="0" indent="0">
              <a:buNone/>
            </a:pPr>
            <a:r>
              <a:rPr lang="pl-PL" i="1">
                <a:latin typeface="Calibri Light"/>
              </a:rPr>
              <a:t>Gracz jest zaskakiwany kolejnymi zmianami w wyglądzie, oprawie audio oraz charakterów postaci w miarę progresu.</a:t>
            </a:r>
            <a:endParaRPr lang="pl-PL"/>
          </a:p>
          <a:p>
            <a:pPr marL="0" indent="0">
              <a:buNone/>
            </a:pPr>
            <a:r>
              <a:rPr lang="pl-PL" i="1">
                <a:solidFill>
                  <a:schemeClr val="bg1">
                    <a:lumMod val="50000"/>
                  </a:schemeClr>
                </a:solidFill>
                <a:latin typeface="Calibri Light"/>
              </a:rPr>
              <a:t>Jakie inne gry posiadają podobny </a:t>
            </a:r>
            <a:r>
              <a:rPr lang="pl-PL" i="1" err="1">
                <a:solidFill>
                  <a:schemeClr val="bg1">
                    <a:lumMod val="50000"/>
                  </a:schemeClr>
                </a:solidFill>
                <a:latin typeface="Calibri Light"/>
              </a:rPr>
              <a:t>setting</a:t>
            </a:r>
            <a:r>
              <a:rPr lang="pl-PL" i="1">
                <a:solidFill>
                  <a:schemeClr val="bg1">
                    <a:lumMod val="50000"/>
                  </a:schemeClr>
                </a:solidFill>
                <a:latin typeface="Calibri Light"/>
              </a:rPr>
              <a:t>? </a:t>
            </a:r>
          </a:p>
          <a:p>
            <a:pPr marL="0" indent="0">
              <a:buNone/>
            </a:pPr>
            <a:r>
              <a:rPr lang="pl-PL" i="1" err="1">
                <a:latin typeface="Calibri Light"/>
              </a:rPr>
              <a:t>Oxenfree</a:t>
            </a:r>
            <a:r>
              <a:rPr lang="pl-PL" i="1">
                <a:latin typeface="Calibri Light"/>
              </a:rPr>
              <a:t>, </a:t>
            </a:r>
            <a:r>
              <a:rPr lang="pl-PL" i="1" err="1">
                <a:latin typeface="Calibri Light"/>
              </a:rPr>
              <a:t>Yume</a:t>
            </a:r>
            <a:r>
              <a:rPr lang="pl-PL" i="1">
                <a:latin typeface="Calibri Light"/>
              </a:rPr>
              <a:t> Nikki</a:t>
            </a:r>
            <a:endParaRPr lang="pl-PL"/>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60881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Dokładny opis konkretnej części </a:t>
            </a:r>
            <a:r>
              <a:rPr lang="pl-PL" err="1">
                <a:solidFill>
                  <a:schemeClr val="tx1">
                    <a:lumMod val="95000"/>
                    <a:lumOff val="5000"/>
                  </a:schemeClr>
                </a:solidFill>
                <a:latin typeface="Calibri Light" panose="020F0302020204030204" pitchFamily="34" charset="0"/>
              </a:rPr>
              <a:t>settingu</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pl-PL" i="1">
                <a:solidFill>
                  <a:schemeClr val="bg1">
                    <a:lumMod val="50000"/>
                  </a:schemeClr>
                </a:solidFill>
                <a:latin typeface="Calibri Light"/>
              </a:rPr>
              <a:t>Opisz konkretną część świata gry wraz z wypisaniem jej cech. Jakie założenia mogła mieć, z których korzystał </a:t>
            </a:r>
            <a:r>
              <a:rPr lang="pl-PL" i="1" err="1">
                <a:solidFill>
                  <a:schemeClr val="bg1">
                    <a:lumMod val="50000"/>
                  </a:schemeClr>
                </a:solidFill>
                <a:latin typeface="Calibri Light"/>
              </a:rPr>
              <a:t>content</a:t>
            </a:r>
            <a:r>
              <a:rPr lang="pl-PL" i="1">
                <a:solidFill>
                  <a:schemeClr val="bg1">
                    <a:lumMod val="50000"/>
                  </a:schemeClr>
                </a:solidFill>
                <a:latin typeface="Calibri Light"/>
              </a:rPr>
              <a:t> designer projektując ją? </a:t>
            </a:r>
            <a:endParaRPr lang="pl-PL">
              <a:solidFill>
                <a:schemeClr val="bg1">
                  <a:lumMod val="50000"/>
                </a:schemeClr>
              </a:solidFill>
              <a:latin typeface="Calibri Light"/>
            </a:endParaRPr>
          </a:p>
          <a:p>
            <a:pPr marL="0" indent="0">
              <a:buNone/>
            </a:pPr>
            <a:r>
              <a:rPr lang="pl-PL" i="1">
                <a:latin typeface="Calibri Light"/>
              </a:rPr>
              <a:t>Akt III – Gracz zostaje zamknięty w pokoju wraz z Moniką. Znajduje się tam tylko jedno biurko oraz dwa krzesła. Cokolwiek gracz zrobi, nie jest on w stanie opuścić tego pokoju, a dialogi Moniki są zapętlone.</a:t>
            </a:r>
            <a:endParaRPr lang="pl-PL">
              <a:latin typeface="Calibri Light"/>
            </a:endParaRPr>
          </a:p>
          <a:p>
            <a:pPr marL="0" indent="0">
              <a:buNone/>
            </a:pPr>
            <a:r>
              <a:rPr lang="pl-PL" i="1">
                <a:latin typeface="Calibri Light"/>
              </a:rPr>
              <a:t>Jedyną opcją progresu jest dosłowne usunięcie pliku reprezentującego postać Moniki z folderu z grą.</a:t>
            </a:r>
          </a:p>
          <a:p>
            <a:pPr marL="0" indent="0">
              <a:buNone/>
            </a:pPr>
            <a:r>
              <a:rPr lang="pl-PL" i="1">
                <a:solidFill>
                  <a:schemeClr val="bg1">
                    <a:lumMod val="50000"/>
                  </a:schemeClr>
                </a:solidFill>
                <a:latin typeface="Calibri Light"/>
              </a:rPr>
              <a:t>Czy znasz inne gry w których występuje bardzo podobny element </a:t>
            </a:r>
            <a:r>
              <a:rPr lang="pl-PL" i="1" err="1">
                <a:solidFill>
                  <a:schemeClr val="bg1">
                    <a:lumMod val="50000"/>
                  </a:schemeClr>
                </a:solidFill>
                <a:latin typeface="Calibri Light"/>
              </a:rPr>
              <a:t>settingu</a:t>
            </a:r>
            <a:r>
              <a:rPr lang="pl-PL" i="1">
                <a:solidFill>
                  <a:schemeClr val="bg1">
                    <a:lumMod val="50000"/>
                  </a:schemeClr>
                </a:solidFill>
                <a:latin typeface="Calibri Light"/>
              </a:rPr>
              <a:t>? </a:t>
            </a:r>
          </a:p>
          <a:p>
            <a:pPr marL="0" indent="0">
              <a:buNone/>
            </a:pPr>
            <a:r>
              <a:rPr lang="pl-PL" i="1">
                <a:latin typeface="Calibri Light"/>
              </a:rPr>
              <a:t>Nie</a:t>
            </a:r>
            <a:endParaRPr lang="pl-PL"/>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64307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Zarys ogólny historii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62500" lnSpcReduction="20000"/>
          </a:bodyPr>
          <a:lstStyle/>
          <a:p>
            <a:pPr marL="0" indent="0">
              <a:buNone/>
            </a:pPr>
            <a:r>
              <a:rPr lang="pl-PL" i="1">
                <a:solidFill>
                  <a:schemeClr val="bg1">
                    <a:lumMod val="50000"/>
                  </a:schemeClr>
                </a:solidFill>
                <a:latin typeface="Calibri Light"/>
              </a:rPr>
              <a:t>Jaka jest historia w grze? Z jakich metod narracji korzysta gra? Jakie mogły być główne założenia dotyczące historii, jakie otrzymał </a:t>
            </a:r>
            <a:r>
              <a:rPr lang="pl-PL" i="1" err="1">
                <a:solidFill>
                  <a:schemeClr val="bg1">
                    <a:lumMod val="50000"/>
                  </a:schemeClr>
                </a:solidFill>
                <a:latin typeface="Calibri Light"/>
              </a:rPr>
              <a:t>content</a:t>
            </a:r>
            <a:r>
              <a:rPr lang="pl-PL" i="1">
                <a:solidFill>
                  <a:schemeClr val="bg1">
                    <a:lumMod val="50000"/>
                  </a:schemeClr>
                </a:solidFill>
                <a:latin typeface="Calibri Light"/>
              </a:rPr>
              <a:t> designer przed jej stworzeniem?</a:t>
            </a:r>
          </a:p>
          <a:p>
            <a:pPr marL="0" indent="0">
              <a:buNone/>
            </a:pPr>
            <a:r>
              <a:rPr lang="pl-PL" i="1">
                <a:latin typeface="Calibri Light"/>
              </a:rPr>
              <a:t>Głównym założeniem historii w grze jest stworzenie u gracza fałszywego poczucia kontroli. W momencie kiedy gracz zaczyna się identyfikować z historią oraz zaczyna stawiać sobie swoje własne cele, gra wchodzi w nieznany dotąd graczowi tryb narracyjny wywołując uczucie bezradności i zagubienia. Content Designer mógł dostać wytyczne stworzenia typowej, a wręcz „oklepanej” historii, która stanowiłaby przykrywkę dla docelowych mechanizmów gry.</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Jakie 5 przymiotników dobrze opisuje story gry?</a:t>
            </a:r>
          </a:p>
          <a:p>
            <a:pPr marL="0" indent="0">
              <a:buNone/>
            </a:pPr>
            <a:r>
              <a:rPr lang="pl-PL" i="1">
                <a:latin typeface="Calibri Light"/>
              </a:rPr>
              <a:t>Zaskakująca, Nieprzewidywalna, Niepokojąca, Wciągająca, Niecodzienna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historia nawiązuje do założeń Wizji Gry i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Historia jest główną metodą prezentacji wizji gry i to ona tworzy cały </a:t>
            </a:r>
            <a:r>
              <a:rPr lang="pl-PL" i="1" err="1">
                <a:latin typeface="Calibri Light"/>
              </a:rPr>
              <a:t>player</a:t>
            </a:r>
            <a:r>
              <a:rPr lang="pl-PL" i="1">
                <a:latin typeface="Calibri Light"/>
              </a:rPr>
              <a:t> </a:t>
            </a:r>
            <a:r>
              <a:rPr lang="pl-PL" i="1" err="1">
                <a:latin typeface="Calibri Light"/>
              </a:rPr>
              <a:t>experience</a:t>
            </a:r>
            <a:r>
              <a:rPr lang="pl-PL" i="1">
                <a:latin typeface="Calibri Light"/>
              </a:rPr>
              <a:t>.</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11426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Konkretny fragment historii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a:normAutofit fontScale="55000" lnSpcReduction="20000"/>
          </a:bodyPr>
          <a:lstStyle/>
          <a:p>
            <a:pPr marL="0" indent="0">
              <a:buNone/>
            </a:pPr>
            <a:r>
              <a:rPr lang="pl-PL" i="1" dirty="0">
                <a:solidFill>
                  <a:schemeClr val="bg1">
                    <a:lumMod val="50000"/>
                  </a:schemeClr>
                </a:solidFill>
                <a:latin typeface="Calibri Light" panose="020F0302020204030204" pitchFamily="34" charset="0"/>
              </a:rPr>
              <a:t>Opisz konkretny fragment historii w grze. Jakie mogły być założenia dotyczące tego fragmentu przed jego stworzeniem?</a:t>
            </a:r>
          </a:p>
          <a:p>
            <a:pPr marL="0" indent="0">
              <a:buNone/>
            </a:pPr>
            <a:r>
              <a:rPr lang="pl-PL" dirty="0">
                <a:latin typeface="Calibri Light" panose="020F0302020204030204" pitchFamily="34" charset="0"/>
              </a:rPr>
              <a:t>Pod koniec aktu I, gdy gracz zauważa coraz to większe problemy </a:t>
            </a:r>
            <a:r>
              <a:rPr lang="pl-PL" dirty="0" err="1">
                <a:latin typeface="Calibri Light" panose="020F0302020204030204" pitchFamily="34" charset="0"/>
              </a:rPr>
              <a:t>Sayori</a:t>
            </a:r>
            <a:r>
              <a:rPr lang="pl-PL" dirty="0">
                <a:latin typeface="Calibri Light" panose="020F0302020204030204" pitchFamily="34" charset="0"/>
              </a:rPr>
              <a:t> następuje scena, gdy </a:t>
            </a:r>
            <a:r>
              <a:rPr lang="pl-PL" dirty="0" err="1">
                <a:latin typeface="Calibri Light" panose="020F0302020204030204" pitchFamily="34" charset="0"/>
              </a:rPr>
              <a:t>Sayori</a:t>
            </a:r>
            <a:r>
              <a:rPr lang="pl-PL" dirty="0">
                <a:latin typeface="Calibri Light" panose="020F0302020204030204" pitchFamily="34" charset="0"/>
              </a:rPr>
              <a:t> wychodzi do gracza i wyznaje mu miłość. Gracz ma do wyboru dwie opcje – wyznać również swoją miłość, bądź stwierdzić, że kocha ją jak najlepszego przyjaciela. Niezależnie jednak od wyboru gracza gra prowadzi do nie uniknionego. Sytuację pogarsza fakt, że chwilę wcześniej </a:t>
            </a:r>
            <a:r>
              <a:rPr lang="pl-PL" dirty="0" err="1">
                <a:latin typeface="Calibri Light" panose="020F0302020204030204" pitchFamily="34" charset="0"/>
              </a:rPr>
              <a:t>Sayori</a:t>
            </a:r>
            <a:r>
              <a:rPr lang="pl-PL" dirty="0">
                <a:latin typeface="Calibri Light" panose="020F0302020204030204" pitchFamily="34" charset="0"/>
              </a:rPr>
              <a:t> widziała jak z domu gracza wychodzi jedna z dwóch dziewczyn z klubu (gracz miał wcześniej wybór tylko pomiędzy nimi). Założeniem fragment było wywołanie w graczu poczucia winy, gdy zobaczy koniec etapu oraz chęć ponownej gry by inaczej ułożyć historię.</a:t>
            </a:r>
          </a:p>
          <a:p>
            <a:pPr marL="0" indent="0">
              <a:buNone/>
            </a:pPr>
            <a:endParaRPr lang="pl-PL" i="1" dirty="0">
              <a:solidFill>
                <a:schemeClr val="bg1">
                  <a:lumMod val="50000"/>
                </a:schemeClr>
              </a:solidFill>
              <a:latin typeface="Calibri Light" panose="020F0302020204030204" pitchFamily="34" charset="0"/>
            </a:endParaRPr>
          </a:p>
          <a:p>
            <a:pPr marL="0" indent="0">
              <a:buNone/>
            </a:pPr>
            <a:r>
              <a:rPr lang="pl-PL" i="1" dirty="0">
                <a:solidFill>
                  <a:schemeClr val="bg1">
                    <a:lumMod val="50000"/>
                  </a:schemeClr>
                </a:solidFill>
                <a:latin typeface="Calibri Light" panose="020F0302020204030204" pitchFamily="34" charset="0"/>
              </a:rPr>
              <a:t>W jaki sposób nawiązuje on do Wizji Gry i założeń </a:t>
            </a:r>
            <a:r>
              <a:rPr lang="en-US" i="1" dirty="0">
                <a:solidFill>
                  <a:schemeClr val="bg1">
                    <a:lumMod val="50000"/>
                  </a:schemeClr>
                </a:solidFill>
                <a:latin typeface="Calibri Light" panose="020F0302020204030204" pitchFamily="34" charset="0"/>
              </a:rPr>
              <a:t>Player Experience</a:t>
            </a:r>
            <a:r>
              <a:rPr lang="pl-PL" i="1" dirty="0">
                <a:solidFill>
                  <a:schemeClr val="bg1">
                    <a:lumMod val="50000"/>
                  </a:schemeClr>
                </a:solidFill>
                <a:latin typeface="Calibri Light" panose="020F0302020204030204" pitchFamily="34" charset="0"/>
              </a:rPr>
              <a:t>?</a:t>
            </a:r>
            <a:endParaRPr lang="en-US" i="1" dirty="0">
              <a:solidFill>
                <a:schemeClr val="bg1">
                  <a:lumMod val="50000"/>
                </a:schemeClr>
              </a:solidFill>
              <a:latin typeface="Calibri Light" panose="020F0302020204030204" pitchFamily="34" charset="0"/>
            </a:endParaRPr>
          </a:p>
          <a:p>
            <a:pPr marL="0" indent="0">
              <a:buNone/>
            </a:pPr>
            <a:r>
              <a:rPr lang="pl-PL" dirty="0">
                <a:latin typeface="Calibri Light" panose="020F0302020204030204" pitchFamily="34" charset="0"/>
              </a:rPr>
              <a:t>W obu wypadkach wzbudzane jest w graczu poczucie winy. W przypadku, gdy gracz wybrał ścieżkę innej dziewczyny gracz czuje się winny za śmierć </a:t>
            </a:r>
            <a:r>
              <a:rPr lang="pl-PL" dirty="0" err="1">
                <a:latin typeface="Calibri Light" panose="020F0302020204030204" pitchFamily="34" charset="0"/>
              </a:rPr>
              <a:t>Sayori</a:t>
            </a:r>
            <a:r>
              <a:rPr lang="pl-PL" dirty="0">
                <a:latin typeface="Calibri Light" panose="020F0302020204030204" pitchFamily="34" charset="0"/>
              </a:rPr>
              <a:t> z powodu porzucenia swojej najlepszej przyjaciółki, a na końcu odrzucenia jej wyznania. Gdy jednak gracz akceptuję jej wyznanie czuje się winny, ponieważ historia mówi potem, że </a:t>
            </a:r>
            <a:r>
              <a:rPr lang="pl-PL" dirty="0" err="1">
                <a:latin typeface="Calibri Light" panose="020F0302020204030204" pitchFamily="34" charset="0"/>
              </a:rPr>
              <a:t>Sayori</a:t>
            </a:r>
            <a:r>
              <a:rPr lang="pl-PL" dirty="0">
                <a:latin typeface="Calibri Light" panose="020F0302020204030204" pitchFamily="34" charset="0"/>
              </a:rPr>
              <a:t> nie była gotowa psychicznie na to wyznanie i że lepiej było pozostać przyjaciółmi. Niezależnie jednak od tego jakiego wyboru dokona gracz, gra zawsze sprowadza się do jednego.</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96081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Kategorie elementów gry</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Jakie są kategorie elementów w grze i ile elementów występuje w każdej kategorii? Gdzie są wykorzystywane dane kategorie elementów i jaki jest ich cel?</a:t>
            </a:r>
          </a:p>
          <a:p>
            <a:pPr marL="457200" indent="-457200"/>
            <a:r>
              <a:rPr lang="pl-PL" i="1" err="1">
                <a:latin typeface="Calibri Light"/>
              </a:rPr>
              <a:t>Sprite’y</a:t>
            </a:r>
            <a:r>
              <a:rPr lang="pl-PL" i="1">
                <a:latin typeface="Calibri Light"/>
              </a:rPr>
              <a:t> postaci – Interakcja dialogowa z graczem</a:t>
            </a:r>
          </a:p>
          <a:p>
            <a:pPr marL="457200" indent="-457200"/>
            <a:r>
              <a:rPr lang="pl-PL" i="1">
                <a:latin typeface="Calibri Light"/>
              </a:rPr>
              <a:t>Wiersze od postaci – W zależności od wyborów i częściowo losowo gracz otrzymuje do wglądu różne wiersze od dziewczyn</a:t>
            </a:r>
          </a:p>
          <a:p>
            <a:pPr marL="457200" indent="-457200"/>
            <a:r>
              <a:rPr lang="pl-PL" i="1">
                <a:latin typeface="Calibri Light"/>
              </a:rPr>
              <a:t>Grafiki CG – W zależności od wyborów gracz może zobaczyć różne grafiki, które na końcu są wyświetlane w formie kolekcji podczas napisów końcowych</a:t>
            </a:r>
          </a:p>
          <a:p>
            <a:pPr marL="457200" indent="-457200"/>
            <a:r>
              <a:rPr lang="pl-PL" i="1">
                <a:latin typeface="Calibri Light"/>
              </a:rPr>
              <a:t>Pliki postaci w folderze gry – Integralny „przedmiot” bez którego gracz nie będzie ukończyć przedostatniego aktu gry oraz odblokować kilku </a:t>
            </a:r>
            <a:r>
              <a:rPr lang="pl-PL" i="1" err="1">
                <a:latin typeface="Calibri Light"/>
              </a:rPr>
              <a:t>Easter</a:t>
            </a:r>
            <a:r>
              <a:rPr lang="pl-PL" i="1">
                <a:latin typeface="Calibri Light"/>
              </a:rPr>
              <a:t> </a:t>
            </a:r>
            <a:r>
              <a:rPr lang="pl-PL" i="1" err="1">
                <a:latin typeface="Calibri Light"/>
              </a:rPr>
              <a:t>Egg’ów</a:t>
            </a:r>
            <a:endParaRPr lang="pl-PL" i="1">
              <a:latin typeface="Calibri Light"/>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70808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pl-PL" sz="3600">
                <a:latin typeface="Calibri Light"/>
              </a:rPr>
              <a:t>Content design: Opis dwóch konkretnych elementów - </a:t>
            </a:r>
            <a:r>
              <a:rPr lang="pl-PL" sz="3600" err="1">
                <a:latin typeface="Calibri Light"/>
              </a:rPr>
              <a:t>Sprite’y</a:t>
            </a:r>
            <a:r>
              <a:rPr lang="pl-PL" sz="3600">
                <a:latin typeface="Calibri Light"/>
              </a:rPr>
              <a:t> postaci</a:t>
            </a: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Opisz dwa konkretne elementy gry podając możliwie dużą ilość szczegółów. Dlaczego akurat takie cechy posiada każdy obiekt?</a:t>
            </a:r>
          </a:p>
          <a:p>
            <a:pPr marL="0" indent="0">
              <a:buNone/>
            </a:pPr>
            <a:r>
              <a:rPr lang="pl-PL" i="1" err="1">
                <a:latin typeface="Calibri Light"/>
              </a:rPr>
              <a:t>Sprite’y</a:t>
            </a:r>
            <a:r>
              <a:rPr lang="pl-PL" i="1">
                <a:latin typeface="Calibri Light"/>
              </a:rPr>
              <a:t> prezentują dziewczyny, z którymi aktualnie gracz prowadzi dialog. Wyrażają też ich emocje, czasem je aż wyolbrzymiają, które nie zawsze da się wyczytać z tekstu historii. Jest to typowy element gier z gatunku VN.</a:t>
            </a:r>
            <a:endParaRPr lang="pl-PL" i="1">
              <a:solidFill>
                <a:schemeClr val="bg1">
                  <a:lumMod val="50000"/>
                </a:schemeClr>
              </a:solidFill>
              <a:latin typeface="Calibri Light"/>
            </a:endParaRPr>
          </a:p>
          <a:p>
            <a:pPr marL="0" indent="0">
              <a:buNone/>
            </a:pPr>
            <a:r>
              <a:rPr lang="pl-PL" i="1">
                <a:solidFill>
                  <a:schemeClr val="bg1">
                    <a:lumMod val="50000"/>
                  </a:schemeClr>
                </a:solidFill>
                <a:latin typeface="Calibri Light"/>
              </a:rPr>
              <a:t>Jakie 5 przymiotników dobrze opisuje każdy z obiektów?</a:t>
            </a:r>
          </a:p>
          <a:p>
            <a:pPr marL="0" indent="0">
              <a:buNone/>
            </a:pPr>
            <a:r>
              <a:rPr lang="pl-PL" i="1">
                <a:latin typeface="Calibri Light"/>
              </a:rPr>
              <a:t>Ładne, interaktywne, </a:t>
            </a:r>
            <a:r>
              <a:rPr lang="pl-PL" i="1" err="1">
                <a:latin typeface="Calibri Light"/>
              </a:rPr>
              <a:t>ekpresywne</a:t>
            </a:r>
            <a:r>
              <a:rPr lang="pl-PL" i="1">
                <a:latin typeface="Calibri Light"/>
              </a:rPr>
              <a:t>, </a:t>
            </a:r>
            <a:r>
              <a:rPr lang="pl-PL" i="1" err="1">
                <a:latin typeface="Calibri Light"/>
              </a:rPr>
              <a:t>kawaii</a:t>
            </a:r>
            <a:endParaRPr lang="pl-PL" i="1" err="1">
              <a:solidFill>
                <a:srgbClr val="000000"/>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każdy z obiektów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solidFill>
                  <a:srgbClr val="000000"/>
                </a:solidFill>
                <a:latin typeface="Calibri Light"/>
              </a:rPr>
              <a:t>Pozwalają graczowi lepiej zrozumieć historię poprzez wgląd w emocje </a:t>
            </a:r>
            <a:r>
              <a:rPr lang="pl-PL" i="1" err="1">
                <a:solidFill>
                  <a:srgbClr val="000000"/>
                </a:solidFill>
                <a:latin typeface="Calibri Light"/>
              </a:rPr>
              <a:t>postacii</a:t>
            </a:r>
            <a:r>
              <a:rPr lang="pl-PL" i="1">
                <a:solidFill>
                  <a:srgbClr val="000000"/>
                </a:solidFill>
                <a:latin typeface="Calibri Light"/>
              </a:rPr>
              <a:t> z którymi rozmawia.</a:t>
            </a:r>
            <a:endParaRPr lang="pl-PL" i="1">
              <a:solidFill>
                <a:srgbClr val="000000"/>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9324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pl-PL" sz="3600">
                <a:solidFill>
                  <a:schemeClr val="tx1">
                    <a:lumMod val="95000"/>
                    <a:lumOff val="5000"/>
                  </a:schemeClr>
                </a:solidFill>
                <a:latin typeface="Calibri Light"/>
              </a:rPr>
              <a:t>Content design: Opis dwóch konkretnych elementów - interaktywne pliki gry </a:t>
            </a:r>
            <a:endParaRPr lang="en-US" sz="36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0000" lnSpcReduction="20000"/>
          </a:bodyPr>
          <a:lstStyle/>
          <a:p>
            <a:pPr marL="0" indent="0">
              <a:buNone/>
            </a:pPr>
            <a:r>
              <a:rPr lang="pl-PL" i="1">
                <a:solidFill>
                  <a:schemeClr val="bg1">
                    <a:lumMod val="50000"/>
                  </a:schemeClr>
                </a:solidFill>
                <a:latin typeface="Calibri Light"/>
              </a:rPr>
              <a:t>Opisz dwa konkretne elementy gry podając możliwie dużą ilość szczegółów. Dlaczego akurat takie cechy posiada każdy obiekt?</a:t>
            </a:r>
          </a:p>
          <a:p>
            <a:pPr marL="0" indent="0">
              <a:buNone/>
            </a:pPr>
            <a:r>
              <a:rPr lang="pl-PL" i="1">
                <a:latin typeface="Calibri Light"/>
              </a:rPr>
              <a:t>Gra posiada folder z plikami "reprezentującymi" postacie z gry, gdzie edycja tych plików w odpowiednich momentach, pozwala na postęp w historii, bądź </a:t>
            </a:r>
            <a:r>
              <a:rPr lang="pl-PL" i="1" err="1">
                <a:latin typeface="Calibri Light"/>
              </a:rPr>
              <a:t>oblokowanie</a:t>
            </a:r>
            <a:r>
              <a:rPr lang="pl-PL" i="1">
                <a:latin typeface="Calibri Light"/>
              </a:rPr>
              <a:t> ukrytego </a:t>
            </a:r>
            <a:r>
              <a:rPr lang="pl-PL" i="1" err="1">
                <a:latin typeface="Calibri Light"/>
              </a:rPr>
              <a:t>contentu</a:t>
            </a:r>
            <a:r>
              <a:rPr lang="pl-PL" i="1">
                <a:latin typeface="Calibri Light"/>
              </a:rPr>
              <a:t>. Jest to dość unikalne </a:t>
            </a:r>
            <a:r>
              <a:rPr lang="pl-PL" i="1" err="1">
                <a:latin typeface="Calibri Light"/>
              </a:rPr>
              <a:t>podejscie</a:t>
            </a:r>
            <a:r>
              <a:rPr lang="pl-PL" i="1">
                <a:latin typeface="Calibri Light"/>
              </a:rPr>
              <a:t> do tematu, które wyróżnia tą grę z pośród innych.</a:t>
            </a: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Jakie 5 przymiotników dobrze opisuje każdy z obiektów?</a:t>
            </a:r>
          </a:p>
          <a:p>
            <a:pPr marL="0" indent="0">
              <a:buNone/>
            </a:pPr>
            <a:r>
              <a:rPr lang="pl-PL" i="1" err="1">
                <a:latin typeface="Calibri Light"/>
              </a:rPr>
              <a:t>Zaskakukące</a:t>
            </a:r>
            <a:r>
              <a:rPr lang="pl-PL" i="1">
                <a:latin typeface="Calibri Light"/>
              </a:rPr>
              <a:t>, nietypowe, oryginalne</a:t>
            </a: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każdy z obiektów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Gra w założeniu ma </a:t>
            </a:r>
            <a:r>
              <a:rPr lang="pl-PL" i="1" err="1">
                <a:latin typeface="Calibri Light"/>
              </a:rPr>
              <a:t>zmindf</a:t>
            </a:r>
            <a:r>
              <a:rPr lang="pl-PL" i="1">
                <a:latin typeface="Calibri Light"/>
              </a:rPr>
              <a:t>*</a:t>
            </a:r>
            <a:r>
              <a:rPr lang="pl-PL" i="1" err="1">
                <a:latin typeface="Calibri Light"/>
              </a:rPr>
              <a:t>ckować</a:t>
            </a:r>
            <a:r>
              <a:rPr lang="pl-PL" i="1">
                <a:latin typeface="Calibri Light"/>
              </a:rPr>
              <a:t> gracza i możliwość, a w pewnym momencie nawet konieczność edycji tych plików to powoduje.</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14457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4000">
                <a:solidFill>
                  <a:schemeClr val="tx1">
                    <a:lumMod val="95000"/>
                    <a:lumOff val="5000"/>
                  </a:schemeClr>
                </a:solidFill>
                <a:latin typeface="Calibri Light" panose="020F0302020204030204" pitchFamily="34" charset="0"/>
              </a:rPr>
              <a:t>Ogólna wizja gry</a:t>
            </a:r>
            <a:endParaRPr lang="en-US" sz="40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lnSpc>
                <a:spcPct val="110000"/>
              </a:lnSpc>
              <a:buNone/>
            </a:pPr>
            <a:r>
              <a:rPr lang="pl-PL" sz="2800">
                <a:latin typeface="Calibri Light" panose="020F0302020204030204" pitchFamily="34" charset="0"/>
              </a:rPr>
              <a:t>Gatunek, wymiarowość i platformy: Visual </a:t>
            </a:r>
            <a:r>
              <a:rPr lang="pl-PL" sz="2800" err="1">
                <a:latin typeface="Calibri Light" panose="020F0302020204030204" pitchFamily="34" charset="0"/>
              </a:rPr>
              <a:t>Novel</a:t>
            </a:r>
            <a:r>
              <a:rPr lang="pl-PL" sz="2800">
                <a:latin typeface="Calibri Light" panose="020F0302020204030204" pitchFamily="34" charset="0"/>
              </a:rPr>
              <a:t> (PC – Windows, Mac, Linux)</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solidFill>
                  <a:schemeClr val="tx1">
                    <a:lumMod val="95000"/>
                    <a:lumOff val="5000"/>
                  </a:schemeClr>
                </a:solidFill>
                <a:latin typeface="Calibri Light" panose="020F0302020204030204" pitchFamily="34" charset="0"/>
              </a:rPr>
              <a:t>Podobne tytuły: </a:t>
            </a:r>
            <a:r>
              <a:rPr lang="pl-PL" sz="2800" err="1">
                <a:solidFill>
                  <a:schemeClr val="tx1">
                    <a:lumMod val="95000"/>
                    <a:lumOff val="5000"/>
                  </a:schemeClr>
                </a:solidFill>
                <a:latin typeface="Calibri Light" panose="020F0302020204030204" pitchFamily="34" charset="0"/>
              </a:rPr>
              <a:t>Katawa</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Shoujo</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Nekopara</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Fate</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Stay</a:t>
            </a:r>
            <a:r>
              <a:rPr lang="pl-PL" sz="2800">
                <a:solidFill>
                  <a:schemeClr val="tx1">
                    <a:lumMod val="95000"/>
                    <a:lumOff val="5000"/>
                  </a:schemeClr>
                </a:solidFill>
                <a:latin typeface="Calibri Light" panose="020F0302020204030204" pitchFamily="34" charset="0"/>
              </a:rPr>
              <a:t>/</a:t>
            </a:r>
            <a:r>
              <a:rPr lang="pl-PL" sz="2800" err="1">
                <a:solidFill>
                  <a:schemeClr val="tx1">
                    <a:lumMod val="95000"/>
                    <a:lumOff val="5000"/>
                  </a:schemeClr>
                </a:solidFill>
                <a:latin typeface="Calibri Light" panose="020F0302020204030204" pitchFamily="34" charset="0"/>
              </a:rPr>
              <a:t>Night</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solidFill>
                  <a:schemeClr val="tx1">
                    <a:lumMod val="95000"/>
                    <a:lumOff val="5000"/>
                  </a:schemeClr>
                </a:solidFill>
                <a:latin typeface="Calibri Light" panose="020F0302020204030204" pitchFamily="34" charset="0"/>
              </a:rPr>
              <a:t>Tryby rozgrywki: Single-Player</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latin typeface="Calibri Light" panose="020F0302020204030204" pitchFamily="34" charset="0"/>
              </a:rPr>
              <a:t>Target: </a:t>
            </a:r>
            <a:r>
              <a:rPr lang="pl-PL" sz="2800" err="1">
                <a:latin typeface="Calibri Light" panose="020F0302020204030204" pitchFamily="34" charset="0"/>
              </a:rPr>
              <a:t>Teen</a:t>
            </a:r>
            <a:r>
              <a:rPr lang="pl-PL" sz="2800">
                <a:latin typeface="Calibri Light" panose="020F0302020204030204" pitchFamily="34" charset="0"/>
              </a:rPr>
              <a:t>/</a:t>
            </a:r>
            <a:r>
              <a:rPr lang="pl-PL" sz="2800" err="1">
                <a:latin typeface="Calibri Light" panose="020F0302020204030204" pitchFamily="34" charset="0"/>
              </a:rPr>
              <a:t>Adult</a:t>
            </a:r>
            <a:r>
              <a:rPr lang="pl-PL" sz="2800">
                <a:latin typeface="Calibri Light" panose="020F0302020204030204" pitchFamily="34" charset="0"/>
              </a:rPr>
              <a:t> </a:t>
            </a:r>
            <a:r>
              <a:rPr lang="pl-PL" sz="2800" err="1">
                <a:latin typeface="Calibri Light" panose="020F0302020204030204" pitchFamily="34" charset="0"/>
              </a:rPr>
              <a:t>Gamer</a:t>
            </a:r>
            <a:endParaRPr lang="pl-PL" sz="2800">
              <a:solidFill>
                <a:schemeClr val="bg1">
                  <a:lumMod val="65000"/>
                </a:schemeClr>
              </a:solidFill>
              <a:latin typeface="Calibri Light" panose="020F0302020204030204" pitchFamily="34" charset="0"/>
            </a:endParaRPr>
          </a:p>
          <a:p>
            <a:pPr marL="0" indent="0">
              <a:lnSpc>
                <a:spcPct val="110000"/>
              </a:lnSpc>
              <a:buNone/>
            </a:pPr>
            <a:r>
              <a:rPr lang="pl-PL" sz="2800">
                <a:latin typeface="Calibri Light" panose="020F0302020204030204" pitchFamily="34" charset="0"/>
              </a:rPr>
              <a:t>Zakładana długość gry (h): 6 – 8 godzin</a:t>
            </a:r>
            <a:br>
              <a:rPr lang="pl-PL" sz="2800">
                <a:latin typeface="Calibri Light" panose="020F0302020204030204" pitchFamily="34" charset="0"/>
              </a:rPr>
            </a:br>
            <a:r>
              <a:rPr lang="pl-PL" sz="2800">
                <a:latin typeface="Calibri Light" panose="020F0302020204030204" pitchFamily="34" charset="0"/>
              </a:rPr>
              <a:t>Zakładana długość pojedynczej sesji: 2 – 3 godziny</a:t>
            </a:r>
            <a:br>
              <a:rPr lang="pl-PL" sz="2800">
                <a:latin typeface="Calibri Light" panose="020F0302020204030204" pitchFamily="34" charset="0"/>
              </a:rPr>
            </a:br>
            <a:r>
              <a:rPr lang="pl-PL" sz="2800">
                <a:solidFill>
                  <a:schemeClr val="tx1">
                    <a:lumMod val="85000"/>
                    <a:lumOff val="15000"/>
                  </a:schemeClr>
                </a:solidFill>
                <a:latin typeface="Calibri Light" panose="020F0302020204030204" pitchFamily="34" charset="0"/>
              </a:rPr>
              <a:t>Dominujący aspekt: fabuła, unikatowe podejście do gatunku, </a:t>
            </a:r>
            <a:r>
              <a:rPr lang="pl-PL" sz="2800" err="1">
                <a:solidFill>
                  <a:schemeClr val="tx1">
                    <a:lumMod val="85000"/>
                    <a:lumOff val="15000"/>
                  </a:schemeClr>
                </a:solidFill>
                <a:latin typeface="Calibri Light" panose="020F0302020204030204" pitchFamily="34" charset="0"/>
              </a:rPr>
              <a:t>artstyle</a:t>
            </a:r>
            <a:endParaRPr lang="pl-PL" sz="2800" i="1">
              <a:solidFill>
                <a:schemeClr val="bg1">
                  <a:lumMod val="6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98234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4000">
                <a:solidFill>
                  <a:schemeClr val="tx1">
                    <a:lumMod val="95000"/>
                    <a:lumOff val="5000"/>
                  </a:schemeClr>
                </a:solidFill>
                <a:latin typeface="Calibri Light" panose="020F0302020204030204" pitchFamily="34" charset="0"/>
              </a:rPr>
              <a:t>Content design: Cele dalekie i bliskie</a:t>
            </a:r>
            <a:endParaRPr lang="en-US" sz="40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
        <p:nvSpPr>
          <p:cNvPr id="5" name="Content Placeholder 4">
            <a:extLst>
              <a:ext uri="{FF2B5EF4-FFF2-40B4-BE49-F238E27FC236}">
                <a16:creationId xmlns:a16="http://schemas.microsoft.com/office/drawing/2014/main" id="{59E4770C-4689-4D1A-ADEC-2F827D10EB52}"/>
              </a:ext>
            </a:extLst>
          </p:cNvPr>
          <p:cNvSpPr>
            <a:spLocks noGrp="1"/>
          </p:cNvSpPr>
          <p:nvPr>
            <p:ph idx="1"/>
          </p:nvPr>
        </p:nvSpPr>
        <p:spPr/>
        <p:txBody>
          <a:bodyPr vert="horz" lIns="91440" tIns="45720" rIns="91440" bIns="45720" rtlCol="0" anchor="t">
            <a:normAutofit/>
          </a:bodyPr>
          <a:lstStyle/>
          <a:p>
            <a:pPr marL="0" indent="0">
              <a:buNone/>
            </a:pPr>
            <a:endParaRPr lang="pl-PL" i="1">
              <a:solidFill>
                <a:schemeClr val="bg1">
                  <a:lumMod val="50000"/>
                </a:schemeClr>
              </a:solidFill>
              <a:latin typeface="Calibri Light" panose="020F0302020204030204" pitchFamily="34" charset="0"/>
            </a:endParaRPr>
          </a:p>
          <a:p>
            <a:pPr marL="0" indent="0">
              <a:buNone/>
            </a:pPr>
            <a:endParaRPr lang="en-US">
              <a:latin typeface="Calibri Light" panose="020F0302020204030204" pitchFamily="34" charset="0"/>
            </a:endParaRPr>
          </a:p>
        </p:txBody>
      </p:sp>
      <p:graphicFrame>
        <p:nvGraphicFramePr>
          <p:cNvPr id="8" name="Table 7">
            <a:extLst>
              <a:ext uri="{FF2B5EF4-FFF2-40B4-BE49-F238E27FC236}">
                <a16:creationId xmlns:a16="http://schemas.microsoft.com/office/drawing/2014/main" id="{120EA9A7-2253-49C6-9DFF-1E67F36D4AD9}"/>
              </a:ext>
            </a:extLst>
          </p:cNvPr>
          <p:cNvGraphicFramePr>
            <a:graphicFrameLocks noGrp="1"/>
          </p:cNvGraphicFramePr>
          <p:nvPr>
            <p:extLst>
              <p:ext uri="{D42A27DB-BD31-4B8C-83A1-F6EECF244321}">
                <p14:modId xmlns:p14="http://schemas.microsoft.com/office/powerpoint/2010/main" val="845000628"/>
              </p:ext>
            </p:extLst>
          </p:nvPr>
        </p:nvGraphicFramePr>
        <p:xfrm>
          <a:off x="594158" y="2487409"/>
          <a:ext cx="8001000" cy="2448824"/>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1974070106"/>
                    </a:ext>
                  </a:extLst>
                </a:gridCol>
                <a:gridCol w="1468546">
                  <a:extLst>
                    <a:ext uri="{9D8B030D-6E8A-4147-A177-3AD203B41FA5}">
                      <a16:colId xmlns:a16="http://schemas.microsoft.com/office/drawing/2014/main" val="2132801178"/>
                    </a:ext>
                  </a:extLst>
                </a:gridCol>
                <a:gridCol w="1388954">
                  <a:extLst>
                    <a:ext uri="{9D8B030D-6E8A-4147-A177-3AD203B41FA5}">
                      <a16:colId xmlns:a16="http://schemas.microsoft.com/office/drawing/2014/main" val="3098117791"/>
                    </a:ext>
                  </a:extLst>
                </a:gridCol>
                <a:gridCol w="1600200">
                  <a:extLst>
                    <a:ext uri="{9D8B030D-6E8A-4147-A177-3AD203B41FA5}">
                      <a16:colId xmlns:a16="http://schemas.microsoft.com/office/drawing/2014/main" val="1711160088"/>
                    </a:ext>
                  </a:extLst>
                </a:gridCol>
                <a:gridCol w="1600200">
                  <a:extLst>
                    <a:ext uri="{9D8B030D-6E8A-4147-A177-3AD203B41FA5}">
                      <a16:colId xmlns:a16="http://schemas.microsoft.com/office/drawing/2014/main" val="3073939966"/>
                    </a:ext>
                  </a:extLst>
                </a:gridCol>
              </a:tblGrid>
              <a:tr h="620024">
                <a:tc>
                  <a:txBody>
                    <a:bodyPr/>
                    <a:lstStyle/>
                    <a:p>
                      <a:pPr algn="ctr"/>
                      <a:r>
                        <a:rPr lang="pl-PL" sz="1800">
                          <a:latin typeface="Calibri Light"/>
                        </a:rPr>
                        <a:t>CELE DALEKIE</a:t>
                      </a:r>
                      <a:endParaRPr lang="en-US" sz="1800">
                        <a:latin typeface="Calibri Light"/>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60000"/>
                        <a:lumOff val="40000"/>
                      </a:schemeClr>
                    </a:solidFill>
                  </a:tcPr>
                </a:tc>
                <a:tc gridSpan="4">
                  <a:txBody>
                    <a:bodyPr/>
                    <a:lstStyle/>
                    <a:p>
                      <a:pPr algn="ctr"/>
                      <a:r>
                        <a:rPr lang="pl-PL" sz="1800">
                          <a:latin typeface="Calibri Light"/>
                        </a:rPr>
                        <a:t>Uwolnij się z pętli czasowej stworzonej przez Monikę</a:t>
                      </a:r>
                      <a:endParaRPr lang="en-US" sz="1800">
                        <a:latin typeface="Calibri Light"/>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3579933"/>
                  </a:ext>
                </a:extLst>
              </a:tr>
              <a:tr h="630901">
                <a:tc>
                  <a:txBody>
                    <a:bodyPr/>
                    <a:lstStyle/>
                    <a:p>
                      <a:pPr algn="ctr"/>
                      <a:r>
                        <a:rPr lang="pl-PL" sz="1800">
                          <a:latin typeface="Calibri Light"/>
                        </a:rPr>
                        <a:t>CELE POŚREDNIE</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60000"/>
                        <a:lumOff val="40000"/>
                      </a:schemeClr>
                    </a:solidFill>
                  </a:tcPr>
                </a:tc>
                <a:tc gridSpan="2">
                  <a:txBody>
                    <a:bodyPr/>
                    <a:lstStyle/>
                    <a:p>
                      <a:pPr algn="ctr"/>
                      <a:r>
                        <a:rPr lang="pl-PL" sz="1800">
                          <a:latin typeface="Calibri Light"/>
                        </a:rPr>
                        <a:t>Zapobiegnij śmierci postaci</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c gridSpan="2">
                  <a:txBody>
                    <a:bodyPr/>
                    <a:lstStyle/>
                    <a:p>
                      <a:pPr algn="ctr"/>
                      <a:r>
                        <a:rPr lang="pl-PL" sz="1800">
                          <a:latin typeface="Calibri Light"/>
                        </a:rPr>
                        <a:t>Osiągnij kulminację wątku romantycznego</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4059666947"/>
                  </a:ext>
                </a:extLst>
              </a:tr>
              <a:tr h="1163906">
                <a:tc>
                  <a:txBody>
                    <a:bodyPr/>
                    <a:lstStyle/>
                    <a:p>
                      <a:pPr algn="ctr"/>
                      <a:r>
                        <a:rPr lang="pl-PL" sz="1800">
                          <a:latin typeface="Calibri Light"/>
                        </a:rPr>
                        <a:t>CELE BLISKIE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tc>
                  <a:txBody>
                    <a:bodyPr/>
                    <a:lstStyle/>
                    <a:p>
                      <a:pPr algn="ctr"/>
                      <a:r>
                        <a:rPr lang="pl-PL" sz="1800">
                          <a:latin typeface="Calibri Light"/>
                        </a:rPr>
                        <a:t>Twórz wiersze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a:r>
                        <a:rPr lang="pl-PL" sz="1800">
                          <a:latin typeface="Calibri Light"/>
                        </a:rPr>
                        <a:t>Wybieraj odpowiednie opcje dialogowe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lvl="0" algn="ctr">
                        <a:buNone/>
                      </a:pPr>
                      <a:r>
                        <a:rPr lang="pl-PL" sz="1800">
                          <a:latin typeface="Calibri Light"/>
                        </a:rPr>
                        <a:t>Twórz wiersze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lvl="0" algn="ctr">
                        <a:buNone/>
                      </a:pPr>
                      <a:r>
                        <a:rPr lang="pl-PL" sz="1800">
                          <a:latin typeface="Calibri Light"/>
                        </a:rPr>
                        <a:t>Wybieraj odpowiednie opcje dialogowe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1615391"/>
                  </a:ext>
                </a:extLst>
              </a:tr>
            </a:tbl>
          </a:graphicData>
        </a:graphic>
      </p:graphicFrame>
    </p:spTree>
    <p:extLst>
      <p:ext uri="{BB962C8B-B14F-4D97-AF65-F5344CB8AC3E}">
        <p14:creationId xmlns:p14="http://schemas.microsoft.com/office/powerpoint/2010/main" val="236241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Game </a:t>
            </a:r>
            <a:r>
              <a:rPr lang="pl-PL" err="1">
                <a:solidFill>
                  <a:schemeClr val="tx1">
                    <a:lumMod val="95000"/>
                    <a:lumOff val="5000"/>
                  </a:schemeClr>
                </a:solidFill>
                <a:latin typeface="Calibri Light" panose="020F0302020204030204" pitchFamily="34" charset="0"/>
              </a:rPr>
              <a:t>writing</a:t>
            </a:r>
            <a:r>
              <a:rPr lang="pl-PL">
                <a:solidFill>
                  <a:schemeClr val="tx1">
                    <a:lumMod val="95000"/>
                    <a:lumOff val="5000"/>
                  </a:schemeClr>
                </a:solidFill>
                <a:latin typeface="Calibri Light" panose="020F0302020204030204" pitchFamily="34" charset="0"/>
              </a:rPr>
              <a:t>: Dialogi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55000" lnSpcReduction="20000"/>
          </a:bodyPr>
          <a:lstStyle/>
          <a:p>
            <a:pPr marL="0" indent="0">
              <a:buNone/>
            </a:pPr>
            <a:r>
              <a:rPr lang="pl-PL" i="1">
                <a:solidFill>
                  <a:schemeClr val="bg1">
                    <a:lumMod val="50000"/>
                  </a:schemeClr>
                </a:solidFill>
                <a:latin typeface="Calibri Light"/>
              </a:rPr>
              <a:t>Opisz jeden pełny dialog z gry w postaci diagramu ze wszystkimi możliwymi opcjami. Jakie mogły być założenia dotyczące tego dialogu?</a:t>
            </a:r>
          </a:p>
          <a:p>
            <a:pPr marL="0" indent="0">
              <a:buNone/>
            </a:pPr>
            <a:r>
              <a:rPr lang="pl-PL" i="1">
                <a:latin typeface="Calibri Light"/>
              </a:rPr>
              <a:t>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język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Gra, albo raczej Monika, w subtelny sposób mówi graczowi, aby się skupił na niej, a nie na innych dziewczynach. Gra jednak nie oferuje takiej możliwości aż do aktu III.</a:t>
            </a:r>
            <a:endParaRPr lang="pl-PL" i="1">
              <a:latin typeface="Calibri Light" panose="020F0302020204030204" pitchFamily="34" charset="0"/>
            </a:endParaRPr>
          </a:p>
          <a:p>
            <a:pPr marL="0" indent="0">
              <a:buNone/>
            </a:pPr>
            <a:endParaRPr lang="pl-PL" i="1">
              <a:solidFill>
                <a:srgbClr val="000000"/>
              </a:solidFill>
              <a:latin typeface="Calibri Light" panose="020F0302020204030204" pitchFamily="34" charset="0"/>
            </a:endParaRPr>
          </a:p>
          <a:p>
            <a:pPr marL="0" indent="0">
              <a:buNone/>
            </a:pPr>
            <a:r>
              <a:rPr lang="pl-PL" sz="2500" i="1">
                <a:solidFill>
                  <a:srgbClr val="000000"/>
                </a:solidFill>
                <a:latin typeface="Calibri Light"/>
              </a:rPr>
              <a:t>Z uwagi, że cała gra to seria dialogów wybraliśmy jedną dość kluczową, jak i śmieszną wypowiedź.</a:t>
            </a:r>
            <a:endParaRPr lang="pl-PL" i="1">
              <a:solidFill>
                <a:srgbClr val="000000"/>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52159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SYSTEMS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87736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Sterowanie</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pl-PL" i="1">
                <a:solidFill>
                  <a:schemeClr val="bg1">
                    <a:lumMod val="50000"/>
                  </a:schemeClr>
                </a:solidFill>
                <a:latin typeface="Calibri Light"/>
              </a:rPr>
              <a:t>Czym i w jaki sposób sterujemy/zarządzamy w grze? Jakie mogły być założenia dotyczące systemu sterowania, jakie otrzymał </a:t>
            </a:r>
            <a:r>
              <a:rPr lang="pl-PL" i="1" err="1">
                <a:solidFill>
                  <a:schemeClr val="bg1">
                    <a:lumMod val="50000"/>
                  </a:schemeClr>
                </a:solidFill>
                <a:latin typeface="Calibri Light"/>
              </a:rPr>
              <a:t>systems</a:t>
            </a:r>
            <a:r>
              <a:rPr lang="pl-PL" i="1">
                <a:solidFill>
                  <a:schemeClr val="bg1">
                    <a:lumMod val="50000"/>
                  </a:schemeClr>
                </a:solidFill>
                <a:latin typeface="Calibri Light"/>
              </a:rPr>
              <a:t> designer przed zaprojektowaniem go?</a:t>
            </a:r>
          </a:p>
          <a:p>
            <a:pPr marL="0" indent="0">
              <a:buNone/>
            </a:pPr>
            <a:r>
              <a:rPr lang="pl-PL" i="1">
                <a:latin typeface="Calibri Light"/>
              </a:rPr>
              <a:t>Sterowanie wyłącznie za pomocą spacji (do wyświetlenia następnego dialogu) i strzałek (do dokonania wyboru), bądź myszki (konieczność użycia przy pisaniu wiersza, w innych momentach opcjonalna). Celem system designera było stworzenie trafnego odwzorowania gry z gatunku Visual </a:t>
            </a:r>
            <a:r>
              <a:rPr lang="pl-PL" i="1" err="1">
                <a:latin typeface="Calibri Light"/>
              </a:rPr>
              <a:t>Novel</a:t>
            </a:r>
            <a:r>
              <a:rPr lang="pl-PL" i="1">
                <a:latin typeface="Calibri Light"/>
              </a:rPr>
              <a:t>.</a:t>
            </a:r>
          </a:p>
          <a:p>
            <a:pPr marL="0" indent="0">
              <a:buNone/>
            </a:pPr>
            <a:r>
              <a:rPr lang="pl-PL" i="1">
                <a:solidFill>
                  <a:schemeClr val="bg1">
                    <a:lumMod val="50000"/>
                  </a:schemeClr>
                </a:solidFill>
                <a:latin typeface="Calibri Light"/>
              </a:rPr>
              <a:t>Jakie inne gry mają podobne sterowanie?</a:t>
            </a:r>
          </a:p>
          <a:p>
            <a:pPr marL="0" indent="0">
              <a:buNone/>
            </a:pPr>
            <a:r>
              <a:rPr lang="pl-PL" i="1">
                <a:latin typeface="Calibri Light"/>
              </a:rPr>
              <a:t>Prawie każda inna Visual </a:t>
            </a:r>
            <a:r>
              <a:rPr lang="pl-PL" i="1" err="1">
                <a:latin typeface="Calibri Light"/>
              </a:rPr>
              <a:t>Novel</a:t>
            </a:r>
            <a:r>
              <a:rPr lang="pl-PL" i="1">
                <a:latin typeface="Calibri Light"/>
              </a:rPr>
              <a:t> – </a:t>
            </a:r>
            <a:r>
              <a:rPr lang="pl-PL" i="1" err="1">
                <a:latin typeface="Calibri Light"/>
              </a:rPr>
              <a:t>Stein’s</a:t>
            </a:r>
            <a:r>
              <a:rPr lang="pl-PL" i="1">
                <a:latin typeface="Calibri Light"/>
              </a:rPr>
              <a:t> </a:t>
            </a:r>
            <a:r>
              <a:rPr lang="pl-PL" i="1" err="1">
                <a:latin typeface="Calibri Light"/>
              </a:rPr>
              <a:t>Gate</a:t>
            </a:r>
            <a:r>
              <a:rPr lang="pl-PL" i="1">
                <a:latin typeface="Calibri Light"/>
              </a:rPr>
              <a:t>, </a:t>
            </a:r>
            <a:r>
              <a:rPr lang="pl-PL" i="1" err="1">
                <a:latin typeface="Calibri Light"/>
              </a:rPr>
              <a:t>Fate</a:t>
            </a:r>
            <a:r>
              <a:rPr lang="pl-PL" i="1">
                <a:latin typeface="Calibri Light"/>
              </a:rPr>
              <a:t>, </a:t>
            </a:r>
            <a:r>
              <a:rPr lang="pl-PL" i="1" err="1">
                <a:latin typeface="Calibri Light"/>
              </a:rPr>
              <a:t>Katawa</a:t>
            </a:r>
            <a:r>
              <a:rPr lang="pl-PL" i="1">
                <a:latin typeface="Calibri Light"/>
              </a:rPr>
              <a:t> </a:t>
            </a:r>
            <a:r>
              <a:rPr lang="pl-PL" i="1" err="1">
                <a:latin typeface="Calibri Light"/>
              </a:rPr>
              <a:t>Shoujo</a:t>
            </a:r>
            <a:r>
              <a:rPr lang="pl-PL" i="1">
                <a:latin typeface="Calibri Light"/>
              </a:rPr>
              <a:t> itp.</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426253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Systemy sterujące innymi obiektami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10000"/>
          </a:bodyPr>
          <a:lstStyle/>
          <a:p>
            <a:pPr marL="0" indent="0">
              <a:buNone/>
            </a:pPr>
            <a:r>
              <a:rPr lang="pl-PL" i="1">
                <a:solidFill>
                  <a:schemeClr val="bg1">
                    <a:lumMod val="50000"/>
                  </a:schemeClr>
                </a:solidFill>
                <a:latin typeface="Calibri Light"/>
              </a:rPr>
              <a:t>Jakie systemy kontrolujące pozostałe obiekty gry możemy wymienić? Co je charakteryzuje? Jakie założenia każdy z systemów mógł mieć przed jego stworzeniem?</a:t>
            </a:r>
          </a:p>
          <a:p>
            <a:pPr marL="0" indent="0">
              <a:buNone/>
            </a:pPr>
            <a:r>
              <a:rPr lang="pl-PL" i="1" err="1">
                <a:latin typeface="Calibri Light"/>
              </a:rPr>
              <a:t>Sprite’y</a:t>
            </a:r>
            <a:r>
              <a:rPr lang="pl-PL" i="1">
                <a:latin typeface="Calibri Light"/>
              </a:rPr>
              <a:t> </a:t>
            </a:r>
            <a:r>
              <a:rPr lang="pl-PL" i="1" err="1">
                <a:latin typeface="Calibri Light"/>
              </a:rPr>
              <a:t>postacii</a:t>
            </a:r>
            <a:r>
              <a:rPr lang="pl-PL" i="1">
                <a:latin typeface="Calibri Light"/>
              </a:rPr>
              <a:t> zmieniają się wraz z konkretnymi dialogami. Listy i CG </a:t>
            </a:r>
            <a:r>
              <a:rPr lang="pl-PL" i="1" err="1">
                <a:latin typeface="Calibri Light"/>
              </a:rPr>
              <a:t>wyswietlają</a:t>
            </a:r>
            <a:r>
              <a:rPr lang="pl-PL" i="1">
                <a:latin typeface="Calibri Light"/>
              </a:rPr>
              <a:t> się w konkretnych momentach pomiędzy dialogami.</a:t>
            </a:r>
          </a:p>
          <a:p>
            <a:pPr marL="0" indent="0">
              <a:buNone/>
            </a:pPr>
            <a:r>
              <a:rPr lang="pl-PL" i="1">
                <a:solidFill>
                  <a:schemeClr val="bg1">
                    <a:lumMod val="50000"/>
                  </a:schemeClr>
                </a:solidFill>
                <a:latin typeface="Calibri Light"/>
              </a:rPr>
              <a:t>W jaki sposób nawiązują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Uzupełniają pełne odczucie gry z gatunku VN.</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309604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Rodzaje wyzwań</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10000"/>
          </a:bodyPr>
          <a:lstStyle/>
          <a:p>
            <a:pPr marL="0" indent="0">
              <a:buNone/>
            </a:pPr>
            <a:r>
              <a:rPr lang="pl-PL" i="1">
                <a:solidFill>
                  <a:schemeClr val="bg1">
                    <a:lumMod val="50000"/>
                  </a:schemeClr>
                </a:solidFill>
                <a:latin typeface="Calibri Light"/>
              </a:rPr>
              <a:t>Jakie rodzaje wyzwań gra stawia przed graczem i jak trudne one są? (skala 1-5) W jaki sposób gra zwiększa poziom trudności? Uzasadnij na przykładzie.</a:t>
            </a:r>
          </a:p>
          <a:p>
            <a:pPr marL="0" indent="0">
              <a:buNone/>
            </a:pPr>
            <a:r>
              <a:rPr lang="pl-PL" i="1">
                <a:latin typeface="Calibri Light"/>
              </a:rPr>
              <a:t>Historia jest w dużej mierze liniowa. Wyzwaniem dla gracza jest dążenie do pogłębienia znajomości z wybraną przez niego postacią oraz tworzenie odpowiednich do tego zadania wierszy. Wymaga to od gracza poznania charakteru danej postaci i zapamiętania jakie słowa może lubić.</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48232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Warstwy gry i rozwój umiejętności gracza</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marL="0" indent="0">
              <a:buNone/>
            </a:pPr>
            <a:r>
              <a:rPr lang="pl-PL" i="1">
                <a:solidFill>
                  <a:schemeClr val="bg1">
                    <a:lumMod val="50000"/>
                  </a:schemeClr>
                </a:solidFill>
                <a:latin typeface="Calibri Light" panose="020F0302020204030204" pitchFamily="34" charset="0"/>
              </a:rPr>
              <a:t>Jakie wyzwania gracz ma na każdej z Warstw Gry? </a:t>
            </a:r>
            <a:br>
              <a:rPr lang="pl-PL" i="1">
                <a:solidFill>
                  <a:schemeClr val="bg1">
                    <a:lumMod val="50000"/>
                  </a:schemeClr>
                </a:solidFill>
                <a:latin typeface="Calibri Light" panose="020F0302020204030204" pitchFamily="34" charset="0"/>
              </a:rPr>
            </a:br>
            <a:r>
              <a:rPr lang="pl-PL" i="1">
                <a:latin typeface="Calibri Light" panose="020F0302020204030204" pitchFamily="34" charset="0"/>
              </a:rPr>
              <a:t>Głównym wyzwaniem w grze jest poznanie przez gracza preferencji każdej z postaci tak aby gracz był w stanie intuicyjnie wybierać odpowiednie słowa.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panose="020F0302020204030204" pitchFamily="34" charset="0"/>
              </a:rPr>
              <a:t>Po jakim czasie gracz osiąga poziom 4 według Macierzy Świadomej Kompetencji dla każdej umiejętności wymaganej przez wyzwanie?</a:t>
            </a:r>
          </a:p>
          <a:p>
            <a:pPr marL="0" indent="0">
              <a:buNone/>
            </a:pPr>
            <a:r>
              <a:rPr lang="pl-PL" i="1">
                <a:latin typeface="Calibri Light" panose="020F0302020204030204" pitchFamily="34" charset="0"/>
              </a:rPr>
              <a:t>Umiejętność intuicyjnego pisania wierszy gracz osiąga po około 2 godzinach rozgrywki</a:t>
            </a: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725443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Systemy generowania zawartości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Jakie systemy generujące zawartość występują w grze? Jak działają? Jakie założenia mogły mieć?</a:t>
            </a:r>
          </a:p>
          <a:p>
            <a:pPr marL="0" indent="0">
              <a:buNone/>
            </a:pPr>
            <a:r>
              <a:rPr lang="pl-PL" i="1">
                <a:latin typeface="Calibri Light"/>
              </a:rPr>
              <a:t>Gracz może otrzymać losowy wiersz z puli przygotowanej i napisanej przez developera. Założeniami wierszy było dyskretne oraz metaforyczne </a:t>
            </a:r>
            <a:r>
              <a:rPr lang="pl-PL" i="1" err="1">
                <a:latin typeface="Calibri Light"/>
              </a:rPr>
              <a:t>hintowanie</a:t>
            </a:r>
            <a:r>
              <a:rPr lang="pl-PL" i="1">
                <a:latin typeface="Calibri Light"/>
              </a:rPr>
              <a:t> na mroczniejszą część gry ukrytej pod powierzchnią.</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20181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Inne systemy</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Jakie inne systemy występują w grze? Jakie funkcje one pełnią i jakie założenia każdy z systemów mógł mieć przed ich stworzeniem?</a:t>
            </a:r>
            <a:br>
              <a:rPr lang="pl-PL" i="1">
                <a:latin typeface="Calibri Light"/>
              </a:rPr>
            </a:br>
            <a:r>
              <a:rPr lang="pl-PL" i="1">
                <a:latin typeface="Calibri Light"/>
              </a:rPr>
              <a:t>W pewnym momencie gra podmienia wybrane przez ciebie imię w grze na nazwę twojego użytkownika by kolejny raz złamać 4 ścianę.</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674282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LEVEL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0596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PLAYER EXPERIENCE</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10038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Level design: Ogólne założenia</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Czym są poziomy w grze i ile ich jest? Jakie założenia dotyczące poziomów mógł otrzymać </a:t>
            </a:r>
            <a:r>
              <a:rPr lang="pl-PL" i="1" err="1">
                <a:solidFill>
                  <a:schemeClr val="bg1">
                    <a:lumMod val="50000"/>
                  </a:schemeClr>
                </a:solidFill>
                <a:latin typeface="Calibri Light"/>
              </a:rPr>
              <a:t>level</a:t>
            </a:r>
            <a:r>
              <a:rPr lang="pl-PL" i="1">
                <a:solidFill>
                  <a:schemeClr val="bg1">
                    <a:lumMod val="50000"/>
                  </a:schemeClr>
                </a:solidFill>
                <a:latin typeface="Calibri Light"/>
              </a:rPr>
              <a:t> designer? Podaj na trzech przykładach.</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latin typeface="Calibri Light"/>
              </a:rPr>
              <a:t>Gra nie posiada klasycznych poziomów. Cała akcja rozgrywa się w kilku statycznych lokacjach, do których gracz często wraca niezależnie od aktu historii.</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3598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Level design: Szczegółowy opis trzech poziomów</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62500" lnSpcReduction="20000"/>
          </a:bodyPr>
          <a:lstStyle/>
          <a:p>
            <a:pPr marL="0" indent="0">
              <a:buNone/>
            </a:pPr>
            <a:r>
              <a:rPr lang="pl-PL" i="1">
                <a:solidFill>
                  <a:schemeClr val="bg1">
                    <a:lumMod val="50000"/>
                  </a:schemeClr>
                </a:solidFill>
                <a:latin typeface="Calibri Light"/>
              </a:rPr>
              <a:t>Naszkicuj na papierze lub w dowolnym programie graficznym co najmniej trzy poziomy z gry.</a:t>
            </a:r>
          </a:p>
          <a:p>
            <a:pPr marL="0" indent="0">
              <a:buNone/>
            </a:pPr>
            <a:r>
              <a:rPr lang="pl-PL" i="1">
                <a:latin typeface="Calibri Light"/>
              </a:rPr>
              <a:t>Poziomami są konkretne grafiki tworzące tła scen.</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Zaznacz kluczowe elementy dla rozgrywki i uzasadnij ich umiejscowienie.</a:t>
            </a:r>
          </a:p>
          <a:p>
            <a:pPr marL="0" indent="0">
              <a:buNone/>
            </a:pPr>
            <a:r>
              <a:rPr lang="pl-PL" i="1">
                <a:latin typeface="Calibri Light"/>
              </a:rPr>
              <a:t>Kluczowe elementy rozgrywki nie zmieniają się bez względu na aktualny „poziom”.</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poziomy realizują założenia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Odpowiedni styl grafik wywołuje u gracza specyficzne emocje. W osiągnięciu żądanego efektu przeważnie mocno pomaga muzyka.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Czy znasz inne gry, w których skorzystano z podobnych rozwiązań </a:t>
            </a:r>
            <a:r>
              <a:rPr lang="pl-PL" i="1" err="1">
                <a:solidFill>
                  <a:schemeClr val="bg1">
                    <a:lumMod val="50000"/>
                  </a:schemeClr>
                </a:solidFill>
                <a:latin typeface="Calibri Light"/>
              </a:rPr>
              <a:t>level</a:t>
            </a:r>
            <a:r>
              <a:rPr lang="pl-PL" i="1">
                <a:solidFill>
                  <a:schemeClr val="bg1">
                    <a:lumMod val="50000"/>
                  </a:schemeClr>
                </a:solidFill>
                <a:latin typeface="Calibri Light"/>
              </a:rPr>
              <a:t> designu? Podaj przykłady.</a:t>
            </a:r>
          </a:p>
          <a:p>
            <a:pPr marL="0" indent="0">
              <a:buNone/>
            </a:pPr>
            <a:r>
              <a:rPr lang="pl-PL" i="1">
                <a:latin typeface="Calibri Light"/>
              </a:rPr>
              <a:t>Każda gra typu Visual </a:t>
            </a:r>
            <a:r>
              <a:rPr lang="pl-PL" i="1" err="1">
                <a:latin typeface="Calibri Light"/>
              </a:rPr>
              <a:t>Novel</a:t>
            </a:r>
            <a:r>
              <a:rPr lang="pl-PL" i="1">
                <a:latin typeface="Calibri Light"/>
              </a:rPr>
              <a:t>.</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32781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DESIGN WORKFLOW</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85626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solidFill>
                  <a:schemeClr val="tx1">
                    <a:lumMod val="95000"/>
                    <a:lumOff val="5000"/>
                  </a:schemeClr>
                </a:solidFill>
                <a:latin typeface="Calibri Light" panose="020F0302020204030204" pitchFamily="34" charset="0"/>
              </a:rPr>
              <a:t>Przykład </a:t>
            </a:r>
            <a:r>
              <a:rPr lang="en-US" dirty="0">
                <a:solidFill>
                  <a:schemeClr val="tx1">
                    <a:lumMod val="95000"/>
                    <a:lumOff val="5000"/>
                  </a:schemeClr>
                </a:solidFill>
                <a:latin typeface="Calibri Light" panose="020F0302020204030204" pitchFamily="34" charset="0"/>
              </a:rPr>
              <a:t>workflow</a:t>
            </a: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20000"/>
          </a:bodyPr>
          <a:lstStyle/>
          <a:p>
            <a:pPr marL="0" indent="0">
              <a:buNone/>
            </a:pPr>
            <a:r>
              <a:rPr lang="pl-PL" i="1" dirty="0">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en-US" i="1" dirty="0">
                <a:latin typeface="Calibri Light"/>
              </a:rPr>
              <a:t>Requestor: Story designer (Dan </a:t>
            </a:r>
            <a:r>
              <a:rPr lang="en-US" i="1" dirty="0" err="1">
                <a:latin typeface="Calibri Light"/>
              </a:rPr>
              <a:t>Salvato</a:t>
            </a:r>
            <a:r>
              <a:rPr lang="en-US" i="1" dirty="0">
                <a:latin typeface="Calibri Light"/>
              </a:rPr>
              <a:t>)</a:t>
            </a:r>
          </a:p>
          <a:p>
            <a:pPr>
              <a:buFontTx/>
              <a:buChar char="-"/>
            </a:pPr>
            <a:r>
              <a:rPr lang="en-US" i="1" dirty="0">
                <a:latin typeface="Calibri Light"/>
              </a:rPr>
              <a:t>Assignee: Content Designer (Dan </a:t>
            </a:r>
            <a:r>
              <a:rPr lang="en-US" i="1" dirty="0" err="1">
                <a:latin typeface="Calibri Light"/>
              </a:rPr>
              <a:t>Salvato</a:t>
            </a:r>
            <a:r>
              <a:rPr lang="en-US" i="1" dirty="0">
                <a:latin typeface="Calibri Light"/>
              </a:rPr>
              <a:t>)</a:t>
            </a:r>
          </a:p>
          <a:p>
            <a:pPr>
              <a:buFontTx/>
              <a:buChar char="-"/>
            </a:pPr>
            <a:r>
              <a:rPr lang="en-US" i="1" dirty="0">
                <a:latin typeface="Calibri Light"/>
              </a:rPr>
              <a:t>Task Title: Monika CG design</a:t>
            </a:r>
          </a:p>
          <a:p>
            <a:pPr>
              <a:buFontTx/>
              <a:buChar char="-"/>
            </a:pPr>
            <a:r>
              <a:rPr lang="en-US" i="1" dirty="0">
                <a:latin typeface="Calibri Light"/>
              </a:rPr>
              <a:t>Task Description: Create new CG for Monika to use during final confrontation in the classroom. Dan </a:t>
            </a:r>
            <a:r>
              <a:rPr lang="en-US" i="1" dirty="0" err="1">
                <a:latin typeface="Calibri Light"/>
              </a:rPr>
              <a:t>Salvato</a:t>
            </a:r>
            <a:r>
              <a:rPr lang="en-US" i="1" dirty="0">
                <a:latin typeface="Calibri Light"/>
              </a:rPr>
              <a:t> suggested to use the existing background created by Level designer.</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66122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solidFill>
                  <a:schemeClr val="tx1">
                    <a:lumMod val="95000"/>
                    <a:lumOff val="5000"/>
                  </a:schemeClr>
                </a:solidFill>
                <a:latin typeface="Calibri Light" panose="020F0302020204030204" pitchFamily="34" charset="0"/>
              </a:rPr>
              <a:t>Przykład </a:t>
            </a:r>
            <a:r>
              <a:rPr lang="en-US" dirty="0">
                <a:solidFill>
                  <a:schemeClr val="tx1">
                    <a:lumMod val="95000"/>
                    <a:lumOff val="5000"/>
                  </a:schemeClr>
                </a:solidFill>
                <a:latin typeface="Calibri Light" panose="020F0302020204030204" pitchFamily="34" charset="0"/>
              </a:rPr>
              <a:t>workflow</a:t>
            </a: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0000" lnSpcReduction="20000"/>
          </a:bodyPr>
          <a:lstStyle/>
          <a:p>
            <a:pPr marL="0" indent="0">
              <a:buNone/>
            </a:pPr>
            <a:r>
              <a:rPr lang="pl-PL" i="1" dirty="0">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en-US" i="1" dirty="0">
                <a:latin typeface="Calibri Light"/>
              </a:rPr>
              <a:t>Requestor: Story designer (Dan </a:t>
            </a:r>
            <a:r>
              <a:rPr lang="en-US" i="1" dirty="0" err="1">
                <a:latin typeface="Calibri Light"/>
              </a:rPr>
              <a:t>Salvato</a:t>
            </a:r>
            <a:r>
              <a:rPr lang="en-US" i="1" dirty="0">
                <a:latin typeface="Calibri Light"/>
              </a:rPr>
              <a:t>)</a:t>
            </a:r>
          </a:p>
          <a:p>
            <a:pPr>
              <a:buFontTx/>
              <a:buChar char="-"/>
            </a:pPr>
            <a:r>
              <a:rPr lang="en-US" i="1" dirty="0">
                <a:latin typeface="Calibri Light"/>
              </a:rPr>
              <a:t>Assignee: System Designer (Dan </a:t>
            </a:r>
            <a:r>
              <a:rPr lang="en-US" i="1" dirty="0" err="1">
                <a:latin typeface="Calibri Light"/>
              </a:rPr>
              <a:t>Salvato</a:t>
            </a:r>
            <a:r>
              <a:rPr lang="en-US" i="1" dirty="0">
                <a:latin typeface="Calibri Light"/>
              </a:rPr>
              <a:t>)</a:t>
            </a:r>
          </a:p>
          <a:p>
            <a:pPr>
              <a:buFontTx/>
              <a:buChar char="-"/>
            </a:pPr>
            <a:r>
              <a:rPr lang="en-US" i="1" dirty="0">
                <a:latin typeface="Calibri Light"/>
              </a:rPr>
              <a:t>Task Title: Ability for player to write a poem</a:t>
            </a:r>
          </a:p>
          <a:p>
            <a:pPr>
              <a:buFontTx/>
              <a:buChar char="-"/>
            </a:pPr>
            <a:r>
              <a:rPr lang="en-US" i="1" dirty="0">
                <a:latin typeface="Calibri Light"/>
              </a:rPr>
              <a:t>Task Description: The main input from player will be taken by the poems. Create a view that lets a player “write” a poem or more exactly –</a:t>
            </a:r>
            <a:r>
              <a:rPr lang="pl-PL" i="1" dirty="0">
                <a:latin typeface="Calibri Light"/>
              </a:rPr>
              <a:t> </a:t>
            </a:r>
            <a:r>
              <a:rPr lang="en-US" i="1" dirty="0">
                <a:latin typeface="Calibri Light"/>
              </a:rPr>
              <a:t>select</a:t>
            </a:r>
            <a:r>
              <a:rPr lang="pl-PL" i="1" dirty="0">
                <a:latin typeface="Calibri Light"/>
              </a:rPr>
              <a:t> </a:t>
            </a:r>
            <a:r>
              <a:rPr lang="en-US" i="1" dirty="0">
                <a:latin typeface="Calibri Light"/>
              </a:rPr>
              <a:t>20 words from a random list where every word will be liked or disliked </a:t>
            </a:r>
            <a:r>
              <a:rPr lang="pl-PL" i="1" dirty="0">
                <a:latin typeface="Calibri Light"/>
              </a:rPr>
              <a:t>by </a:t>
            </a:r>
            <a:r>
              <a:rPr lang="en-US" i="1" dirty="0">
                <a:latin typeface="Calibri Light"/>
              </a:rPr>
              <a:t>one</a:t>
            </a:r>
            <a:r>
              <a:rPr lang="pl-PL" i="1" dirty="0">
                <a:latin typeface="Calibri Light"/>
              </a:rPr>
              <a:t> </a:t>
            </a:r>
            <a:r>
              <a:rPr lang="en-US" i="1" dirty="0">
                <a:latin typeface="Calibri Light"/>
              </a:rPr>
              <a:t>of 3 characters. When player choose a word that a character likes her sprite should be animated. Sprites will be provided by Content Designer, related JIRA task (DDLC-2137) is already opened and assigned for Dan </a:t>
            </a:r>
            <a:r>
              <a:rPr lang="en-US" i="1" dirty="0" err="1">
                <a:latin typeface="Calibri Light"/>
              </a:rPr>
              <a:t>Salvato</a:t>
            </a:r>
            <a:r>
              <a:rPr lang="en-US" i="1" dirty="0">
                <a:latin typeface="Calibri Light"/>
              </a:rPr>
              <a:t>.</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05817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solidFill>
                  <a:schemeClr val="tx1">
                    <a:lumMod val="95000"/>
                    <a:lumOff val="5000"/>
                  </a:schemeClr>
                </a:solidFill>
                <a:latin typeface="Calibri Light" panose="020F0302020204030204" pitchFamily="34" charset="0"/>
              </a:rPr>
              <a:t>Przykład </a:t>
            </a:r>
            <a:r>
              <a:rPr lang="en-US" dirty="0">
                <a:solidFill>
                  <a:schemeClr val="tx1">
                    <a:lumMod val="95000"/>
                    <a:lumOff val="5000"/>
                  </a:schemeClr>
                </a:solidFill>
                <a:latin typeface="Calibri Light" panose="020F0302020204030204" pitchFamily="34" charset="0"/>
              </a:rPr>
              <a:t>workflow</a:t>
            </a: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85000" lnSpcReduction="10000"/>
          </a:bodyPr>
          <a:lstStyle/>
          <a:p>
            <a:pPr marL="0" indent="0">
              <a:buNone/>
            </a:pPr>
            <a:r>
              <a:rPr lang="pl-PL" i="1" dirty="0">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en-US" i="1" dirty="0">
                <a:latin typeface="Calibri Light"/>
              </a:rPr>
              <a:t>Requestor: Story designer (Dan </a:t>
            </a:r>
            <a:r>
              <a:rPr lang="en-US" i="1" dirty="0" err="1">
                <a:latin typeface="Calibri Light"/>
              </a:rPr>
              <a:t>Salvato</a:t>
            </a:r>
            <a:r>
              <a:rPr lang="en-US" i="1" dirty="0">
                <a:latin typeface="Calibri Light"/>
              </a:rPr>
              <a:t>)</a:t>
            </a:r>
          </a:p>
          <a:p>
            <a:pPr>
              <a:buFontTx/>
              <a:buChar char="-"/>
            </a:pPr>
            <a:r>
              <a:rPr lang="en-US" i="1" dirty="0">
                <a:latin typeface="Calibri Light"/>
              </a:rPr>
              <a:t>Assignee: Level Designer (Dan </a:t>
            </a:r>
            <a:r>
              <a:rPr lang="en-US" i="1" dirty="0" err="1">
                <a:latin typeface="Calibri Light"/>
              </a:rPr>
              <a:t>Salvato</a:t>
            </a:r>
            <a:r>
              <a:rPr lang="en-US" i="1" dirty="0">
                <a:latin typeface="Calibri Light"/>
              </a:rPr>
              <a:t>)</a:t>
            </a:r>
          </a:p>
          <a:p>
            <a:pPr>
              <a:buFontTx/>
              <a:buChar char="-"/>
            </a:pPr>
            <a:r>
              <a:rPr lang="en-US" i="1" dirty="0">
                <a:latin typeface="Calibri Light"/>
              </a:rPr>
              <a:t>Task Title</a:t>
            </a:r>
            <a:r>
              <a:rPr lang="pl-PL" i="1" dirty="0">
                <a:latin typeface="Calibri Light"/>
              </a:rPr>
              <a:t>: </a:t>
            </a:r>
            <a:r>
              <a:rPr lang="en-US" i="1" dirty="0">
                <a:latin typeface="Calibri Light"/>
              </a:rPr>
              <a:t>Background for </a:t>
            </a:r>
            <a:r>
              <a:rPr lang="en-US" i="1" dirty="0" err="1">
                <a:latin typeface="Calibri Light"/>
              </a:rPr>
              <a:t>Sayori’s</a:t>
            </a:r>
            <a:r>
              <a:rPr lang="pl-PL" i="1" dirty="0">
                <a:latin typeface="Calibri Light"/>
              </a:rPr>
              <a:t> </a:t>
            </a:r>
            <a:r>
              <a:rPr lang="en-US" i="1" dirty="0">
                <a:latin typeface="Calibri Light"/>
              </a:rPr>
              <a:t>room</a:t>
            </a:r>
          </a:p>
          <a:p>
            <a:pPr>
              <a:buFontTx/>
              <a:buChar char="-"/>
            </a:pPr>
            <a:r>
              <a:rPr lang="en-US" i="1" dirty="0">
                <a:latin typeface="Calibri Light"/>
              </a:rPr>
              <a:t>Task Description: We need a design for </a:t>
            </a:r>
            <a:r>
              <a:rPr lang="en-US" i="1" dirty="0" err="1">
                <a:latin typeface="Calibri Light"/>
              </a:rPr>
              <a:t>Sayori's</a:t>
            </a:r>
            <a:r>
              <a:rPr lang="en-US" i="1" dirty="0">
                <a:latin typeface="Calibri Light"/>
              </a:rPr>
              <a:t> room. It will be used in the end of Act I where </a:t>
            </a:r>
            <a:r>
              <a:rPr lang="en-US" i="1" dirty="0" err="1">
                <a:latin typeface="Calibri Light"/>
              </a:rPr>
              <a:t>Sayori</a:t>
            </a:r>
            <a:r>
              <a:rPr lang="en-US" i="1" dirty="0">
                <a:latin typeface="Calibri Light"/>
              </a:rPr>
              <a:t> is in very deep state of depression and there is real mess in her room. More information about </a:t>
            </a:r>
            <a:r>
              <a:rPr lang="en-US" i="1" dirty="0" err="1">
                <a:latin typeface="Calibri Light"/>
              </a:rPr>
              <a:t>Sayori's</a:t>
            </a:r>
            <a:r>
              <a:rPr lang="en-US" i="1" dirty="0">
                <a:latin typeface="Calibri Light"/>
              </a:rPr>
              <a:t> character can be found in the documentation for this project.</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26102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4000">
                <a:solidFill>
                  <a:schemeClr val="tx1">
                    <a:lumMod val="95000"/>
                    <a:lumOff val="5000"/>
                  </a:schemeClr>
                </a:solidFill>
                <a:latin typeface="Calibri Light" panose="020F0302020204030204" pitchFamily="34" charset="0"/>
              </a:rPr>
              <a:t>Player </a:t>
            </a:r>
            <a:r>
              <a:rPr lang="pl-PL" sz="4000" err="1">
                <a:solidFill>
                  <a:schemeClr val="tx1">
                    <a:lumMod val="95000"/>
                    <a:lumOff val="5000"/>
                  </a:schemeClr>
                </a:solidFill>
                <a:latin typeface="Calibri Light" panose="020F0302020204030204" pitchFamily="34" charset="0"/>
              </a:rPr>
              <a:t>Experience</a:t>
            </a:r>
            <a:r>
              <a:rPr lang="pl-PL" sz="4000">
                <a:solidFill>
                  <a:schemeClr val="tx1">
                    <a:lumMod val="95000"/>
                    <a:lumOff val="5000"/>
                  </a:schemeClr>
                </a:solidFill>
                <a:latin typeface="Calibri Light" panose="020F0302020204030204" pitchFamily="34" charset="0"/>
              </a:rPr>
              <a:t>: Ogólne założenia</a:t>
            </a:r>
            <a:endParaRPr lang="en-US" sz="40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sz="2800">
                <a:solidFill>
                  <a:schemeClr val="tx1">
                    <a:lumMod val="95000"/>
                    <a:lumOff val="5000"/>
                  </a:schemeClr>
                </a:solidFill>
                <a:latin typeface="Calibri Light"/>
              </a:rPr>
              <a:t>Podobne tytuły: </a:t>
            </a:r>
            <a:r>
              <a:rPr lang="pl-PL" sz="2800" err="1">
                <a:solidFill>
                  <a:schemeClr val="tx1">
                    <a:lumMod val="95000"/>
                    <a:lumOff val="5000"/>
                  </a:schemeClr>
                </a:solidFill>
                <a:latin typeface="Calibri Light"/>
              </a:rPr>
              <a:t>Higurashi</a:t>
            </a:r>
            <a:r>
              <a:rPr lang="pl-PL" sz="2800">
                <a:solidFill>
                  <a:schemeClr val="tx1">
                    <a:lumMod val="95000"/>
                    <a:lumOff val="5000"/>
                  </a:schemeClr>
                </a:solidFill>
                <a:latin typeface="Calibri Light"/>
              </a:rPr>
              <a:t> no </a:t>
            </a:r>
            <a:r>
              <a:rPr lang="pl-PL" sz="2800" err="1">
                <a:solidFill>
                  <a:schemeClr val="tx1">
                    <a:lumMod val="95000"/>
                    <a:lumOff val="5000"/>
                  </a:schemeClr>
                </a:solidFill>
                <a:latin typeface="Calibri Light"/>
              </a:rPr>
              <a:t>Naku</a:t>
            </a:r>
            <a:r>
              <a:rPr lang="pl-PL" sz="2800">
                <a:solidFill>
                  <a:schemeClr val="tx1">
                    <a:lumMod val="95000"/>
                    <a:lumOff val="5000"/>
                  </a:schemeClr>
                </a:solidFill>
                <a:latin typeface="Calibri Light"/>
              </a:rPr>
              <a:t> Koro ni, </a:t>
            </a:r>
            <a:r>
              <a:rPr lang="pl-PL" sz="2800" err="1">
                <a:solidFill>
                  <a:schemeClr val="tx1">
                    <a:lumMod val="95000"/>
                    <a:lumOff val="5000"/>
                  </a:schemeClr>
                </a:solidFill>
                <a:latin typeface="Calibri Light"/>
              </a:rPr>
              <a:t>Tokyo</a:t>
            </a:r>
            <a:r>
              <a:rPr lang="pl-PL" sz="2800">
                <a:solidFill>
                  <a:schemeClr val="tx1">
                    <a:lumMod val="95000"/>
                    <a:lumOff val="5000"/>
                  </a:schemeClr>
                </a:solidFill>
                <a:latin typeface="Calibri Light"/>
              </a:rPr>
              <a:t> Dark, </a:t>
            </a:r>
            <a:r>
              <a:rPr lang="pl-PL" sz="2800" err="1">
                <a:solidFill>
                  <a:schemeClr val="tx1">
                    <a:lumMod val="95000"/>
                    <a:lumOff val="5000"/>
                  </a:schemeClr>
                </a:solidFill>
                <a:latin typeface="Calibri Light"/>
              </a:rPr>
              <a:t>Oxenfree</a:t>
            </a:r>
            <a:br>
              <a:rPr lang="pl-PL" sz="2800">
                <a:latin typeface="Calibri Light" panose="020F0302020204030204" pitchFamily="34" charset="0"/>
              </a:rPr>
            </a:br>
            <a:r>
              <a:rPr lang="pl-PL" sz="2800">
                <a:solidFill>
                  <a:schemeClr val="tx1">
                    <a:lumMod val="85000"/>
                    <a:lumOff val="15000"/>
                  </a:schemeClr>
                </a:solidFill>
                <a:latin typeface="Calibri Light"/>
              </a:rPr>
              <a:t>Głównie dla: Explorer, </a:t>
            </a:r>
            <a:r>
              <a:rPr lang="pl-PL" sz="2800" err="1">
                <a:solidFill>
                  <a:schemeClr val="tx1">
                    <a:lumMod val="85000"/>
                    <a:lumOff val="15000"/>
                  </a:schemeClr>
                </a:solidFill>
                <a:latin typeface="Calibri Light"/>
              </a:rPr>
              <a:t>Achiever</a:t>
            </a:r>
            <a:r>
              <a:rPr lang="pl-PL" sz="2800">
                <a:solidFill>
                  <a:schemeClr val="tx1">
                    <a:lumMod val="85000"/>
                    <a:lumOff val="15000"/>
                  </a:schemeClr>
                </a:solidFill>
                <a:latin typeface="Calibri Light"/>
              </a:rPr>
              <a:t> oraz podgrup </a:t>
            </a:r>
            <a:r>
              <a:rPr lang="pl-PL" sz="2800" err="1">
                <a:solidFill>
                  <a:schemeClr val="tx1">
                    <a:lumMod val="85000"/>
                    <a:lumOff val="15000"/>
                  </a:schemeClr>
                </a:solidFill>
                <a:latin typeface="Calibri Light"/>
              </a:rPr>
              <a:t>Socializer</a:t>
            </a:r>
            <a:endParaRPr lang="pl-PL" sz="2800">
              <a:solidFill>
                <a:schemeClr val="tx1">
                  <a:lumMod val="85000"/>
                  <a:lumOff val="15000"/>
                </a:schemeClr>
              </a:solidFill>
              <a:latin typeface="Calibri Light"/>
            </a:endParaRPr>
          </a:p>
          <a:p>
            <a:pPr marL="0" indent="0">
              <a:buNone/>
            </a:pPr>
            <a:r>
              <a:rPr lang="pl-PL" sz="2800">
                <a:solidFill>
                  <a:schemeClr val="tx1">
                    <a:lumMod val="95000"/>
                    <a:lumOff val="5000"/>
                  </a:schemeClr>
                </a:solidFill>
                <a:latin typeface="Calibri Light" panose="020F0302020204030204" pitchFamily="34" charset="0"/>
              </a:rPr>
              <a:t>Dominujące emocje: szczęście, ekscytacja, niepokój, terror – progresywnie się zmieniają</a:t>
            </a:r>
            <a:endParaRPr lang="pl-PL" sz="2800">
              <a:latin typeface="Calibri Light" panose="020F0302020204030204" pitchFamily="34" charset="0"/>
            </a:endParaRPr>
          </a:p>
          <a:p>
            <a:pPr marL="0" indent="0">
              <a:buNone/>
            </a:pPr>
            <a:r>
              <a:rPr lang="pl-PL" sz="2800">
                <a:solidFill>
                  <a:schemeClr val="tx1">
                    <a:lumMod val="95000"/>
                    <a:lumOff val="5000"/>
                  </a:schemeClr>
                </a:solidFill>
                <a:latin typeface="Calibri Light" panose="020F0302020204030204" pitchFamily="34" charset="0"/>
              </a:rPr>
              <a:t>Główne związki chemiczne, które indukuje gra: Serotonina, Oksytocyna, Dopamina</a:t>
            </a:r>
            <a:br>
              <a:rPr lang="pl-PL" sz="2800">
                <a:solidFill>
                  <a:schemeClr val="tx1">
                    <a:lumMod val="95000"/>
                    <a:lumOff val="5000"/>
                  </a:schemeClr>
                </a:solidFill>
                <a:latin typeface="Calibri Light" panose="020F0302020204030204" pitchFamily="34" charset="0"/>
              </a:rPr>
            </a:br>
            <a:r>
              <a:rPr lang="pl-PL" sz="2800">
                <a:latin typeface="Calibri Light" panose="020F0302020204030204" pitchFamily="34" charset="0"/>
              </a:rPr>
              <a:t>Dominujący rodzaj wyzwań: Planowanie, Wiedza, Percepcja</a:t>
            </a:r>
            <a:endParaRPr lang="pl-PL" sz="2800" i="1">
              <a:solidFill>
                <a:schemeClr val="bg1">
                  <a:lumMod val="6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59475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lumMod val="95000"/>
                    <a:lumOff val="5000"/>
                  </a:schemeClr>
                </a:solidFill>
                <a:latin typeface="Calibri Light" panose="020F0302020204030204" pitchFamily="34" charset="0"/>
              </a:rPr>
              <a:t>Player Experience</a:t>
            </a:r>
            <a:r>
              <a:rPr lang="pl-PL" sz="4000" dirty="0">
                <a:solidFill>
                  <a:schemeClr val="tx1">
                    <a:lumMod val="95000"/>
                    <a:lumOff val="5000"/>
                  </a:schemeClr>
                </a:solidFill>
                <a:latin typeface="Calibri Light" panose="020F0302020204030204" pitchFamily="34" charset="0"/>
              </a:rPr>
              <a:t>: Podróż gracza</a:t>
            </a:r>
            <a:endParaRPr lang="en-US" sz="4000" dirty="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grpSp>
        <p:nvGrpSpPr>
          <p:cNvPr id="16" name="Group 15">
            <a:extLst>
              <a:ext uri="{FF2B5EF4-FFF2-40B4-BE49-F238E27FC236}">
                <a16:creationId xmlns:a16="http://schemas.microsoft.com/office/drawing/2014/main" id="{3FDB7425-3B79-47D1-BCCA-CEF58F405F38}"/>
              </a:ext>
            </a:extLst>
          </p:cNvPr>
          <p:cNvGrpSpPr/>
          <p:nvPr/>
        </p:nvGrpSpPr>
        <p:grpSpPr>
          <a:xfrm>
            <a:off x="573741" y="2232502"/>
            <a:ext cx="8077200" cy="546760"/>
            <a:chOff x="457200" y="4520540"/>
            <a:chExt cx="8077200" cy="546760"/>
          </a:xfrm>
        </p:grpSpPr>
        <p:cxnSp>
          <p:nvCxnSpPr>
            <p:cNvPr id="5" name="Straight Arrow Connector 4">
              <a:extLst>
                <a:ext uri="{FF2B5EF4-FFF2-40B4-BE49-F238E27FC236}">
                  <a16:creationId xmlns:a16="http://schemas.microsoft.com/office/drawing/2014/main" id="{2F372410-23EA-4D74-A79E-E7868F96ED71}"/>
                </a:ext>
              </a:extLst>
            </p:cNvPr>
            <p:cNvCxnSpPr/>
            <p:nvPr/>
          </p:nvCxnSpPr>
          <p:spPr>
            <a:xfrm>
              <a:off x="457200" y="4800600"/>
              <a:ext cx="8077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94F04ABD-ACA0-4729-94C8-ADE1CA6EC45C}"/>
                </a:ext>
              </a:extLst>
            </p:cNvPr>
            <p:cNvCxnSpPr/>
            <p:nvPr/>
          </p:nvCxnSpPr>
          <p:spPr>
            <a:xfrm>
              <a:off x="21336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548AB5D-F14C-4F3A-ABB4-92E902DB718D}"/>
                </a:ext>
              </a:extLst>
            </p:cNvPr>
            <p:cNvCxnSpPr/>
            <p:nvPr/>
          </p:nvCxnSpPr>
          <p:spPr>
            <a:xfrm>
              <a:off x="4572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D3B4883B-4F32-4ED9-BC19-D34CC7F43214}"/>
                </a:ext>
              </a:extLst>
            </p:cNvPr>
            <p:cNvCxnSpPr/>
            <p:nvPr/>
          </p:nvCxnSpPr>
          <p:spPr>
            <a:xfrm>
              <a:off x="38862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924BC84-F163-4F1F-B3BD-BB0D5D576874}"/>
                </a:ext>
              </a:extLst>
            </p:cNvPr>
            <p:cNvCxnSpPr/>
            <p:nvPr/>
          </p:nvCxnSpPr>
          <p:spPr>
            <a:xfrm>
              <a:off x="5562600" y="45339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4901F9B-0300-4B5B-865F-BB54CF6C41CA}"/>
                </a:ext>
              </a:extLst>
            </p:cNvPr>
            <p:cNvCxnSpPr/>
            <p:nvPr/>
          </p:nvCxnSpPr>
          <p:spPr>
            <a:xfrm>
              <a:off x="7239000" y="4520540"/>
              <a:ext cx="0" cy="533400"/>
            </a:xfrm>
            <a:prstGeom prst="line">
              <a:avLst/>
            </a:prstGeom>
          </p:spPr>
          <p:style>
            <a:lnRef idx="2">
              <a:schemeClr val="dk1"/>
            </a:lnRef>
            <a:fillRef idx="0">
              <a:schemeClr val="dk1"/>
            </a:fillRef>
            <a:effectRef idx="1">
              <a:schemeClr val="dk1"/>
            </a:effectRef>
            <a:fontRef idx="minor">
              <a:schemeClr val="tx1"/>
            </a:fontRef>
          </p:style>
        </p:cxnSp>
      </p:grpSp>
      <p:grpSp>
        <p:nvGrpSpPr>
          <p:cNvPr id="24" name="Group 23">
            <a:extLst>
              <a:ext uri="{FF2B5EF4-FFF2-40B4-BE49-F238E27FC236}">
                <a16:creationId xmlns:a16="http://schemas.microsoft.com/office/drawing/2014/main" id="{448F8E01-2FEE-44EC-9B0F-32F9C09354FA}"/>
              </a:ext>
            </a:extLst>
          </p:cNvPr>
          <p:cNvGrpSpPr/>
          <p:nvPr/>
        </p:nvGrpSpPr>
        <p:grpSpPr>
          <a:xfrm>
            <a:off x="76200" y="1411846"/>
            <a:ext cx="8175807" cy="387602"/>
            <a:chOff x="0" y="1906249"/>
            <a:chExt cx="8175807" cy="387602"/>
          </a:xfrm>
        </p:grpSpPr>
        <p:sp>
          <p:nvSpPr>
            <p:cNvPr id="9" name="TextBox 8">
              <a:extLst>
                <a:ext uri="{FF2B5EF4-FFF2-40B4-BE49-F238E27FC236}">
                  <a16:creationId xmlns:a16="http://schemas.microsoft.com/office/drawing/2014/main" id="{1A902AA7-F00B-4453-B133-565A8F9AA795}"/>
                </a:ext>
              </a:extLst>
            </p:cNvPr>
            <p:cNvSpPr txBox="1"/>
            <p:nvPr/>
          </p:nvSpPr>
          <p:spPr>
            <a:xfrm>
              <a:off x="1582271" y="1924519"/>
              <a:ext cx="1488139" cy="369332"/>
            </a:xfrm>
            <a:prstGeom prst="rect">
              <a:avLst/>
            </a:prstGeom>
            <a:noFill/>
          </p:spPr>
          <p:txBody>
            <a:bodyPr wrap="square" rtlCol="0">
              <a:spAutoFit/>
            </a:bodyPr>
            <a:lstStyle/>
            <a:p>
              <a:r>
                <a:rPr lang="pl-PL"/>
                <a:t>Koniec Aktu I</a:t>
              </a:r>
              <a:endParaRPr lang="en-US"/>
            </a:p>
          </p:txBody>
        </p:sp>
        <p:sp>
          <p:nvSpPr>
            <p:cNvPr id="15" name="TextBox 14">
              <a:extLst>
                <a:ext uri="{FF2B5EF4-FFF2-40B4-BE49-F238E27FC236}">
                  <a16:creationId xmlns:a16="http://schemas.microsoft.com/office/drawing/2014/main" id="{0318915D-8142-4076-8769-E400AD3028C6}"/>
                </a:ext>
              </a:extLst>
            </p:cNvPr>
            <p:cNvSpPr txBox="1"/>
            <p:nvPr/>
          </p:nvSpPr>
          <p:spPr>
            <a:xfrm>
              <a:off x="0" y="1906249"/>
              <a:ext cx="1394012" cy="369332"/>
            </a:xfrm>
            <a:prstGeom prst="rect">
              <a:avLst/>
            </a:prstGeom>
            <a:noFill/>
          </p:spPr>
          <p:txBody>
            <a:bodyPr wrap="square" rtlCol="0">
              <a:spAutoFit/>
            </a:bodyPr>
            <a:lstStyle/>
            <a:p>
              <a:r>
                <a:rPr lang="pl-PL"/>
                <a:t>Początek gry</a:t>
              </a:r>
              <a:endParaRPr lang="en-US"/>
            </a:p>
          </p:txBody>
        </p:sp>
        <p:sp>
          <p:nvSpPr>
            <p:cNvPr id="17" name="TextBox 16">
              <a:extLst>
                <a:ext uri="{FF2B5EF4-FFF2-40B4-BE49-F238E27FC236}">
                  <a16:creationId xmlns:a16="http://schemas.microsoft.com/office/drawing/2014/main" id="{F183616B-49F9-4771-AC63-430C6CA640B0}"/>
                </a:ext>
              </a:extLst>
            </p:cNvPr>
            <p:cNvSpPr txBox="1"/>
            <p:nvPr/>
          </p:nvSpPr>
          <p:spPr>
            <a:xfrm>
              <a:off x="3276600" y="1924519"/>
              <a:ext cx="1488138" cy="369332"/>
            </a:xfrm>
            <a:prstGeom prst="rect">
              <a:avLst/>
            </a:prstGeom>
            <a:noFill/>
          </p:spPr>
          <p:txBody>
            <a:bodyPr wrap="square" rtlCol="0">
              <a:spAutoFit/>
            </a:bodyPr>
            <a:lstStyle/>
            <a:p>
              <a:r>
                <a:rPr lang="pl-PL"/>
                <a:t>Koniec Aktu II</a:t>
              </a:r>
              <a:endParaRPr lang="en-US"/>
            </a:p>
          </p:txBody>
        </p:sp>
        <p:sp>
          <p:nvSpPr>
            <p:cNvPr id="18" name="TextBox 17">
              <a:extLst>
                <a:ext uri="{FF2B5EF4-FFF2-40B4-BE49-F238E27FC236}">
                  <a16:creationId xmlns:a16="http://schemas.microsoft.com/office/drawing/2014/main" id="{C7BC30C1-17F5-4AA5-9AA6-A8F7949D6E1F}"/>
                </a:ext>
              </a:extLst>
            </p:cNvPr>
            <p:cNvSpPr txBox="1"/>
            <p:nvPr/>
          </p:nvSpPr>
          <p:spPr>
            <a:xfrm>
              <a:off x="4935073" y="1924519"/>
              <a:ext cx="1586757" cy="369332"/>
            </a:xfrm>
            <a:prstGeom prst="rect">
              <a:avLst/>
            </a:prstGeom>
            <a:noFill/>
          </p:spPr>
          <p:txBody>
            <a:bodyPr wrap="square" rtlCol="0">
              <a:spAutoFit/>
            </a:bodyPr>
            <a:lstStyle/>
            <a:p>
              <a:r>
                <a:rPr lang="pl-PL"/>
                <a:t>Koniec Aktu III</a:t>
              </a:r>
              <a:endParaRPr lang="en-US"/>
            </a:p>
          </p:txBody>
        </p:sp>
        <p:sp>
          <p:nvSpPr>
            <p:cNvPr id="19" name="TextBox 18">
              <a:extLst>
                <a:ext uri="{FF2B5EF4-FFF2-40B4-BE49-F238E27FC236}">
                  <a16:creationId xmlns:a16="http://schemas.microsoft.com/office/drawing/2014/main" id="{B3BCC648-43DD-47DD-8816-6D604CC3E9F7}"/>
                </a:ext>
              </a:extLst>
            </p:cNvPr>
            <p:cNvSpPr txBox="1"/>
            <p:nvPr/>
          </p:nvSpPr>
          <p:spPr>
            <a:xfrm>
              <a:off x="6615960" y="1924519"/>
              <a:ext cx="1559847" cy="369332"/>
            </a:xfrm>
            <a:prstGeom prst="rect">
              <a:avLst/>
            </a:prstGeom>
            <a:noFill/>
          </p:spPr>
          <p:txBody>
            <a:bodyPr wrap="square" rtlCol="0">
              <a:spAutoFit/>
            </a:bodyPr>
            <a:lstStyle/>
            <a:p>
              <a:r>
                <a:rPr lang="pl-PL"/>
                <a:t>Koniec Aktu IV</a:t>
              </a:r>
              <a:endParaRPr lang="en-US"/>
            </a:p>
          </p:txBody>
        </p:sp>
      </p:grpSp>
      <p:sp>
        <p:nvSpPr>
          <p:cNvPr id="20" name="Rectangle 19">
            <a:extLst>
              <a:ext uri="{FF2B5EF4-FFF2-40B4-BE49-F238E27FC236}">
                <a16:creationId xmlns:a16="http://schemas.microsoft.com/office/drawing/2014/main" id="{CF090BF8-75F7-4DB3-8B35-CAC94FE55F2D}"/>
              </a:ext>
            </a:extLst>
          </p:cNvPr>
          <p:cNvSpPr/>
          <p:nvPr/>
        </p:nvSpPr>
        <p:spPr>
          <a:xfrm>
            <a:off x="609601" y="3045962"/>
            <a:ext cx="1640540" cy="2768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000" dirty="0">
                <a:ln w="0"/>
                <a:solidFill>
                  <a:schemeClr val="tx1"/>
                </a:solidFill>
                <a:effectLst>
                  <a:outerShdw blurRad="38100" dist="19050" dir="2700000" algn="tl" rotWithShape="0">
                    <a:schemeClr val="dk1">
                      <a:alpha val="40000"/>
                    </a:schemeClr>
                  </a:outerShdw>
                </a:effectLst>
              </a:rPr>
              <a:t>Pierwszy akt prowadzi gracza przez historię, która zdawać by się mogło jest typową historią miłosną w liceum. Wraz z postępem historii gracz dostaje pewne wskazówki, że coś może być nie tak, jednak większość osób się tym nie przejmuje.</a:t>
            </a:r>
            <a:r>
              <a:rPr lang="en-US" sz="1000" dirty="0">
                <a:ln w="0"/>
                <a:solidFill>
                  <a:schemeClr val="tx1"/>
                </a:solidFill>
                <a:effectLst>
                  <a:outerShdw blurRad="38100" dist="19050" dir="2700000" algn="tl" rotWithShape="0">
                    <a:schemeClr val="dk1">
                      <a:alpha val="40000"/>
                    </a:schemeClr>
                  </a:outerShdw>
                </a:effectLst>
              </a:rPr>
              <a:t> </a:t>
            </a:r>
            <a:r>
              <a:rPr lang="pl-PL" sz="1000" dirty="0">
                <a:ln w="0"/>
                <a:solidFill>
                  <a:schemeClr val="tx1"/>
                </a:solidFill>
                <a:effectLst>
                  <a:outerShdw blurRad="38100" dist="19050" dir="2700000" algn="tl" rotWithShape="0">
                    <a:schemeClr val="dk1">
                      <a:alpha val="40000"/>
                    </a:schemeClr>
                  </a:outerShdw>
                </a:effectLst>
              </a:rPr>
              <a:t>Kubeł zimnej wody na gracza spada, gdy widzi zakończenie pierwszego etapu i napis </a:t>
            </a:r>
            <a:r>
              <a:rPr lang="en-US" sz="1000" dirty="0">
                <a:ln w="0"/>
                <a:solidFill>
                  <a:schemeClr val="tx1"/>
                </a:solidFill>
                <a:effectLst>
                  <a:outerShdw blurRad="38100" dist="19050" dir="2700000" algn="tl" rotWithShape="0">
                    <a:schemeClr val="dk1">
                      <a:alpha val="40000"/>
                    </a:schemeClr>
                  </a:outerShdw>
                </a:effectLst>
              </a:rPr>
              <a:t>“The End”. </a:t>
            </a:r>
            <a:r>
              <a:rPr lang="pl-PL" sz="1000" dirty="0">
                <a:ln w="0"/>
                <a:solidFill>
                  <a:schemeClr val="tx1"/>
                </a:solidFill>
                <a:effectLst>
                  <a:outerShdw blurRad="38100" dist="19050" dir="2700000" algn="tl" rotWithShape="0">
                    <a:schemeClr val="dk1">
                      <a:alpha val="40000"/>
                    </a:schemeClr>
                  </a:outerShdw>
                </a:effectLst>
              </a:rPr>
              <a:t>Niektórzy gracze po tym przestają grać, jednak wtedy nie są oni w stanie odczuć tego co mieli na myśli twórcy gry.</a:t>
            </a:r>
          </a:p>
        </p:txBody>
      </p:sp>
      <p:sp>
        <p:nvSpPr>
          <p:cNvPr id="21" name="Rectangle 20">
            <a:extLst>
              <a:ext uri="{FF2B5EF4-FFF2-40B4-BE49-F238E27FC236}">
                <a16:creationId xmlns:a16="http://schemas.microsoft.com/office/drawing/2014/main" id="{DC294212-146C-49E2-AF47-64EB7B2F69FC}"/>
              </a:ext>
            </a:extLst>
          </p:cNvPr>
          <p:cNvSpPr/>
          <p:nvPr/>
        </p:nvSpPr>
        <p:spPr>
          <a:xfrm>
            <a:off x="2326340" y="3045962"/>
            <a:ext cx="1640540" cy="2768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700" dirty="0">
                <a:ln w="0"/>
                <a:solidFill>
                  <a:schemeClr val="tx1"/>
                </a:solidFill>
                <a:effectLst>
                  <a:outerShdw blurRad="38100" dist="19050" dir="2700000" algn="tl" rotWithShape="0">
                    <a:schemeClr val="dk1">
                      <a:alpha val="40000"/>
                    </a:schemeClr>
                  </a:outerShdw>
                </a:effectLst>
              </a:rPr>
              <a:t>Kontynuacja gry polega na rozpoczęciu gry od nowa. Gracz na początku może myśleć, że robiąc coś inaczej może osiągnąć inny wynik niż poprzednio, bo to przecież nowe podejście. Szybko jednak zauważa, że postać, która popełniła samobójstwo w akcie I jest w grze nieobecna. Pod innymi względami rozgrywka wydaje się normalna. Gra jednak co jakiś czas się “</a:t>
            </a:r>
            <a:r>
              <a:rPr lang="pl-PL" sz="700" dirty="0" err="1">
                <a:ln w="0"/>
                <a:solidFill>
                  <a:schemeClr val="tx1"/>
                </a:solidFill>
                <a:effectLst>
                  <a:outerShdw blurRad="38100" dist="19050" dir="2700000" algn="tl" rotWithShape="0">
                    <a:schemeClr val="dk1">
                      <a:alpha val="40000"/>
                    </a:schemeClr>
                  </a:outerShdw>
                </a:effectLst>
              </a:rPr>
              <a:t>buguje</a:t>
            </a:r>
            <a:r>
              <a:rPr lang="pl-PL" sz="700" dirty="0">
                <a:ln w="0"/>
                <a:solidFill>
                  <a:schemeClr val="tx1"/>
                </a:solidFill>
                <a:effectLst>
                  <a:outerShdw blurRad="38100" dist="19050" dir="2700000" algn="tl" rotWithShape="0">
                    <a:schemeClr val="dk1">
                      <a:alpha val="40000"/>
                    </a:schemeClr>
                  </a:outerShdw>
                </a:effectLst>
              </a:rPr>
              <a:t>“ powodując pewne złe przeczucia u gracza. W ciągu 3 dnia czasu gry gracz zauważa, że coś mocno jest nie tak i stamtąd gra prowadzi go do nie uchronnego zakończenia etapu, którym jest samobójstwo kolejnej postaci. Po tym wydarzeniu leaderka klubu postanawia się ujawnić i pokazać, że to ona za tym wszystkim stoi i że ona jako jedyna z tych postaci jest świadoma tego, że jest w grze i że jedyną żywą istotą poza nią jest gracz (złamanie 4 ściany). Wtedy gra płynnie przechodzi do etapu III.</a:t>
            </a:r>
          </a:p>
        </p:txBody>
      </p:sp>
      <p:sp>
        <p:nvSpPr>
          <p:cNvPr id="22" name="Rectangle 21">
            <a:extLst>
              <a:ext uri="{FF2B5EF4-FFF2-40B4-BE49-F238E27FC236}">
                <a16:creationId xmlns:a16="http://schemas.microsoft.com/office/drawing/2014/main" id="{959343F7-6F04-40AD-AE26-4D16FD31DC75}"/>
              </a:ext>
            </a:extLst>
          </p:cNvPr>
          <p:cNvSpPr/>
          <p:nvPr/>
        </p:nvSpPr>
        <p:spPr>
          <a:xfrm>
            <a:off x="4020668" y="3045961"/>
            <a:ext cx="1640540" cy="27689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pl-PL" sz="700" dirty="0">
                <a:ln w="0"/>
                <a:solidFill>
                  <a:schemeClr val="tx1"/>
                </a:solidFill>
                <a:effectLst>
                  <a:outerShdw blurRad="38100" dist="19050" dir="2700000" algn="tl" rotWithShape="0">
                    <a:schemeClr val="dk1">
                      <a:alpha val="40000"/>
                    </a:schemeClr>
                  </a:outerShdw>
                </a:effectLst>
              </a:rPr>
              <a:t>Trzeci etap polega na byciu zamkniętym w pokoju z Moniką bez żadnej możliwości interakcji bądź wykonania żadnej akcji innej niż słuchanie jej historii. Gra wtedy się blokuje i nawet gdy skończą się wszystkie kwestie Moniki zaczynają się one zapętlać. Co jakiś czas gracz dostaje pewne sugestie, żeby zmodyfikować pliki gry. Dopiero wtedy, gdy gracz faktycznie wejdzie do folderu, gdzie zainstalowana jest gra i usunie plik odpowiedzialny za postać Moniki gra pozwala iść na przód. Duch Moniki (sama postać znika “z powodu usunięcia pliku”) wtedy uświadamia sobie, że zamknięcie gracza w pokoju nie było najlepszym rozwiązaniem. Akceptuje swoją karę i jako ostatnie swoje działanie przywraca pliki innych postaci. To nadal nie jest koniec.</a:t>
            </a:r>
          </a:p>
        </p:txBody>
      </p:sp>
      <p:sp>
        <p:nvSpPr>
          <p:cNvPr id="23" name="Rectangle 22">
            <a:extLst>
              <a:ext uri="{FF2B5EF4-FFF2-40B4-BE49-F238E27FC236}">
                <a16:creationId xmlns:a16="http://schemas.microsoft.com/office/drawing/2014/main" id="{F5B20603-7E7D-46E6-8936-7B04CAAF211E}"/>
              </a:ext>
            </a:extLst>
          </p:cNvPr>
          <p:cNvSpPr/>
          <p:nvPr/>
        </p:nvSpPr>
        <p:spPr>
          <a:xfrm>
            <a:off x="5777760" y="3045961"/>
            <a:ext cx="1501929" cy="2768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900" dirty="0">
                <a:ln w="0"/>
                <a:solidFill>
                  <a:schemeClr val="tx1"/>
                </a:solidFill>
                <a:effectLst>
                  <a:outerShdw blurRad="38100" dist="19050" dir="2700000" algn="tl" rotWithShape="0">
                    <a:schemeClr val="dk1">
                      <a:alpha val="40000"/>
                    </a:schemeClr>
                  </a:outerShdw>
                </a:effectLst>
              </a:rPr>
              <a:t>Trzeci etap zapowiada się na w końcu normalną rozgrywkę. Monika, która powodowała wszystkie zaburzenia charakterów postaci, nie istnieje. Etap ten trwa jednak bardzo krótko, ponieważ już w ciągu pierwszego dnia nowy leader grupy – </a:t>
            </a:r>
            <a:r>
              <a:rPr lang="pl-PL" sz="900" dirty="0" err="1">
                <a:ln w="0"/>
                <a:solidFill>
                  <a:schemeClr val="tx1"/>
                </a:solidFill>
                <a:effectLst>
                  <a:outerShdw blurRad="38100" dist="19050" dir="2700000" algn="tl" rotWithShape="0">
                    <a:schemeClr val="dk1">
                      <a:alpha val="40000"/>
                    </a:schemeClr>
                  </a:outerShdw>
                </a:effectLst>
              </a:rPr>
              <a:t>Sayori</a:t>
            </a:r>
            <a:r>
              <a:rPr lang="pl-PL" sz="900" dirty="0">
                <a:ln w="0"/>
                <a:solidFill>
                  <a:schemeClr val="tx1"/>
                </a:solidFill>
                <a:effectLst>
                  <a:outerShdw blurRad="38100" dist="19050" dir="2700000" algn="tl" rotWithShape="0">
                    <a:schemeClr val="dk1">
                      <a:alpha val="40000"/>
                    </a:schemeClr>
                  </a:outerShdw>
                </a:effectLst>
              </a:rPr>
              <a:t> ujawnia się, że jest świadoma swojego istnienia i tego, że jest zamknięta w grze. Próbuje wziąć gracza tylko dla siebie (tak jak zrobiła to Monika) jednak jej się to nie udaje i gra się kończy.</a:t>
            </a:r>
          </a:p>
        </p:txBody>
      </p:sp>
      <p:pic>
        <p:nvPicPr>
          <p:cNvPr id="1026" name="Picture 2" descr="Image result for sayori hanging">
            <a:extLst>
              <a:ext uri="{FF2B5EF4-FFF2-40B4-BE49-F238E27FC236}">
                <a16:creationId xmlns:a16="http://schemas.microsoft.com/office/drawing/2014/main" id="{36A251EC-D8F5-4148-8B19-02439F64D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682" y="1832925"/>
            <a:ext cx="368917" cy="3689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uri stab">
            <a:extLst>
              <a:ext uri="{FF2B5EF4-FFF2-40B4-BE49-F238E27FC236}">
                <a16:creationId xmlns:a16="http://schemas.microsoft.com/office/drawing/2014/main" id="{7DB47AB9-00FC-41CD-8C56-B528D9E28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260" y="1811926"/>
            <a:ext cx="208962" cy="3689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onika in the room">
            <a:extLst>
              <a:ext uri="{FF2B5EF4-FFF2-40B4-BE49-F238E27FC236}">
                <a16:creationId xmlns:a16="http://schemas.microsoft.com/office/drawing/2014/main" id="{CFDDE40B-76F3-40AF-8090-35BDB224C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055" y="1930783"/>
            <a:ext cx="963765" cy="5421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dits">
            <a:extLst>
              <a:ext uri="{FF2B5EF4-FFF2-40B4-BE49-F238E27FC236}">
                <a16:creationId xmlns:a16="http://schemas.microsoft.com/office/drawing/2014/main" id="{31C343D6-9FD2-43EE-B32F-84EC095BC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7200" y="1808324"/>
            <a:ext cx="496681" cy="37251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1DEBA789-1465-4DB9-A04E-E27AFDA3C60E}"/>
              </a:ext>
            </a:extLst>
          </p:cNvPr>
          <p:cNvSpPr/>
          <p:nvPr/>
        </p:nvSpPr>
        <p:spPr>
          <a:xfrm>
            <a:off x="7431735" y="3045961"/>
            <a:ext cx="1062316" cy="27689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700" dirty="0">
                <a:ln w="0"/>
                <a:solidFill>
                  <a:schemeClr val="tx1"/>
                </a:solidFill>
                <a:effectLst>
                  <a:outerShdw blurRad="38100" dist="19050" dir="2700000" algn="tl" rotWithShape="0">
                    <a:schemeClr val="dk1">
                      <a:alpha val="40000"/>
                    </a:schemeClr>
                  </a:outerShdw>
                </a:effectLst>
              </a:rPr>
              <a:t>Zakończenie gry różni się od tego jak grał gracz w pierwszym akcie. Przy normalnym przejściu gry (wybranie jednej postaci i próba rozkochania jej w sobie) dostaje się typowe zakończenie</a:t>
            </a:r>
            <a:r>
              <a:rPr lang="en-US" sz="700" dirty="0">
                <a:ln w="0"/>
                <a:solidFill>
                  <a:schemeClr val="tx1"/>
                </a:solidFill>
                <a:effectLst>
                  <a:outerShdw blurRad="38100" dist="19050" dir="2700000" algn="tl" rotWithShape="0">
                    <a:schemeClr val="dk1">
                      <a:alpha val="40000"/>
                    </a:schemeClr>
                  </a:outerShdw>
                </a:effectLst>
              </a:rPr>
              <a:t>, </a:t>
            </a:r>
            <a:r>
              <a:rPr lang="pl-PL" sz="700" dirty="0">
                <a:ln w="0"/>
                <a:solidFill>
                  <a:schemeClr val="tx1"/>
                </a:solidFill>
                <a:effectLst>
                  <a:outerShdw blurRad="38100" dist="19050" dir="2700000" algn="tl" rotWithShape="0">
                    <a:schemeClr val="dk1">
                      <a:alpha val="40000"/>
                    </a:schemeClr>
                  </a:outerShdw>
                </a:effectLst>
              </a:rPr>
              <a:t>opisane w akcie IV. Aby aktywować specjalny </a:t>
            </a:r>
            <a:r>
              <a:rPr lang="en-US" sz="700" dirty="0">
                <a:ln w="0"/>
                <a:solidFill>
                  <a:schemeClr val="tx1"/>
                </a:solidFill>
                <a:effectLst>
                  <a:outerShdw blurRad="38100" dist="19050" dir="2700000" algn="tl" rotWithShape="0">
                    <a:schemeClr val="dk1">
                      <a:alpha val="40000"/>
                    </a:schemeClr>
                  </a:outerShdw>
                </a:effectLst>
              </a:rPr>
              <a:t>ending</a:t>
            </a:r>
            <a:r>
              <a:rPr lang="pl-PL" sz="700" dirty="0">
                <a:ln w="0"/>
                <a:solidFill>
                  <a:schemeClr val="tx1"/>
                </a:solidFill>
                <a:effectLst>
                  <a:outerShdw blurRad="38100" dist="19050" dir="2700000" algn="tl" rotWithShape="0">
                    <a:schemeClr val="dk1">
                      <a:alpha val="40000"/>
                    </a:schemeClr>
                  </a:outerShdw>
                </a:effectLst>
              </a:rPr>
              <a:t> w akcie I należy kombinować z plikami zapisu gry, aby przejść wszystkie 3 możliwe ścieżki (spędzić czas z każdą z dziewczyn).</a:t>
            </a:r>
            <a:r>
              <a:rPr lang="en-US" sz="700" dirty="0">
                <a:ln w="0"/>
                <a:solidFill>
                  <a:schemeClr val="tx1"/>
                </a:solidFill>
                <a:effectLst>
                  <a:outerShdw blurRad="38100" dist="19050" dir="2700000" algn="tl" rotWithShape="0">
                    <a:schemeClr val="dk1">
                      <a:alpha val="40000"/>
                    </a:schemeClr>
                  </a:outerShdw>
                </a:effectLst>
              </a:rPr>
              <a:t> </a:t>
            </a:r>
            <a:r>
              <a:rPr lang="pl-PL" sz="700" dirty="0">
                <a:ln w="0"/>
                <a:solidFill>
                  <a:schemeClr val="tx1"/>
                </a:solidFill>
                <a:effectLst>
                  <a:outerShdw blurRad="38100" dist="19050" dir="2700000" algn="tl" rotWithShape="0">
                    <a:schemeClr val="dk1">
                      <a:alpha val="40000"/>
                    </a:schemeClr>
                  </a:outerShdw>
                </a:effectLst>
              </a:rPr>
              <a:t>Zakończenie polega na odblokowaniu specjalnego listu od twórców i słów uznania od </a:t>
            </a:r>
            <a:r>
              <a:rPr lang="pl-PL" sz="700" dirty="0" err="1">
                <a:ln w="0"/>
                <a:solidFill>
                  <a:schemeClr val="tx1"/>
                </a:solidFill>
                <a:effectLst>
                  <a:outerShdw blurRad="38100" dist="19050" dir="2700000" algn="tl" rotWithShape="0">
                    <a:schemeClr val="dk1">
                      <a:alpha val="40000"/>
                    </a:schemeClr>
                  </a:outerShdw>
                </a:effectLst>
              </a:rPr>
              <a:t>Sayori</a:t>
            </a:r>
            <a:r>
              <a:rPr lang="pl-PL" sz="70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30281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Co motywuje graczy z konkretnych kategorii?</a:t>
            </a:r>
            <a:endParaRPr lang="en-US">
              <a:solidFill>
                <a:schemeClr val="tx1">
                  <a:lumMod val="95000"/>
                  <a:lumOff val="5000"/>
                </a:schemeClr>
              </a:solidFill>
              <a:latin typeface="Calibri Light" panose="020F0302020204030204" pitchFamily="34" charset="0"/>
            </a:endParaRPr>
          </a:p>
        </p:txBody>
      </p:sp>
      <p:graphicFrame>
        <p:nvGraphicFramePr>
          <p:cNvPr id="4" name="Content Placeholder 3">
            <a:extLst>
              <a:ext uri="{FF2B5EF4-FFF2-40B4-BE49-F238E27FC236}">
                <a16:creationId xmlns:a16="http://schemas.microsoft.com/office/drawing/2014/main" id="{AB412DFB-AAFB-417F-90C3-4D37350F6BAF}"/>
              </a:ext>
            </a:extLst>
          </p:cNvPr>
          <p:cNvGraphicFramePr>
            <a:graphicFrameLocks noGrp="1"/>
          </p:cNvGraphicFramePr>
          <p:nvPr>
            <p:ph idx="1"/>
            <p:extLst>
              <p:ext uri="{D42A27DB-BD31-4B8C-83A1-F6EECF244321}">
                <p14:modId xmlns:p14="http://schemas.microsoft.com/office/powerpoint/2010/main" val="754319882"/>
              </p:ext>
            </p:extLst>
          </p:nvPr>
        </p:nvGraphicFramePr>
        <p:xfrm>
          <a:off x="457200" y="1828800"/>
          <a:ext cx="8229600" cy="4061619"/>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54111083"/>
                    </a:ext>
                  </a:extLst>
                </a:gridCol>
                <a:gridCol w="4114800">
                  <a:extLst>
                    <a:ext uri="{9D8B030D-6E8A-4147-A177-3AD203B41FA5}">
                      <a16:colId xmlns:a16="http://schemas.microsoft.com/office/drawing/2014/main" val="3115346555"/>
                    </a:ext>
                  </a:extLst>
                </a:gridCol>
              </a:tblGrid>
              <a:tr h="2004219">
                <a:tc>
                  <a:txBody>
                    <a:bodyPr/>
                    <a:lstStyle/>
                    <a:p>
                      <a:pPr algn="ctr"/>
                      <a:r>
                        <a:rPr lang="pl-PL" b="0"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KILLER</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Rozwiązywanie problemów (usunięcie konkretnego pliku w folderze gry)</a:t>
                      </a:r>
                      <a:endParaRPr lang="en-US" b="0" i="1" u="none">
                        <a:solidFill>
                          <a:schemeClr val="bg1">
                            <a:lumMod val="50000"/>
                          </a:schemeClr>
                        </a:solidFill>
                        <a:latin typeface="Calibri Light" panose="020F0302020204030204" pitchFamily="34" charset="0"/>
                      </a:endParaRPr>
                    </a:p>
                  </a:txBody>
                  <a:tcPr>
                    <a:lnL w="12700" cap="flat" cmpd="sng" algn="ctr">
                      <a:solidFill>
                        <a:schemeClr val="accent2"/>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2">
                        <a:lumMod val="20000"/>
                        <a:lumOff val="80000"/>
                      </a:schemeClr>
                    </a:solidFill>
                  </a:tcPr>
                </a:tc>
                <a:tc>
                  <a:txBody>
                    <a:bodyPr/>
                    <a:lstStyle/>
                    <a:p>
                      <a:pPr algn="ctr"/>
                      <a:r>
                        <a:rPr lang="pl-PL" b="0"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ACHIEVER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Ukończenie każdej ścieżki fabularnej w celu odblokowania ukrytego zakończenia oraz listu od developera</a:t>
                      </a:r>
                      <a:endParaRPr lang="en-US" b="0" i="1" u="none">
                        <a:solidFill>
                          <a:schemeClr val="bg1">
                            <a:lumMod val="50000"/>
                          </a:schemeClr>
                        </a:solidFill>
                        <a:latin typeface="Calibri Light" panose="020F0302020204030204" pitchFamily="34" charset="0"/>
                      </a:endParaRPr>
                    </a:p>
                    <a:p>
                      <a:pPr algn="ctr"/>
                      <a:endParaRPr lang="en-US" b="0" u="sng">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504618298"/>
                  </a:ext>
                </a:extLst>
              </a:tr>
              <a:tr h="2057400">
                <a:tc>
                  <a:txBody>
                    <a:bodyPr/>
                    <a:lstStyle/>
                    <a:p>
                      <a:pPr algn="ctr"/>
                      <a:r>
                        <a:rPr lang="pl-PL"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SOCIALIZER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err="1">
                          <a:solidFill>
                            <a:schemeClr val="bg1">
                              <a:lumMod val="50000"/>
                            </a:schemeClr>
                          </a:solidFill>
                          <a:latin typeface="Calibri Light" panose="020F0302020204030204" pitchFamily="34" charset="0"/>
                        </a:rPr>
                        <a:t>Roleplaying</a:t>
                      </a:r>
                      <a:endParaRPr lang="pl-PL" b="0" i="1" u="none">
                        <a:solidFill>
                          <a:schemeClr val="bg1">
                            <a:lumMod val="50000"/>
                          </a:schemeClr>
                        </a:solidFill>
                        <a:latin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Ciekawa fabuła</a:t>
                      </a:r>
                      <a:endParaRPr lang="en-US" b="0" i="1" u="none">
                        <a:solidFill>
                          <a:schemeClr val="bg1">
                            <a:lumMod val="50000"/>
                          </a:schemeClr>
                        </a:solidFill>
                        <a:latin typeface="Calibri Light" panose="020F0302020204030204" pitchFamily="34" charset="0"/>
                      </a:endParaRPr>
                    </a:p>
                    <a:p>
                      <a:pPr marL="285750" indent="-285750" algn="l">
                        <a:buFont typeface="Arial" panose="020B0604020202020204" pitchFamily="34" charset="0"/>
                        <a:buChar char="•"/>
                      </a:pPr>
                      <a:endParaRPr lang="en-US" u="sng">
                        <a:latin typeface="Calibri Light" panose="020F0302020204030204" pitchFamily="34" charset="0"/>
                      </a:endParaRPr>
                    </a:p>
                  </a:txBody>
                  <a:tcPr>
                    <a:lnL w="12700" cap="flat" cmpd="sng" algn="ctr">
                      <a:solidFill>
                        <a:schemeClr val="accent3"/>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pl-PL"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EXPLORER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Szukanie </a:t>
                      </a:r>
                      <a:r>
                        <a:rPr lang="pl-PL" b="0" i="1" u="none" err="1">
                          <a:solidFill>
                            <a:schemeClr val="bg1">
                              <a:lumMod val="50000"/>
                            </a:schemeClr>
                          </a:solidFill>
                          <a:latin typeface="Calibri Light" panose="020F0302020204030204" pitchFamily="34" charset="0"/>
                        </a:rPr>
                        <a:t>secretów</a:t>
                      </a:r>
                      <a:r>
                        <a:rPr lang="pl-PL" b="0" i="1" u="none">
                          <a:solidFill>
                            <a:schemeClr val="bg1">
                              <a:lumMod val="50000"/>
                            </a:schemeClr>
                          </a:solidFill>
                          <a:latin typeface="Calibri Light" panose="020F0302020204030204" pitchFamily="34" charset="0"/>
                        </a:rPr>
                        <a:t> i </a:t>
                      </a:r>
                      <a:r>
                        <a:rPr lang="pl-PL" b="0" i="1" u="none" err="1">
                          <a:solidFill>
                            <a:schemeClr val="bg1">
                              <a:lumMod val="50000"/>
                            </a:schemeClr>
                          </a:solidFill>
                          <a:latin typeface="Calibri Light" panose="020F0302020204030204" pitchFamily="34" charset="0"/>
                        </a:rPr>
                        <a:t>easter-eggów</a:t>
                      </a:r>
                      <a:endParaRPr lang="pl-PL" b="0" i="1" u="none">
                        <a:solidFill>
                          <a:schemeClr val="bg1">
                            <a:lumMod val="50000"/>
                          </a:schemeClr>
                        </a:solidFill>
                        <a:latin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Możliwość wyboru różnych ścieżek fabularnych</a:t>
                      </a:r>
                      <a:endParaRPr lang="en-US" b="0" i="1" u="none">
                        <a:solidFill>
                          <a:schemeClr val="bg1">
                            <a:lumMod val="50000"/>
                          </a:schemeClr>
                        </a:solidFill>
                        <a:latin typeface="Calibri Light" panose="020F0302020204030204" pitchFamily="34" charset="0"/>
                      </a:endParaRPr>
                    </a:p>
                    <a:p>
                      <a:pPr algn="ctr"/>
                      <a:endParaRPr lang="en-US" u="sng">
                        <a:latin typeface="Calibri Light" panose="020F0302020204030204" pitchFamily="34"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5285413"/>
                  </a:ext>
                </a:extLst>
              </a:tr>
            </a:tbl>
          </a:graphicData>
        </a:graphic>
      </p:graphicFrame>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1416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200">
                <a:solidFill>
                  <a:schemeClr val="tx1">
                    <a:lumMod val="95000"/>
                    <a:lumOff val="5000"/>
                  </a:schemeClr>
                </a:solidFill>
                <a:latin typeface="Calibri Light" panose="020F0302020204030204" pitchFamily="34" charset="0"/>
              </a:rPr>
              <a:t>Player </a:t>
            </a:r>
            <a:r>
              <a:rPr lang="pl-PL" sz="3200" err="1">
                <a:solidFill>
                  <a:schemeClr val="tx1">
                    <a:lumMod val="95000"/>
                    <a:lumOff val="5000"/>
                  </a:schemeClr>
                </a:solidFill>
                <a:latin typeface="Calibri Light" panose="020F0302020204030204" pitchFamily="34" charset="0"/>
              </a:rPr>
              <a:t>Experience</a:t>
            </a:r>
            <a:r>
              <a:rPr lang="pl-PL" sz="3200">
                <a:solidFill>
                  <a:schemeClr val="tx1">
                    <a:lumMod val="95000"/>
                    <a:lumOff val="5000"/>
                  </a:schemeClr>
                </a:solidFill>
                <a:latin typeface="Calibri Light" panose="020F0302020204030204" pitchFamily="34" charset="0"/>
              </a:rPr>
              <a:t>: W jaki sposób gra powoduje zwiększanie poziomu hormonów szczęścia?</a:t>
            </a:r>
            <a:endParaRPr lang="en-US" sz="3200">
              <a:solidFill>
                <a:schemeClr val="tx1">
                  <a:lumMod val="95000"/>
                  <a:lumOff val="5000"/>
                </a:schemeClr>
              </a:solidFill>
              <a:latin typeface="Calibri Light" panose="020F0302020204030204" pitchFamily="34" charset="0"/>
            </a:endParaRPr>
          </a:p>
        </p:txBody>
      </p:sp>
      <p:graphicFrame>
        <p:nvGraphicFramePr>
          <p:cNvPr id="4" name="Content Placeholder 3">
            <a:extLst>
              <a:ext uri="{FF2B5EF4-FFF2-40B4-BE49-F238E27FC236}">
                <a16:creationId xmlns:a16="http://schemas.microsoft.com/office/drawing/2014/main" id="{AB412DFB-AAFB-417F-90C3-4D37350F6BAF}"/>
              </a:ext>
            </a:extLst>
          </p:cNvPr>
          <p:cNvGraphicFramePr>
            <a:graphicFrameLocks noGrp="1"/>
          </p:cNvGraphicFramePr>
          <p:nvPr>
            <p:ph idx="1"/>
            <p:extLst>
              <p:ext uri="{D42A27DB-BD31-4B8C-83A1-F6EECF244321}">
                <p14:modId xmlns:p14="http://schemas.microsoft.com/office/powerpoint/2010/main" val="3527429342"/>
              </p:ext>
            </p:extLst>
          </p:nvPr>
        </p:nvGraphicFramePr>
        <p:xfrm>
          <a:off x="457200" y="1828800"/>
          <a:ext cx="8229600" cy="411480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54111083"/>
                    </a:ext>
                  </a:extLst>
                </a:gridCol>
                <a:gridCol w="4114800">
                  <a:extLst>
                    <a:ext uri="{9D8B030D-6E8A-4147-A177-3AD203B41FA5}">
                      <a16:colId xmlns:a16="http://schemas.microsoft.com/office/drawing/2014/main" val="3115346555"/>
                    </a:ext>
                  </a:extLst>
                </a:gridCol>
              </a:tblGrid>
              <a:tr h="2057400">
                <a:tc>
                  <a:txBody>
                    <a:bodyPr/>
                    <a:lstStyle/>
                    <a:p>
                      <a:pPr algn="ctr"/>
                      <a:r>
                        <a:rPr lang="pl-PL" b="0" u="sng">
                          <a:solidFill>
                            <a:schemeClr val="tx1">
                              <a:lumMod val="85000"/>
                              <a:lumOff val="15000"/>
                            </a:schemeClr>
                          </a:solidFill>
                          <a:effectLst/>
                          <a:latin typeface="Calibri Light" panose="020F0302020204030204" pitchFamily="34" charset="0"/>
                        </a:rPr>
                        <a:t>SEROTONINA</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„Przesłodzony” </a:t>
                      </a:r>
                      <a:r>
                        <a:rPr lang="pl-PL" b="0" i="1" u="none" err="1">
                          <a:solidFill>
                            <a:schemeClr val="bg1">
                              <a:lumMod val="50000"/>
                            </a:schemeClr>
                          </a:solidFill>
                          <a:latin typeface="Calibri Light" panose="020F0302020204030204" pitchFamily="34" charset="0"/>
                        </a:rPr>
                        <a:t>setting</a:t>
                      </a:r>
                      <a:r>
                        <a:rPr lang="pl-PL" b="0" i="1" u="none">
                          <a:solidFill>
                            <a:schemeClr val="bg1">
                              <a:lumMod val="50000"/>
                            </a:schemeClr>
                          </a:solidFill>
                          <a:latin typeface="Calibri Light" panose="020F0302020204030204" pitchFamily="34" charset="0"/>
                        </a:rPr>
                        <a:t> Aktu I</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Otrzymywanie przez gracza wierszy pisanych przez postaci</a:t>
                      </a:r>
                    </a:p>
                  </a:txBody>
                  <a:tcPr>
                    <a:lnL w="12700" cap="flat" cmpd="sng" algn="ctr">
                      <a:solidFill>
                        <a:srgbClr val="FFC00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ED2"/>
                    </a:solidFill>
                  </a:tcPr>
                </a:tc>
                <a:tc>
                  <a:txBody>
                    <a:bodyPr/>
                    <a:lstStyle/>
                    <a:p>
                      <a:pPr algn="ctr"/>
                      <a:r>
                        <a:rPr lang="pl-PL" b="0" u="sng">
                          <a:solidFill>
                            <a:schemeClr val="tx1">
                              <a:lumMod val="85000"/>
                              <a:lumOff val="15000"/>
                            </a:schemeClr>
                          </a:solidFill>
                          <a:effectLst/>
                          <a:latin typeface="Calibri Light" panose="020F0302020204030204" pitchFamily="34" charset="0"/>
                        </a:rPr>
                        <a:t>ENDORFINY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Napisanie odpowiedniego wiersza dla wybranej przez gracza postaci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Ukończenie każdego aktu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Usunięcie Moniki</a:t>
                      </a:r>
                      <a:endParaRPr lang="en-US" b="0" i="1" u="none">
                        <a:solidFill>
                          <a:schemeClr val="bg1">
                            <a:lumMod val="50000"/>
                          </a:schemeClr>
                        </a:solidFill>
                        <a:latin typeface="Calibri Light" panose="020F0302020204030204" pitchFamily="34" charset="0"/>
                      </a:endParaRPr>
                    </a:p>
                    <a:p>
                      <a:pPr algn="ctr"/>
                      <a:endParaRPr lang="en-US" b="0" u="sng">
                        <a:latin typeface="Calibri Light" panose="020F0302020204030204" pitchFamily="34" charset="0"/>
                      </a:endParaRP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04618298"/>
                  </a:ext>
                </a:extLst>
              </a:tr>
              <a:tr h="2057400">
                <a:tc>
                  <a:txBody>
                    <a:bodyPr/>
                    <a:lstStyle/>
                    <a:p>
                      <a:pPr algn="ctr"/>
                      <a:r>
                        <a:rPr lang="pl-PL" u="sng">
                          <a:solidFill>
                            <a:schemeClr val="tx1">
                              <a:lumMod val="85000"/>
                              <a:lumOff val="15000"/>
                            </a:schemeClr>
                          </a:solidFill>
                          <a:effectLst/>
                          <a:latin typeface="Calibri Light" panose="020F0302020204030204" pitchFamily="34" charset="0"/>
                        </a:rPr>
                        <a:t>OKSYTOCYNA</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Interakcje z postaciami w Akcie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Poszerzanie wątku romantycznego z wybraną postacią w Akcie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Immersyjna fabuła</a:t>
                      </a:r>
                      <a:endParaRPr lang="en-US" b="0" i="1" u="none">
                        <a:solidFill>
                          <a:schemeClr val="bg1">
                            <a:lumMod val="50000"/>
                          </a:schemeClr>
                        </a:solidFill>
                        <a:latin typeface="Calibri Light" panose="020F0302020204030204" pitchFamily="34" charset="0"/>
                      </a:endParaRPr>
                    </a:p>
                    <a:p>
                      <a:pPr marL="0" indent="0" algn="l">
                        <a:buFont typeface="Arial" panose="020B0604020202020204" pitchFamily="34" charset="0"/>
                        <a:buNone/>
                      </a:pPr>
                      <a:endParaRPr lang="en-US" u="sng">
                        <a:latin typeface="Calibri Light" panose="020F0302020204030204" pitchFamily="34" charset="0"/>
                      </a:endParaRPr>
                    </a:p>
                  </a:txBody>
                  <a:tcPr>
                    <a:lnL w="12700" cap="flat" cmpd="sng" algn="ctr">
                      <a:solidFill>
                        <a:schemeClr val="accent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tc>
                  <a:txBody>
                    <a:bodyPr/>
                    <a:lstStyle/>
                    <a:p>
                      <a:pPr algn="ctr"/>
                      <a:r>
                        <a:rPr lang="pl-PL" u="sng">
                          <a:solidFill>
                            <a:schemeClr val="tx1">
                              <a:lumMod val="85000"/>
                              <a:lumOff val="15000"/>
                            </a:schemeClr>
                          </a:solidFill>
                          <a:effectLst/>
                          <a:latin typeface="Calibri Light" panose="020F0302020204030204" pitchFamily="34" charset="0"/>
                        </a:rPr>
                        <a:t>DOPAMINA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Główne eventy umiejscowione w finalnych etapach konkretnych aktów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Umówienie się na randkę</a:t>
                      </a:r>
                      <a:endParaRPr lang="en-US" b="0" i="1" u="none">
                        <a:solidFill>
                          <a:schemeClr val="bg1">
                            <a:lumMod val="50000"/>
                          </a:schemeClr>
                        </a:solidFill>
                        <a:latin typeface="Calibri Light" panose="020F0302020204030204" pitchFamily="34" charset="0"/>
                      </a:endParaRPr>
                    </a:p>
                    <a:p>
                      <a:pPr algn="ctr"/>
                      <a:endParaRPr lang="en-US" u="sng">
                        <a:latin typeface="Calibri Light" panose="020F0302020204030204" pitchFamily="34"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5285413"/>
                  </a:ext>
                </a:extLst>
              </a:tr>
            </a:tbl>
          </a:graphicData>
        </a:graphic>
      </p:graphicFrame>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82551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Jakie emocje odczuwamy grając?</a:t>
            </a:r>
            <a:endParaRPr lang="en-US">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3" cstate="print"/>
          <a:stretch>
            <a:fillRect/>
          </a:stretch>
        </p:blipFill>
        <p:spPr>
          <a:xfrm>
            <a:off x="0" y="6248400"/>
            <a:ext cx="2679210" cy="609600"/>
          </a:xfrm>
          <a:prstGeom prst="rect">
            <a:avLst/>
          </a:prstGeom>
        </p:spPr>
      </p:pic>
      <p:graphicFrame>
        <p:nvGraphicFramePr>
          <p:cNvPr id="4" name="Table 3">
            <a:extLst>
              <a:ext uri="{FF2B5EF4-FFF2-40B4-BE49-F238E27FC236}">
                <a16:creationId xmlns:a16="http://schemas.microsoft.com/office/drawing/2014/main" id="{789B8663-27AE-4CEE-A83E-38F0E51D87BE}"/>
              </a:ext>
            </a:extLst>
          </p:cNvPr>
          <p:cNvGraphicFramePr>
            <a:graphicFrameLocks noGrp="1"/>
          </p:cNvGraphicFramePr>
          <p:nvPr>
            <p:extLst>
              <p:ext uri="{D42A27DB-BD31-4B8C-83A1-F6EECF244321}">
                <p14:modId xmlns:p14="http://schemas.microsoft.com/office/powerpoint/2010/main" val="3171142596"/>
              </p:ext>
            </p:extLst>
          </p:nvPr>
        </p:nvGraphicFramePr>
        <p:xfrm>
          <a:off x="533400" y="1676400"/>
          <a:ext cx="8153400" cy="4414520"/>
        </p:xfrm>
        <a:graphic>
          <a:graphicData uri="http://schemas.openxmlformats.org/drawingml/2006/table">
            <a:tbl>
              <a:tblPr firstRow="1" bandRow="1">
                <a:tableStyleId>{912C8C85-51F0-491E-9774-3900AFEF0FD7}</a:tableStyleId>
              </a:tblPr>
              <a:tblGrid>
                <a:gridCol w="2209800">
                  <a:extLst>
                    <a:ext uri="{9D8B030D-6E8A-4147-A177-3AD203B41FA5}">
                      <a16:colId xmlns:a16="http://schemas.microsoft.com/office/drawing/2014/main" val="806693668"/>
                    </a:ext>
                  </a:extLst>
                </a:gridCol>
                <a:gridCol w="2286000">
                  <a:extLst>
                    <a:ext uri="{9D8B030D-6E8A-4147-A177-3AD203B41FA5}">
                      <a16:colId xmlns:a16="http://schemas.microsoft.com/office/drawing/2014/main" val="3766743076"/>
                    </a:ext>
                  </a:extLst>
                </a:gridCol>
                <a:gridCol w="3657600">
                  <a:extLst>
                    <a:ext uri="{9D8B030D-6E8A-4147-A177-3AD203B41FA5}">
                      <a16:colId xmlns:a16="http://schemas.microsoft.com/office/drawing/2014/main" val="3378899932"/>
                    </a:ext>
                  </a:extLst>
                </a:gridCol>
              </a:tblGrid>
              <a:tr h="370840">
                <a:tc>
                  <a:txBody>
                    <a:bodyPr/>
                    <a:lstStyle/>
                    <a:p>
                      <a:pPr algn="ctr"/>
                      <a:r>
                        <a:rPr lang="pl-PL">
                          <a:latin typeface="Calibri Light" panose="020F0302020204030204" pitchFamily="34" charset="0"/>
                        </a:rPr>
                        <a:t>EMOCJA</a:t>
                      </a:r>
                      <a:endParaRPr lang="en-US" b="0">
                        <a:latin typeface="Calibri Light" panose="020F0302020204030204" pitchFamily="34" charset="0"/>
                      </a:endParaRPr>
                    </a:p>
                  </a:txBody>
                  <a:tcPr>
                    <a:lnR w="12700" cap="flat" cmpd="sng" algn="ctr">
                      <a:solidFill>
                        <a:schemeClr val="bg1"/>
                      </a:solidFill>
                      <a:prstDash val="solid"/>
                      <a:round/>
                      <a:headEnd type="none" w="med" len="med"/>
                      <a:tailEnd type="none" w="med" len="med"/>
                    </a:lnR>
                  </a:tcPr>
                </a:tc>
                <a:tc>
                  <a:txBody>
                    <a:bodyPr/>
                    <a:lstStyle/>
                    <a:p>
                      <a:pPr algn="ctr"/>
                      <a:r>
                        <a:rPr lang="pl-PL">
                          <a:latin typeface="Calibri Light" panose="020F0302020204030204" pitchFamily="34" charset="0"/>
                        </a:rPr>
                        <a:t>INTENSYWNOŚĆ (1-3)</a:t>
                      </a:r>
                      <a:endParaRPr lang="en-US" b="0">
                        <a:latin typeface="Calibri Light" panose="020F03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l-PL">
                          <a:latin typeface="Calibri Light" panose="020F0302020204030204" pitchFamily="34" charset="0"/>
                        </a:rPr>
                        <a:t>MOMENT GRY + CZAS (h)</a:t>
                      </a:r>
                      <a:endParaRPr lang="en-US" b="0">
                        <a:latin typeface="Calibri Light" panose="020F0302020204030204"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57449442"/>
                  </a:ext>
                </a:extLst>
              </a:tr>
              <a:tr h="370840">
                <a:tc>
                  <a:txBody>
                    <a:bodyPr/>
                    <a:lstStyle/>
                    <a:p>
                      <a:r>
                        <a:rPr lang="pl-PL">
                          <a:latin typeface="Calibri Light" panose="020F0302020204030204" pitchFamily="34" charset="0"/>
                        </a:rPr>
                        <a:t>Joy/</a:t>
                      </a:r>
                      <a:r>
                        <a:rPr lang="pl-PL" err="1">
                          <a:latin typeface="Calibri Light" panose="020F0302020204030204" pitchFamily="34" charset="0"/>
                        </a:rPr>
                        <a:t>Serenity</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Progress Aktu I – 1.5h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3327191413"/>
                  </a:ext>
                </a:extLst>
              </a:tr>
              <a:tr h="370840">
                <a:tc>
                  <a:txBody>
                    <a:bodyPr/>
                    <a:lstStyle/>
                    <a:p>
                      <a:r>
                        <a:rPr lang="pl-PL" err="1">
                          <a:latin typeface="Calibri Light" panose="020F0302020204030204" pitchFamily="34" charset="0"/>
                        </a:rPr>
                        <a:t>Remorse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3</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rowSpan="2">
                  <a:txBody>
                    <a:bodyPr/>
                    <a:lstStyle/>
                    <a:p>
                      <a:r>
                        <a:rPr lang="pl-PL">
                          <a:latin typeface="Calibri Light" panose="020F0302020204030204" pitchFamily="34" charset="0"/>
                        </a:rPr>
                        <a:t>Śmierć </a:t>
                      </a:r>
                      <a:r>
                        <a:rPr lang="pl-PL" err="1">
                          <a:latin typeface="Calibri Light" panose="020F0302020204030204" pitchFamily="34" charset="0"/>
                        </a:rPr>
                        <a:t>Sayori</a:t>
                      </a:r>
                      <a:r>
                        <a:rPr lang="pl-PL">
                          <a:latin typeface="Calibri Light" panose="020F0302020204030204" pitchFamily="34" charset="0"/>
                        </a:rPr>
                        <a:t> – 3h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996240"/>
                  </a:ext>
                </a:extLst>
              </a:tr>
              <a:tr h="370840">
                <a:tc>
                  <a:txBody>
                    <a:bodyPr/>
                    <a:lstStyle/>
                    <a:p>
                      <a:r>
                        <a:rPr lang="pl-PL" err="1">
                          <a:latin typeface="Calibri Light" panose="020F0302020204030204" pitchFamily="34" charset="0"/>
                        </a:rPr>
                        <a:t>Saddness</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11361640"/>
                  </a:ext>
                </a:extLst>
              </a:tr>
              <a:tr h="370840">
                <a:tc>
                  <a:txBody>
                    <a:bodyPr/>
                    <a:lstStyle/>
                    <a:p>
                      <a:r>
                        <a:rPr lang="pl-PL" err="1">
                          <a:latin typeface="Calibri Light" panose="020F0302020204030204" pitchFamily="34" charset="0"/>
                        </a:rPr>
                        <a:t>Fear</a:t>
                      </a:r>
                      <a:r>
                        <a:rPr lang="pl-PL">
                          <a:latin typeface="Calibri Light" panose="020F0302020204030204" pitchFamily="34" charset="0"/>
                        </a:rPr>
                        <a:t>/</a:t>
                      </a:r>
                      <a:r>
                        <a:rPr lang="pl-PL" err="1">
                          <a:latin typeface="Calibri Light" panose="020F0302020204030204" pitchFamily="34" charset="0"/>
                        </a:rPr>
                        <a:t>Submission</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pl-PL">
                          <a:latin typeface="Calibri Light" panose="020F0302020204030204" pitchFamily="34" charset="0"/>
                        </a:rPr>
                        <a:t>Zamknięcie w pokoju z Moniką – 6h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43361345"/>
                  </a:ext>
                </a:extLst>
              </a:tr>
              <a:tr h="370840">
                <a:tc>
                  <a:txBody>
                    <a:bodyPr/>
                    <a:lstStyle/>
                    <a:p>
                      <a:r>
                        <a:rPr lang="pl-PL" err="1">
                          <a:latin typeface="Calibri Light" panose="020F0302020204030204" pitchFamily="34" charset="0"/>
                        </a:rPr>
                        <a:t>Annoyance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1</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Spędzanie czasu w pokoju Moniki – 7h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992514083"/>
                  </a:ext>
                </a:extLst>
              </a:tr>
              <a:tr h="370840">
                <a:tc>
                  <a:txBody>
                    <a:bodyPr/>
                    <a:lstStyle/>
                    <a:p>
                      <a:r>
                        <a:rPr lang="pl-PL" err="1">
                          <a:latin typeface="Calibri Light" panose="020F0302020204030204" pitchFamily="34" charset="0"/>
                        </a:rPr>
                        <a:t>Awe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Widok </a:t>
                      </a:r>
                      <a:r>
                        <a:rPr lang="pl-PL" err="1">
                          <a:latin typeface="Calibri Light" panose="020F0302020204030204" pitchFamily="34" charset="0"/>
                        </a:rPr>
                        <a:t>zbuggowanego</a:t>
                      </a:r>
                      <a:r>
                        <a:rPr lang="pl-PL">
                          <a:latin typeface="Calibri Light" panose="020F0302020204030204" pitchFamily="34" charset="0"/>
                        </a:rPr>
                        <a:t> Menu po ukończeniu Aktu I – 3h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401076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err="1">
                          <a:latin typeface="Calibri Light" panose="020F0302020204030204" pitchFamily="34" charset="0"/>
                        </a:rPr>
                        <a:t>Apprehension</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Zmiana zachowania postaci oraz „</a:t>
                      </a:r>
                      <a:r>
                        <a:rPr lang="pl-PL" err="1">
                          <a:latin typeface="Calibri Light" panose="020F0302020204030204" pitchFamily="34" charset="0"/>
                        </a:rPr>
                        <a:t>buggi</a:t>
                      </a:r>
                      <a:r>
                        <a:rPr lang="pl-PL">
                          <a:latin typeface="Calibri Light" panose="020F0302020204030204" pitchFamily="34" charset="0"/>
                        </a:rPr>
                        <a:t>” w grze – 4h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3967588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err="1">
                          <a:latin typeface="Calibri Light" panose="020F0302020204030204" pitchFamily="34" charset="0"/>
                        </a:rPr>
                        <a:t>Pensiveness</a:t>
                      </a:r>
                      <a:r>
                        <a:rPr lang="pl-PL">
                          <a:latin typeface="Calibri Light" panose="020F0302020204030204" pitchFamily="34" charset="0"/>
                        </a:rPr>
                        <a:t>/</a:t>
                      </a:r>
                      <a:r>
                        <a:rPr lang="pl-PL" err="1">
                          <a:latin typeface="Calibri Light" panose="020F0302020204030204" pitchFamily="34" charset="0"/>
                        </a:rPr>
                        <a:t>Fear</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1</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err="1">
                          <a:latin typeface="Calibri Light" panose="020F0302020204030204" pitchFamily="34" charset="0"/>
                        </a:rPr>
                        <a:t>Depresyjnye</a:t>
                      </a:r>
                      <a:r>
                        <a:rPr lang="pl-PL">
                          <a:latin typeface="Calibri Light" panose="020F0302020204030204" pitchFamily="34" charset="0"/>
                        </a:rPr>
                        <a:t> myśli </a:t>
                      </a:r>
                      <a:r>
                        <a:rPr lang="pl-PL" err="1">
                          <a:latin typeface="Calibri Light" panose="020F0302020204030204" pitchFamily="34" charset="0"/>
                        </a:rPr>
                        <a:t>Sayori</a:t>
                      </a:r>
                      <a:r>
                        <a:rPr lang="pl-PL">
                          <a:latin typeface="Calibri Light" panose="020F0302020204030204" pitchFamily="34" charset="0"/>
                        </a:rPr>
                        <a:t> w Akcie I – 2.5h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2301528188"/>
                  </a:ext>
                </a:extLst>
              </a:tr>
            </a:tbl>
          </a:graphicData>
        </a:graphic>
      </p:graphicFrame>
    </p:spTree>
    <p:extLst>
      <p:ext uri="{BB962C8B-B14F-4D97-AF65-F5344CB8AC3E}">
        <p14:creationId xmlns:p14="http://schemas.microsoft.com/office/powerpoint/2010/main" val="66993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200">
                <a:solidFill>
                  <a:schemeClr val="tx1">
                    <a:lumMod val="95000"/>
                    <a:lumOff val="5000"/>
                  </a:schemeClr>
                </a:solidFill>
                <a:latin typeface="Calibri Light" panose="020F0302020204030204" pitchFamily="34" charset="0"/>
              </a:rPr>
              <a:t>Player </a:t>
            </a:r>
            <a:r>
              <a:rPr lang="pl-PL" sz="3200" err="1">
                <a:solidFill>
                  <a:schemeClr val="tx1">
                    <a:lumMod val="95000"/>
                    <a:lumOff val="5000"/>
                  </a:schemeClr>
                </a:solidFill>
                <a:latin typeface="Calibri Light" panose="020F0302020204030204" pitchFamily="34" charset="0"/>
              </a:rPr>
              <a:t>Experience</a:t>
            </a:r>
            <a:r>
              <a:rPr lang="pl-PL" sz="3200">
                <a:solidFill>
                  <a:schemeClr val="tx1">
                    <a:lumMod val="95000"/>
                    <a:lumOff val="5000"/>
                  </a:schemeClr>
                </a:solidFill>
                <a:latin typeface="Calibri Light" panose="020F0302020204030204" pitchFamily="34" charset="0"/>
              </a:rPr>
              <a:t>: W jaki sposób gra informuje gracza, że robi dobrze, a jak że źle?</a:t>
            </a:r>
            <a:endParaRPr lang="en-US" sz="32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i="1">
                <a:latin typeface="Calibri Light"/>
              </a:rPr>
              <a:t>Podczas tworzenia wiersza przez gracza miniaturki postaci podskakują w momencie wybrania słowa, które wpasowuje się w preferencje konkretnej miniaturki reprezentujących </a:t>
            </a:r>
            <a:r>
              <a:rPr lang="pl-PL" i="1" err="1">
                <a:latin typeface="Calibri Light"/>
              </a:rPr>
              <a:t>Sayori</a:t>
            </a:r>
            <a:r>
              <a:rPr lang="pl-PL" i="1">
                <a:latin typeface="Calibri Light"/>
              </a:rPr>
              <a:t>, </a:t>
            </a:r>
            <a:r>
              <a:rPr lang="pl-PL" i="1" err="1">
                <a:latin typeface="Calibri Light"/>
              </a:rPr>
              <a:t>Natsuki</a:t>
            </a:r>
            <a:r>
              <a:rPr lang="pl-PL" i="1">
                <a:latin typeface="Calibri Light"/>
              </a:rPr>
              <a:t> lub </a:t>
            </a:r>
            <a:r>
              <a:rPr lang="pl-PL" i="1" err="1">
                <a:latin typeface="Calibri Light"/>
              </a:rPr>
              <a:t>Yuri</a:t>
            </a:r>
            <a:endParaRPr lang="pl-PL" i="1">
              <a:latin typeface="Calibri Light"/>
            </a:endParaRPr>
          </a:p>
          <a:p>
            <a:pPr marL="0" indent="0">
              <a:buNone/>
            </a:pPr>
            <a:endParaRPr lang="pl-PL" i="1">
              <a:latin typeface="Calibri Light" panose="020F0302020204030204" pitchFamily="34" charset="0"/>
            </a:endParaRPr>
          </a:p>
          <a:p>
            <a:pPr marL="0" indent="0">
              <a:buNone/>
            </a:pPr>
            <a:r>
              <a:rPr lang="pl-PL" i="1">
                <a:latin typeface="Calibri Light"/>
              </a:rPr>
              <a:t>Poza tym rozgrywka jest liniowa</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02020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3147</Words>
  <Application>Microsoft Office PowerPoint</Application>
  <PresentationFormat>On-screen Show (4:3)</PresentationFormat>
  <Paragraphs>225</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Nokia Pure Headline Ultra Light</vt:lpstr>
      <vt:lpstr>Office Theme</vt:lpstr>
      <vt:lpstr>Formatka rozkładania gry Doki Doki Literature Club (spoilers, duh…)</vt:lpstr>
      <vt:lpstr>Ogólna wizja gry</vt:lpstr>
      <vt:lpstr>PLAYER EXPERIENCE</vt:lpstr>
      <vt:lpstr>Player Experience: Ogólne założenia</vt:lpstr>
      <vt:lpstr>Player Experience: Podróż gracza</vt:lpstr>
      <vt:lpstr>Player Experience: Co motywuje graczy z konkretnych kategorii?</vt:lpstr>
      <vt:lpstr>Player Experience: W jaki sposób gra powoduje zwiększanie poziomu hormonów szczęścia?</vt:lpstr>
      <vt:lpstr>Player Experience: Jakie emocje odczuwamy grając?</vt:lpstr>
      <vt:lpstr>Player Experience: W jaki sposób gra informuje gracza, że robi dobrze, a jak że źle?</vt:lpstr>
      <vt:lpstr>Player Experience: Jak i za co gra nagradza gracza?</vt:lpstr>
      <vt:lpstr>Player Experience: W których momentach gra stosuje Hyperbolic Discounting?</vt:lpstr>
      <vt:lpstr>CONTENT DESIGN</vt:lpstr>
      <vt:lpstr>Content design: Opis ogólny settingu</vt:lpstr>
      <vt:lpstr>Content design: Dokładny opis konkretnej części settingu</vt:lpstr>
      <vt:lpstr>Content design: Zarys ogólny historii</vt:lpstr>
      <vt:lpstr>Content design: Konkretny fragment historii</vt:lpstr>
      <vt:lpstr>Content design: Kategorie elementów gry</vt:lpstr>
      <vt:lpstr>Content design: Opis dwóch konkretnych elementów - Sprite’y postaci</vt:lpstr>
      <vt:lpstr>Content design: Opis dwóch konkretnych elementów - interaktywne pliki gry </vt:lpstr>
      <vt:lpstr>Content design: Cele dalekie i bliskie</vt:lpstr>
      <vt:lpstr>Game writing: Dialogi</vt:lpstr>
      <vt:lpstr>SYSTEMS DESIGN</vt:lpstr>
      <vt:lpstr>Systems design: Sterowanie</vt:lpstr>
      <vt:lpstr>Systems design: Systemy sterujące innymi obiektami</vt:lpstr>
      <vt:lpstr>Systems design: Rodzaje wyzwań</vt:lpstr>
      <vt:lpstr>Systems design: Warstwy gry i rozwój umiejętności gracza</vt:lpstr>
      <vt:lpstr>Systems design: Systemy generowania zawartości</vt:lpstr>
      <vt:lpstr>Systems design: Inne systemy</vt:lpstr>
      <vt:lpstr>LEVEL DESIGN</vt:lpstr>
      <vt:lpstr>Level design: Ogólne założenia</vt:lpstr>
      <vt:lpstr>Level design: Szczegółowy opis trzech poziomów</vt:lpstr>
      <vt:lpstr>DESIGN WORKFLOW</vt:lpstr>
      <vt:lpstr>Przykład workflow</vt:lpstr>
      <vt:lpstr>Przykład workflow</vt:lpstr>
      <vt:lpstr>Przykład workflow</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Psychologia graczy</dc:title>
  <dc:creator>psobolew</dc:creator>
  <cp:lastModifiedBy>Bartosz Rodziewicz</cp:lastModifiedBy>
  <cp:revision>1</cp:revision>
  <dcterms:created xsi:type="dcterms:W3CDTF">2015-01-06T14:25:02Z</dcterms:created>
  <dcterms:modified xsi:type="dcterms:W3CDTF">2019-12-05T10:56:47Z</dcterms:modified>
</cp:coreProperties>
</file>