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446" r:id="rId3"/>
    <p:sldId id="477" r:id="rId4"/>
    <p:sldId id="451" r:id="rId5"/>
    <p:sldId id="464" r:id="rId6"/>
    <p:sldId id="420" r:id="rId7"/>
    <p:sldId id="421" r:id="rId8"/>
    <p:sldId id="435" r:id="rId9"/>
    <p:sldId id="441" r:id="rId10"/>
    <p:sldId id="434" r:id="rId11"/>
    <p:sldId id="470" r:id="rId12"/>
    <p:sldId id="476" r:id="rId13"/>
    <p:sldId id="444" r:id="rId14"/>
    <p:sldId id="459" r:id="rId15"/>
    <p:sldId id="455" r:id="rId16"/>
    <p:sldId id="460" r:id="rId17"/>
    <p:sldId id="457" r:id="rId18"/>
    <p:sldId id="458" r:id="rId19"/>
    <p:sldId id="481" r:id="rId20"/>
    <p:sldId id="422" r:id="rId21"/>
    <p:sldId id="462" r:id="rId22"/>
    <p:sldId id="478" r:id="rId23"/>
    <p:sldId id="453" r:id="rId24"/>
    <p:sldId id="445" r:id="rId25"/>
    <p:sldId id="471" r:id="rId26"/>
    <p:sldId id="467" r:id="rId27"/>
    <p:sldId id="465" r:id="rId28"/>
    <p:sldId id="472" r:id="rId29"/>
    <p:sldId id="479" r:id="rId30"/>
    <p:sldId id="468" r:id="rId31"/>
    <p:sldId id="469" r:id="rId32"/>
    <p:sldId id="480" r:id="rId33"/>
    <p:sldId id="475" r:id="rId34"/>
    <p:sldId id="482" r:id="rId35"/>
    <p:sldId id="48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tosz Rodziewicz" initials="BR" lastIdx="2" clrIdx="0">
    <p:extLst>
      <p:ext uri="{19B8F6BF-5375-455C-9EA6-DF929625EA0E}">
        <p15:presenceInfo xmlns:p15="http://schemas.microsoft.com/office/powerpoint/2012/main" userId="d82e455771f5ad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D2"/>
    <a:srgbClr val="FDFDA3"/>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1916C7-5B4B-491D-B5E4-FC8F79D9BECC}" v="4304" dt="2019-11-21T12:49:51.063"/>
    <p1510:client id="{7E24D64C-0E8B-474B-B1CB-D347BB04F464}" v="4" dt="2019-11-21T11:22:54.157"/>
    <p1510:client id="{86134D3F-58A3-43B9-AA87-820A6F778E19}" v="3027" dt="2019-11-21T12:48:40.978"/>
    <p1510:client id="{C108C111-2244-4846-AD5F-B97CA58E7EEE}" v="1165" dt="2019-11-21T11:49:54.294"/>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tosz Rodziewicz" userId="d82e455771f5ad08" providerId="Windows Live" clId="Web-{C108C111-2244-4846-AD5F-B97CA58E7EEE}"/>
    <pc:docChg chg="addSld modSld">
      <pc:chgData name="Bartosz Rodziewicz" userId="d82e455771f5ad08" providerId="Windows Live" clId="Web-{C108C111-2244-4846-AD5F-B97CA58E7EEE}" dt="2019-11-21T11:49:54.294" v="1149" actId="20577"/>
      <pc:docMkLst>
        <pc:docMk/>
      </pc:docMkLst>
      <pc:sldChg chg="delSp modSp">
        <pc:chgData name="Bartosz Rodziewicz" userId="d82e455771f5ad08" providerId="Windows Live" clId="Web-{C108C111-2244-4846-AD5F-B97CA58E7EEE}" dt="2019-11-21T11:34:56.262" v="191"/>
        <pc:sldMkLst>
          <pc:docMk/>
          <pc:sldMk cId="178786710" sldId="434"/>
        </pc:sldMkLst>
        <pc:spChg chg="del mod">
          <ac:chgData name="Bartosz Rodziewicz" userId="d82e455771f5ad08" providerId="Windows Live" clId="Web-{C108C111-2244-4846-AD5F-B97CA58E7EEE}" dt="2019-11-21T11:33:43.715" v="9"/>
          <ac:spMkLst>
            <pc:docMk/>
            <pc:sldMk cId="178786710" sldId="434"/>
            <ac:spMk id="3" creationId="{00000000-0000-0000-0000-000000000000}"/>
          </ac:spMkLst>
        </pc:spChg>
        <pc:graphicFrameChg chg="mod modGraphic">
          <ac:chgData name="Bartosz Rodziewicz" userId="d82e455771f5ad08" providerId="Windows Live" clId="Web-{C108C111-2244-4846-AD5F-B97CA58E7EEE}" dt="2019-11-21T11:34:56.262" v="191"/>
          <ac:graphicFrameMkLst>
            <pc:docMk/>
            <pc:sldMk cId="178786710" sldId="434"/>
            <ac:graphicFrameMk id="4" creationId="{B59CBD94-72C1-4B4D-96C2-FA69E4A27B92}"/>
          </ac:graphicFrameMkLst>
        </pc:graphicFrameChg>
      </pc:sldChg>
      <pc:sldChg chg="modSp">
        <pc:chgData name="Bartosz Rodziewicz" userId="d82e455771f5ad08" providerId="Windows Live" clId="Web-{C108C111-2244-4846-AD5F-B97CA58E7EEE}" dt="2019-11-21T11:32:38.433" v="3" actId="20577"/>
        <pc:sldMkLst>
          <pc:docMk/>
          <pc:sldMk cId="2020207893" sldId="441"/>
        </pc:sldMkLst>
        <pc:spChg chg="mod">
          <ac:chgData name="Bartosz Rodziewicz" userId="d82e455771f5ad08" providerId="Windows Live" clId="Web-{C108C111-2244-4846-AD5F-B97CA58E7EEE}" dt="2019-11-21T11:32:38.433" v="3" actId="20577"/>
          <ac:spMkLst>
            <pc:docMk/>
            <pc:sldMk cId="2020207893" sldId="441"/>
            <ac:spMk id="3" creationId="{00000000-0000-0000-0000-000000000000}"/>
          </ac:spMkLst>
        </pc:spChg>
      </pc:sldChg>
      <pc:sldChg chg="modSp">
        <pc:chgData name="Bartosz Rodziewicz" userId="d82e455771f5ad08" providerId="Windows Live" clId="Web-{C108C111-2244-4846-AD5F-B97CA58E7EEE}" dt="2019-11-21T11:36:41.591" v="345" actId="20577"/>
        <pc:sldMkLst>
          <pc:docMk/>
          <pc:sldMk cId="3608818552" sldId="444"/>
        </pc:sldMkLst>
        <pc:spChg chg="mod">
          <ac:chgData name="Bartosz Rodziewicz" userId="d82e455771f5ad08" providerId="Windows Live" clId="Web-{C108C111-2244-4846-AD5F-B97CA58E7EEE}" dt="2019-11-21T11:36:41.591" v="345" actId="20577"/>
          <ac:spMkLst>
            <pc:docMk/>
            <pc:sldMk cId="3608818552" sldId="444"/>
            <ac:spMk id="3" creationId="{00000000-0000-0000-0000-000000000000}"/>
          </ac:spMkLst>
        </pc:spChg>
      </pc:sldChg>
      <pc:sldChg chg="modSp">
        <pc:chgData name="Bartosz Rodziewicz" userId="d82e455771f5ad08" providerId="Windows Live" clId="Web-{C108C111-2244-4846-AD5F-B97CA58E7EEE}" dt="2019-11-21T11:39:03.093" v="545" actId="20577"/>
        <pc:sldMkLst>
          <pc:docMk/>
          <pc:sldMk cId="3114265317" sldId="455"/>
        </pc:sldMkLst>
        <pc:spChg chg="mod">
          <ac:chgData name="Bartosz Rodziewicz" userId="d82e455771f5ad08" providerId="Windows Live" clId="Web-{C108C111-2244-4846-AD5F-B97CA58E7EEE}" dt="2019-11-21T11:39:03.093" v="545" actId="20577"/>
          <ac:spMkLst>
            <pc:docMk/>
            <pc:sldMk cId="3114265317" sldId="455"/>
            <ac:spMk id="3" creationId="{00000000-0000-0000-0000-000000000000}"/>
          </ac:spMkLst>
        </pc:spChg>
      </pc:sldChg>
      <pc:sldChg chg="modSp">
        <pc:chgData name="Bartosz Rodziewicz" userId="d82e455771f5ad08" providerId="Windows Live" clId="Web-{C108C111-2244-4846-AD5F-B97CA58E7EEE}" dt="2019-11-21T11:46:44.452" v="846" actId="20577"/>
        <pc:sldMkLst>
          <pc:docMk/>
          <pc:sldMk cId="3708081354" sldId="457"/>
        </pc:sldMkLst>
        <pc:spChg chg="mod">
          <ac:chgData name="Bartosz Rodziewicz" userId="d82e455771f5ad08" providerId="Windows Live" clId="Web-{C108C111-2244-4846-AD5F-B97CA58E7EEE}" dt="2019-11-21T11:46:44.452" v="846" actId="20577"/>
          <ac:spMkLst>
            <pc:docMk/>
            <pc:sldMk cId="3708081354" sldId="457"/>
            <ac:spMk id="3" creationId="{00000000-0000-0000-0000-000000000000}"/>
          </ac:spMkLst>
        </pc:spChg>
      </pc:sldChg>
      <pc:sldChg chg="modSp">
        <pc:chgData name="Bartosz Rodziewicz" userId="d82e455771f5ad08" providerId="Windows Live" clId="Web-{C108C111-2244-4846-AD5F-B97CA58E7EEE}" dt="2019-11-21T11:49:54.289" v="1148" actId="20577"/>
        <pc:sldMkLst>
          <pc:docMk/>
          <pc:sldMk cId="1932465744" sldId="458"/>
        </pc:sldMkLst>
        <pc:spChg chg="mod">
          <ac:chgData name="Bartosz Rodziewicz" userId="d82e455771f5ad08" providerId="Windows Live" clId="Web-{C108C111-2244-4846-AD5F-B97CA58E7EEE}" dt="2019-11-21T11:47:48.184" v="901" actId="20577"/>
          <ac:spMkLst>
            <pc:docMk/>
            <pc:sldMk cId="1932465744" sldId="458"/>
            <ac:spMk id="2" creationId="{00000000-0000-0000-0000-000000000000}"/>
          </ac:spMkLst>
        </pc:spChg>
        <pc:spChg chg="mod">
          <ac:chgData name="Bartosz Rodziewicz" userId="d82e455771f5ad08" providerId="Windows Live" clId="Web-{C108C111-2244-4846-AD5F-B97CA58E7EEE}" dt="2019-11-21T11:49:54.289" v="1148" actId="20577"/>
          <ac:spMkLst>
            <pc:docMk/>
            <pc:sldMk cId="1932465744" sldId="458"/>
            <ac:spMk id="3" creationId="{00000000-0000-0000-0000-000000000000}"/>
          </ac:spMkLst>
        </pc:spChg>
      </pc:sldChg>
      <pc:sldChg chg="modSp">
        <pc:chgData name="Bartosz Rodziewicz" userId="d82e455771f5ad08" providerId="Windows Live" clId="Web-{C108C111-2244-4846-AD5F-B97CA58E7EEE}" dt="2019-11-21T11:37:18.232" v="363" actId="20577"/>
        <pc:sldMkLst>
          <pc:docMk/>
          <pc:sldMk cId="1643076518" sldId="459"/>
        </pc:sldMkLst>
        <pc:spChg chg="mod">
          <ac:chgData name="Bartosz Rodziewicz" userId="d82e455771f5ad08" providerId="Windows Live" clId="Web-{C108C111-2244-4846-AD5F-B97CA58E7EEE}" dt="2019-11-21T11:37:18.232" v="363" actId="20577"/>
          <ac:spMkLst>
            <pc:docMk/>
            <pc:sldMk cId="1643076518" sldId="459"/>
            <ac:spMk id="3" creationId="{00000000-0000-0000-0000-000000000000}"/>
          </ac:spMkLst>
        </pc:spChg>
      </pc:sldChg>
      <pc:sldChg chg="addCm">
        <pc:chgData name="Bartosz Rodziewicz" userId="d82e455771f5ad08" providerId="Windows Live" clId="Web-{C108C111-2244-4846-AD5F-B97CA58E7EEE}" dt="2019-11-21T11:44:40.637" v="745"/>
        <pc:sldMkLst>
          <pc:docMk/>
          <pc:sldMk cId="960818353" sldId="460"/>
        </pc:sldMkLst>
      </pc:sldChg>
      <pc:sldChg chg="addCm">
        <pc:chgData name="Bartosz Rodziewicz" userId="d82e455771f5ad08" providerId="Windows Live" clId="Web-{C108C111-2244-4846-AD5F-B97CA58E7EEE}" dt="2019-11-21T11:30:13.838" v="0"/>
        <pc:sldMkLst>
          <pc:docMk/>
          <pc:sldMk cId="2302810965" sldId="464"/>
        </pc:sldMkLst>
      </pc:sldChg>
      <pc:sldChg chg="modSp">
        <pc:chgData name="Bartosz Rodziewicz" userId="d82e455771f5ad08" providerId="Windows Live" clId="Web-{C108C111-2244-4846-AD5F-B97CA58E7EEE}" dt="2019-11-21T11:35:48.732" v="318" actId="20577"/>
        <pc:sldMkLst>
          <pc:docMk/>
          <pc:sldMk cId="499590868" sldId="470"/>
        </pc:sldMkLst>
        <pc:spChg chg="mod">
          <ac:chgData name="Bartosz Rodziewicz" userId="d82e455771f5ad08" providerId="Windows Live" clId="Web-{C108C111-2244-4846-AD5F-B97CA58E7EEE}" dt="2019-11-21T11:35:48.732" v="318" actId="20577"/>
          <ac:spMkLst>
            <pc:docMk/>
            <pc:sldMk cId="499590868" sldId="470"/>
            <ac:spMk id="3" creationId="{00000000-0000-0000-0000-000000000000}"/>
          </ac:spMkLst>
        </pc:spChg>
      </pc:sldChg>
      <pc:sldChg chg="add replId">
        <pc:chgData name="Bartosz Rodziewicz" userId="d82e455771f5ad08" providerId="Windows Live" clId="Web-{C108C111-2244-4846-AD5F-B97CA58E7EEE}" dt="2019-11-21T11:47:14.054" v="848"/>
        <pc:sldMkLst>
          <pc:docMk/>
          <pc:sldMk cId="2144579590" sldId="481"/>
        </pc:sldMkLst>
      </pc:sldChg>
    </pc:docChg>
  </pc:docChgLst>
  <pc:docChgLst>
    <pc:chgData name="Bartosz Rodziewicz" userId="d82e455771f5ad08" providerId="Windows Live" clId="Web-{361916C7-5B4B-491D-B5E4-FC8F79D9BECC}"/>
    <pc:docChg chg="addSld modSld">
      <pc:chgData name="Bartosz Rodziewicz" userId="d82e455771f5ad08" providerId="Windows Live" clId="Web-{361916C7-5B4B-491D-B5E4-FC8F79D9BECC}" dt="2019-11-21T12:49:51.063" v="4283" actId="20577"/>
      <pc:docMkLst>
        <pc:docMk/>
      </pc:docMkLst>
      <pc:sldChg chg="modSp">
        <pc:chgData name="Bartosz Rodziewicz" userId="d82e455771f5ad08" providerId="Windows Live" clId="Web-{361916C7-5B4B-491D-B5E4-FC8F79D9BECC}" dt="2019-11-21T12:02:34.964" v="1104"/>
        <pc:sldMkLst>
          <pc:docMk/>
          <pc:sldMk cId="2362418509" sldId="422"/>
        </pc:sldMkLst>
        <pc:spChg chg="mod">
          <ac:chgData name="Bartosz Rodziewicz" userId="d82e455771f5ad08" providerId="Windows Live" clId="Web-{361916C7-5B4B-491D-B5E4-FC8F79D9BECC}" dt="2019-11-21T12:00:55.604" v="1096" actId="20577"/>
          <ac:spMkLst>
            <pc:docMk/>
            <pc:sldMk cId="2362418509" sldId="422"/>
            <ac:spMk id="5" creationId="{59E4770C-4689-4D1A-ADEC-2F827D10EB52}"/>
          </ac:spMkLst>
        </pc:spChg>
        <pc:graphicFrameChg chg="mod modGraphic">
          <ac:chgData name="Bartosz Rodziewicz" userId="d82e455771f5ad08" providerId="Windows Live" clId="Web-{361916C7-5B4B-491D-B5E4-FC8F79D9BECC}" dt="2019-11-21T12:02:34.964" v="1104"/>
          <ac:graphicFrameMkLst>
            <pc:docMk/>
            <pc:sldMk cId="2362418509" sldId="422"/>
            <ac:graphicFrameMk id="8" creationId="{120EA9A7-2253-49C6-9DFF-1E67F36D4AD9}"/>
          </ac:graphicFrameMkLst>
        </pc:graphicFrameChg>
      </pc:sldChg>
      <pc:sldChg chg="modSp">
        <pc:chgData name="Bartosz Rodziewicz" userId="d82e455771f5ad08" providerId="Windows Live" clId="Web-{361916C7-5B4B-491D-B5E4-FC8F79D9BECC}" dt="2019-11-21T12:13:14.344" v="2234" actId="20577"/>
        <pc:sldMkLst>
          <pc:docMk/>
          <pc:sldMk cId="3309604685" sldId="445"/>
        </pc:sldMkLst>
        <pc:spChg chg="mod">
          <ac:chgData name="Bartosz Rodziewicz" userId="d82e455771f5ad08" providerId="Windows Live" clId="Web-{361916C7-5B4B-491D-B5E4-FC8F79D9BECC}" dt="2019-11-21T12:13:14.344" v="2234" actId="20577"/>
          <ac:spMkLst>
            <pc:docMk/>
            <pc:sldMk cId="3309604685" sldId="445"/>
            <ac:spMk id="3" creationId="{00000000-0000-0000-0000-000000000000}"/>
          </ac:spMkLst>
        </pc:spChg>
      </pc:sldChg>
      <pc:sldChg chg="modSp">
        <pc:chgData name="Bartosz Rodziewicz" userId="d82e455771f5ad08" providerId="Windows Live" clId="Web-{361916C7-5B4B-491D-B5E4-FC8F79D9BECC}" dt="2019-11-21T12:11:15.937" v="1928" actId="20577"/>
        <pc:sldMkLst>
          <pc:docMk/>
          <pc:sldMk cId="4262534782" sldId="453"/>
        </pc:sldMkLst>
        <pc:spChg chg="mod">
          <ac:chgData name="Bartosz Rodziewicz" userId="d82e455771f5ad08" providerId="Windows Live" clId="Web-{361916C7-5B4B-491D-B5E4-FC8F79D9BECC}" dt="2019-11-21T12:11:15.937" v="1928" actId="20577"/>
          <ac:spMkLst>
            <pc:docMk/>
            <pc:sldMk cId="4262534782" sldId="453"/>
            <ac:spMk id="3" creationId="{00000000-0000-0000-0000-000000000000}"/>
          </ac:spMkLst>
        </pc:spChg>
      </pc:sldChg>
      <pc:sldChg chg="modSp">
        <pc:chgData name="Bartosz Rodziewicz" userId="d82e455771f5ad08" providerId="Windows Live" clId="Web-{361916C7-5B4B-491D-B5E4-FC8F79D9BECC}" dt="2019-11-21T12:00:32.026" v="1093" actId="20577"/>
        <pc:sldMkLst>
          <pc:docMk/>
          <pc:sldMk cId="1932465744" sldId="458"/>
        </pc:sldMkLst>
        <pc:spChg chg="mod">
          <ac:chgData name="Bartosz Rodziewicz" userId="d82e455771f5ad08" providerId="Windows Live" clId="Web-{361916C7-5B4B-491D-B5E4-FC8F79D9BECC}" dt="2019-11-21T11:52:12.538" v="2" actId="20577"/>
          <ac:spMkLst>
            <pc:docMk/>
            <pc:sldMk cId="1932465744" sldId="458"/>
            <ac:spMk id="2" creationId="{00000000-0000-0000-0000-000000000000}"/>
          </ac:spMkLst>
        </pc:spChg>
        <pc:spChg chg="mod">
          <ac:chgData name="Bartosz Rodziewicz" userId="d82e455771f5ad08" providerId="Windows Live" clId="Web-{361916C7-5B4B-491D-B5E4-FC8F79D9BECC}" dt="2019-11-21T12:00:32.026" v="1093" actId="20577"/>
          <ac:spMkLst>
            <pc:docMk/>
            <pc:sldMk cId="1932465744" sldId="458"/>
            <ac:spMk id="3" creationId="{00000000-0000-0000-0000-000000000000}"/>
          </ac:spMkLst>
        </pc:spChg>
      </pc:sldChg>
      <pc:sldChg chg="modSp">
        <pc:chgData name="Bartosz Rodziewicz" userId="d82e455771f5ad08" providerId="Windows Live" clId="Web-{361916C7-5B4B-491D-B5E4-FC8F79D9BECC}" dt="2019-11-21T12:08:54.889" v="1593" actId="20577"/>
        <pc:sldMkLst>
          <pc:docMk/>
          <pc:sldMk cId="3521595124" sldId="462"/>
        </pc:sldMkLst>
        <pc:spChg chg="mod">
          <ac:chgData name="Bartosz Rodziewicz" userId="d82e455771f5ad08" providerId="Windows Live" clId="Web-{361916C7-5B4B-491D-B5E4-FC8F79D9BECC}" dt="2019-11-21T12:08:54.889" v="1593" actId="20577"/>
          <ac:spMkLst>
            <pc:docMk/>
            <pc:sldMk cId="3521595124" sldId="462"/>
            <ac:spMk id="3" creationId="{00000000-0000-0000-0000-000000000000}"/>
          </ac:spMkLst>
        </pc:spChg>
      </pc:sldChg>
      <pc:sldChg chg="modSp">
        <pc:chgData name="Bartosz Rodziewicz" userId="d82e455771f5ad08" providerId="Windows Live" clId="Web-{361916C7-5B4B-491D-B5E4-FC8F79D9BECC}" dt="2019-11-21T12:27:27.163" v="2418" actId="20577"/>
        <pc:sldMkLst>
          <pc:docMk/>
          <pc:sldMk cId="3201811108" sldId="465"/>
        </pc:sldMkLst>
        <pc:spChg chg="mod">
          <ac:chgData name="Bartosz Rodziewicz" userId="d82e455771f5ad08" providerId="Windows Live" clId="Web-{361916C7-5B4B-491D-B5E4-FC8F79D9BECC}" dt="2019-11-21T12:27:27.163" v="2418" actId="20577"/>
          <ac:spMkLst>
            <pc:docMk/>
            <pc:sldMk cId="3201811108" sldId="465"/>
            <ac:spMk id="3" creationId="{00000000-0000-0000-0000-000000000000}"/>
          </ac:spMkLst>
        </pc:spChg>
      </pc:sldChg>
      <pc:sldChg chg="modSp">
        <pc:chgData name="Bartosz Rodziewicz" userId="d82e455771f5ad08" providerId="Windows Live" clId="Web-{361916C7-5B4B-491D-B5E4-FC8F79D9BECC}" dt="2019-11-21T12:32:17.383" v="2661" actId="20577"/>
        <pc:sldMkLst>
          <pc:docMk/>
          <pc:sldMk cId="135983384" sldId="468"/>
        </pc:sldMkLst>
        <pc:spChg chg="mod">
          <ac:chgData name="Bartosz Rodziewicz" userId="d82e455771f5ad08" providerId="Windows Live" clId="Web-{361916C7-5B4B-491D-B5E4-FC8F79D9BECC}" dt="2019-11-21T12:32:17.383" v="2661" actId="20577"/>
          <ac:spMkLst>
            <pc:docMk/>
            <pc:sldMk cId="135983384" sldId="468"/>
            <ac:spMk id="3" creationId="{00000000-0000-0000-0000-000000000000}"/>
          </ac:spMkLst>
        </pc:spChg>
      </pc:sldChg>
      <pc:sldChg chg="modSp">
        <pc:chgData name="Bartosz Rodziewicz" userId="d82e455771f5ad08" providerId="Windows Live" clId="Web-{361916C7-5B4B-491D-B5E4-FC8F79D9BECC}" dt="2019-11-21T12:49:51.063" v="4282" actId="20577"/>
        <pc:sldMkLst>
          <pc:docMk/>
          <pc:sldMk cId="2327819680" sldId="469"/>
        </pc:sldMkLst>
        <pc:spChg chg="mod">
          <ac:chgData name="Bartosz Rodziewicz" userId="d82e455771f5ad08" providerId="Windows Live" clId="Web-{361916C7-5B4B-491D-B5E4-FC8F79D9BECC}" dt="2019-11-21T12:49:51.063" v="4282" actId="20577"/>
          <ac:spMkLst>
            <pc:docMk/>
            <pc:sldMk cId="2327819680" sldId="469"/>
            <ac:spMk id="3" creationId="{00000000-0000-0000-0000-000000000000}"/>
          </ac:spMkLst>
        </pc:spChg>
      </pc:sldChg>
      <pc:sldChg chg="modSp">
        <pc:chgData name="Bartosz Rodziewicz" userId="d82e455771f5ad08" providerId="Windows Live" clId="Web-{361916C7-5B4B-491D-B5E4-FC8F79D9BECC}" dt="2019-11-21T12:13:58.548" v="2400" actId="20577"/>
        <pc:sldMkLst>
          <pc:docMk/>
          <pc:sldMk cId="2482326161" sldId="471"/>
        </pc:sldMkLst>
        <pc:spChg chg="mod">
          <ac:chgData name="Bartosz Rodziewicz" userId="d82e455771f5ad08" providerId="Windows Live" clId="Web-{361916C7-5B4B-491D-B5E4-FC8F79D9BECC}" dt="2019-11-21T12:13:58.548" v="2400" actId="20577"/>
          <ac:spMkLst>
            <pc:docMk/>
            <pc:sldMk cId="2482326161" sldId="471"/>
            <ac:spMk id="3" creationId="{00000000-0000-0000-0000-000000000000}"/>
          </ac:spMkLst>
        </pc:spChg>
      </pc:sldChg>
      <pc:sldChg chg="modSp">
        <pc:chgData name="Bartosz Rodziewicz" userId="d82e455771f5ad08" providerId="Windows Live" clId="Web-{361916C7-5B4B-491D-B5E4-FC8F79D9BECC}" dt="2019-11-21T12:30:00.711" v="2654" actId="20577"/>
        <pc:sldMkLst>
          <pc:docMk/>
          <pc:sldMk cId="2674282676" sldId="472"/>
        </pc:sldMkLst>
        <pc:spChg chg="mod">
          <ac:chgData name="Bartosz Rodziewicz" userId="d82e455771f5ad08" providerId="Windows Live" clId="Web-{361916C7-5B4B-491D-B5E4-FC8F79D9BECC}" dt="2019-11-21T12:30:00.711" v="2654" actId="20577"/>
          <ac:spMkLst>
            <pc:docMk/>
            <pc:sldMk cId="2674282676" sldId="472"/>
            <ac:spMk id="3" creationId="{00000000-0000-0000-0000-000000000000}"/>
          </ac:spMkLst>
        </pc:spChg>
      </pc:sldChg>
      <pc:sldChg chg="modSp">
        <pc:chgData name="Bartosz Rodziewicz" userId="d82e455771f5ad08" providerId="Windows Live" clId="Web-{361916C7-5B4B-491D-B5E4-FC8F79D9BECC}" dt="2019-11-21T12:49:09.187" v="4273" actId="20577"/>
        <pc:sldMkLst>
          <pc:docMk/>
          <pc:sldMk cId="2661227332" sldId="475"/>
        </pc:sldMkLst>
        <pc:spChg chg="mod">
          <ac:chgData name="Bartosz Rodziewicz" userId="d82e455771f5ad08" providerId="Windows Live" clId="Web-{361916C7-5B4B-491D-B5E4-FC8F79D9BECC}" dt="2019-11-21T12:49:09.187" v="4273" actId="20577"/>
          <ac:spMkLst>
            <pc:docMk/>
            <pc:sldMk cId="2661227332" sldId="475"/>
            <ac:spMk id="3" creationId="{00000000-0000-0000-0000-000000000000}"/>
          </ac:spMkLst>
        </pc:spChg>
      </pc:sldChg>
      <pc:sldChg chg="modSp">
        <pc:chgData name="Bartosz Rodziewicz" userId="d82e455771f5ad08" providerId="Windows Live" clId="Web-{361916C7-5B4B-491D-B5E4-FC8F79D9BECC}" dt="2019-11-21T11:59:35.198" v="1015" actId="20577"/>
        <pc:sldMkLst>
          <pc:docMk/>
          <pc:sldMk cId="2144579590" sldId="481"/>
        </pc:sldMkLst>
        <pc:spChg chg="mod">
          <ac:chgData name="Bartosz Rodziewicz" userId="d82e455771f5ad08" providerId="Windows Live" clId="Web-{361916C7-5B4B-491D-B5E4-FC8F79D9BECC}" dt="2019-11-21T11:54:30.729" v="179" actId="20577"/>
          <ac:spMkLst>
            <pc:docMk/>
            <pc:sldMk cId="2144579590" sldId="481"/>
            <ac:spMk id="2" creationId="{00000000-0000-0000-0000-000000000000}"/>
          </ac:spMkLst>
        </pc:spChg>
        <pc:spChg chg="mod">
          <ac:chgData name="Bartosz Rodziewicz" userId="d82e455771f5ad08" providerId="Windows Live" clId="Web-{361916C7-5B4B-491D-B5E4-FC8F79D9BECC}" dt="2019-11-21T11:59:35.198" v="1015" actId="20577"/>
          <ac:spMkLst>
            <pc:docMk/>
            <pc:sldMk cId="2144579590" sldId="481"/>
            <ac:spMk id="3" creationId="{00000000-0000-0000-0000-000000000000}"/>
          </ac:spMkLst>
        </pc:spChg>
      </pc:sldChg>
      <pc:sldChg chg="modSp add replId">
        <pc:chgData name="Bartosz Rodziewicz" userId="d82e455771f5ad08" providerId="Windows Live" clId="Web-{361916C7-5B4B-491D-B5E4-FC8F79D9BECC}" dt="2019-11-21T12:44:34.857" v="3464" actId="20577"/>
        <pc:sldMkLst>
          <pc:docMk/>
          <pc:sldMk cId="3058172167" sldId="482"/>
        </pc:sldMkLst>
        <pc:spChg chg="mod">
          <ac:chgData name="Bartosz Rodziewicz" userId="d82e455771f5ad08" providerId="Windows Live" clId="Web-{361916C7-5B4B-491D-B5E4-FC8F79D9BECC}" dt="2019-11-21T12:44:34.857" v="3464" actId="20577"/>
          <ac:spMkLst>
            <pc:docMk/>
            <pc:sldMk cId="3058172167" sldId="482"/>
            <ac:spMk id="3" creationId="{00000000-0000-0000-0000-000000000000}"/>
          </ac:spMkLst>
        </pc:spChg>
      </pc:sldChg>
      <pc:sldChg chg="modSp add replId">
        <pc:chgData name="Bartosz Rodziewicz" userId="d82e455771f5ad08" providerId="Windows Live" clId="Web-{361916C7-5B4B-491D-B5E4-FC8F79D9BECC}" dt="2019-11-21T12:47:48.968" v="4095" actId="20577"/>
        <pc:sldMkLst>
          <pc:docMk/>
          <pc:sldMk cId="3261026117" sldId="483"/>
        </pc:sldMkLst>
        <pc:spChg chg="mod">
          <ac:chgData name="Bartosz Rodziewicz" userId="d82e455771f5ad08" providerId="Windows Live" clId="Web-{361916C7-5B4B-491D-B5E4-FC8F79D9BECC}" dt="2019-11-21T12:47:48.968" v="4095" actId="20577"/>
          <ac:spMkLst>
            <pc:docMk/>
            <pc:sldMk cId="3261026117" sldId="483"/>
            <ac:spMk id="3" creationId="{00000000-0000-0000-0000-000000000000}"/>
          </ac:spMkLst>
        </pc:spChg>
      </pc:sldChg>
    </pc:docChg>
  </pc:docChgLst>
  <pc:docChgLst>
    <pc:chgData name="Mikołaj Brukiewicz" userId="0886648156fb1e55" providerId="Windows Live" clId="Web-{7E24D64C-0E8B-474B-B1CB-D347BB04F464}"/>
    <pc:docChg chg="modSld">
      <pc:chgData name="Mikołaj Brukiewicz" userId="0886648156fb1e55" providerId="Windows Live" clId="Web-{7E24D64C-0E8B-474B-B1CB-D347BB04F464}" dt="2019-11-21T11:22:54.157" v="3" actId="20577"/>
      <pc:docMkLst>
        <pc:docMk/>
      </pc:docMkLst>
      <pc:sldChg chg="modSp">
        <pc:chgData name="Mikołaj Brukiewicz" userId="0886648156fb1e55" providerId="Windows Live" clId="Web-{7E24D64C-0E8B-474B-B1CB-D347BB04F464}" dt="2019-11-21T11:22:54.141" v="2" actId="20577"/>
        <pc:sldMkLst>
          <pc:docMk/>
          <pc:sldMk cId="2594758044" sldId="451"/>
        </pc:sldMkLst>
        <pc:spChg chg="mod">
          <ac:chgData name="Mikołaj Brukiewicz" userId="0886648156fb1e55" providerId="Windows Live" clId="Web-{7E24D64C-0E8B-474B-B1CB-D347BB04F464}" dt="2019-11-21T11:22:54.141" v="2" actId="20577"/>
          <ac:spMkLst>
            <pc:docMk/>
            <pc:sldMk cId="2594758044" sldId="451"/>
            <ac:spMk id="3" creationId="{00000000-0000-0000-0000-000000000000}"/>
          </ac:spMkLst>
        </pc:spChg>
      </pc:sldChg>
    </pc:docChg>
  </pc:docChgLst>
  <pc:docChgLst>
    <pc:chgData name="Mikołaj Brukiewicz" userId="0886648156fb1e55" providerId="LiveId" clId="{86134D3F-58A3-43B9-AA87-820A6F778E19}"/>
    <pc:docChg chg="undo custSel modSld">
      <pc:chgData name="Mikołaj Brukiewicz" userId="0886648156fb1e55" providerId="LiveId" clId="{86134D3F-58A3-43B9-AA87-820A6F778E19}" dt="2019-11-21T12:48:40.978" v="3027" actId="207"/>
      <pc:docMkLst>
        <pc:docMk/>
      </pc:docMkLst>
      <pc:sldChg chg="modSp">
        <pc:chgData name="Mikołaj Brukiewicz" userId="0886648156fb1e55" providerId="LiveId" clId="{86134D3F-58A3-43B9-AA87-820A6F778E19}" dt="2019-11-21T11:24:02.690" v="58" actId="20577"/>
        <pc:sldMkLst>
          <pc:docMk/>
          <pc:sldMk cId="0" sldId="256"/>
        </pc:sldMkLst>
        <pc:spChg chg="mod">
          <ac:chgData name="Mikołaj Brukiewicz" userId="0886648156fb1e55" providerId="LiveId" clId="{86134D3F-58A3-43B9-AA87-820A6F778E19}" dt="2019-11-21T11:24:02.690" v="58" actId="20577"/>
          <ac:spMkLst>
            <pc:docMk/>
            <pc:sldMk cId="0" sldId="256"/>
            <ac:spMk id="2" creationId="{00000000-0000-0000-0000-000000000000}"/>
          </ac:spMkLst>
        </pc:spChg>
      </pc:sldChg>
      <pc:sldChg chg="modSp">
        <pc:chgData name="Mikołaj Brukiewicz" userId="0886648156fb1e55" providerId="LiveId" clId="{86134D3F-58A3-43B9-AA87-820A6F778E19}" dt="2019-11-21T11:49:22.506" v="1305" actId="5793"/>
        <pc:sldMkLst>
          <pc:docMk/>
          <pc:sldMk cId="2362418509" sldId="422"/>
        </pc:sldMkLst>
        <pc:graphicFrameChg chg="modGraphic">
          <ac:chgData name="Mikołaj Brukiewicz" userId="0886648156fb1e55" providerId="LiveId" clId="{86134D3F-58A3-43B9-AA87-820A6F778E19}" dt="2019-11-21T11:49:22.506" v="1305" actId="5793"/>
          <ac:graphicFrameMkLst>
            <pc:docMk/>
            <pc:sldMk cId="2362418509" sldId="422"/>
            <ac:graphicFrameMk id="8" creationId="{120EA9A7-2253-49C6-9DFF-1E67F36D4AD9}"/>
          </ac:graphicFrameMkLst>
        </pc:graphicFrameChg>
      </pc:sldChg>
      <pc:sldChg chg="modSp">
        <pc:chgData name="Mikołaj Brukiewicz" userId="0886648156fb1e55" providerId="LiveId" clId="{86134D3F-58A3-43B9-AA87-820A6F778E19}" dt="2019-11-21T11:26:50.952" v="99" actId="20577"/>
        <pc:sldMkLst>
          <pc:docMk/>
          <pc:sldMk cId="3608818552" sldId="444"/>
        </pc:sldMkLst>
        <pc:spChg chg="mod">
          <ac:chgData name="Mikołaj Brukiewicz" userId="0886648156fb1e55" providerId="LiveId" clId="{86134D3F-58A3-43B9-AA87-820A6F778E19}" dt="2019-11-21T11:26:50.952" v="99" actId="20577"/>
          <ac:spMkLst>
            <pc:docMk/>
            <pc:sldMk cId="3608818552" sldId="444"/>
            <ac:spMk id="3" creationId="{00000000-0000-0000-0000-000000000000}"/>
          </ac:spMkLst>
        </pc:spChg>
      </pc:sldChg>
      <pc:sldChg chg="modSp">
        <pc:chgData name="Mikołaj Brukiewicz" userId="0886648156fb1e55" providerId="LiveId" clId="{86134D3F-58A3-43B9-AA87-820A6F778E19}" dt="2019-11-21T11:23:05.498" v="24" actId="20577"/>
        <pc:sldMkLst>
          <pc:docMk/>
          <pc:sldMk cId="2594758044" sldId="451"/>
        </pc:sldMkLst>
        <pc:spChg chg="mod">
          <ac:chgData name="Mikołaj Brukiewicz" userId="0886648156fb1e55" providerId="LiveId" clId="{86134D3F-58A3-43B9-AA87-820A6F778E19}" dt="2019-11-21T11:23:05.498" v="24" actId="20577"/>
          <ac:spMkLst>
            <pc:docMk/>
            <pc:sldMk cId="2594758044" sldId="451"/>
            <ac:spMk id="3" creationId="{00000000-0000-0000-0000-000000000000}"/>
          </ac:spMkLst>
        </pc:spChg>
      </pc:sldChg>
      <pc:sldChg chg="modSp">
        <pc:chgData name="Mikołaj Brukiewicz" userId="0886648156fb1e55" providerId="LiveId" clId="{86134D3F-58A3-43B9-AA87-820A6F778E19}" dt="2019-11-21T12:04:56.625" v="1823" actId="20577"/>
        <pc:sldMkLst>
          <pc:docMk/>
          <pc:sldMk cId="4262534782" sldId="453"/>
        </pc:sldMkLst>
        <pc:spChg chg="mod">
          <ac:chgData name="Mikołaj Brukiewicz" userId="0886648156fb1e55" providerId="LiveId" clId="{86134D3F-58A3-43B9-AA87-820A6F778E19}" dt="2019-11-21T12:04:56.625" v="1823" actId="20577"/>
          <ac:spMkLst>
            <pc:docMk/>
            <pc:sldMk cId="4262534782" sldId="453"/>
            <ac:spMk id="3" creationId="{00000000-0000-0000-0000-000000000000}"/>
          </ac:spMkLst>
        </pc:spChg>
      </pc:sldChg>
      <pc:sldChg chg="modSp">
        <pc:chgData name="Mikołaj Brukiewicz" userId="0886648156fb1e55" providerId="LiveId" clId="{86134D3F-58A3-43B9-AA87-820A6F778E19}" dt="2019-11-21T11:37:13.088" v="720" actId="207"/>
        <pc:sldMkLst>
          <pc:docMk/>
          <pc:sldMk cId="3114265317" sldId="455"/>
        </pc:sldMkLst>
        <pc:spChg chg="mod">
          <ac:chgData name="Mikołaj Brukiewicz" userId="0886648156fb1e55" providerId="LiveId" clId="{86134D3F-58A3-43B9-AA87-820A6F778E19}" dt="2019-11-21T11:37:13.088" v="720" actId="207"/>
          <ac:spMkLst>
            <pc:docMk/>
            <pc:sldMk cId="3114265317" sldId="455"/>
            <ac:spMk id="3" creationId="{00000000-0000-0000-0000-000000000000}"/>
          </ac:spMkLst>
        </pc:spChg>
      </pc:sldChg>
      <pc:sldChg chg="modSp">
        <pc:chgData name="Mikołaj Brukiewicz" userId="0886648156fb1e55" providerId="LiveId" clId="{86134D3F-58A3-43B9-AA87-820A6F778E19}" dt="2019-11-21T11:45:23.062" v="1098" actId="20577"/>
        <pc:sldMkLst>
          <pc:docMk/>
          <pc:sldMk cId="3708081354" sldId="457"/>
        </pc:sldMkLst>
        <pc:spChg chg="mod">
          <ac:chgData name="Mikołaj Brukiewicz" userId="0886648156fb1e55" providerId="LiveId" clId="{86134D3F-58A3-43B9-AA87-820A6F778E19}" dt="2019-11-21T11:45:23.062" v="1098" actId="20577"/>
          <ac:spMkLst>
            <pc:docMk/>
            <pc:sldMk cId="3708081354" sldId="457"/>
            <ac:spMk id="3" creationId="{00000000-0000-0000-0000-000000000000}"/>
          </ac:spMkLst>
        </pc:spChg>
      </pc:sldChg>
      <pc:sldChg chg="modSp">
        <pc:chgData name="Mikołaj Brukiewicz" userId="0886648156fb1e55" providerId="LiveId" clId="{86134D3F-58A3-43B9-AA87-820A6F778E19}" dt="2019-11-21T11:27:23.092" v="101" actId="20577"/>
        <pc:sldMkLst>
          <pc:docMk/>
          <pc:sldMk cId="1643076518" sldId="459"/>
        </pc:sldMkLst>
        <pc:spChg chg="mod">
          <ac:chgData name="Mikołaj Brukiewicz" userId="0886648156fb1e55" providerId="LiveId" clId="{86134D3F-58A3-43B9-AA87-820A6F778E19}" dt="2019-11-21T11:27:23.092" v="101" actId="20577"/>
          <ac:spMkLst>
            <pc:docMk/>
            <pc:sldMk cId="1643076518" sldId="459"/>
            <ac:spMk id="3" creationId="{00000000-0000-0000-0000-000000000000}"/>
          </ac:spMkLst>
        </pc:spChg>
      </pc:sldChg>
      <pc:sldChg chg="modSp">
        <pc:chgData name="Mikołaj Brukiewicz" userId="0886648156fb1e55" providerId="LiveId" clId="{86134D3F-58A3-43B9-AA87-820A6F778E19}" dt="2019-11-21T11:50:03.068" v="1392" actId="207"/>
        <pc:sldMkLst>
          <pc:docMk/>
          <pc:sldMk cId="3521595124" sldId="462"/>
        </pc:sldMkLst>
        <pc:spChg chg="mod">
          <ac:chgData name="Mikołaj Brukiewicz" userId="0886648156fb1e55" providerId="LiveId" clId="{86134D3F-58A3-43B9-AA87-820A6F778E19}" dt="2019-11-21T11:50:03.068" v="1392" actId="207"/>
          <ac:spMkLst>
            <pc:docMk/>
            <pc:sldMk cId="3521595124" sldId="462"/>
            <ac:spMk id="3" creationId="{00000000-0000-0000-0000-000000000000}"/>
          </ac:spMkLst>
        </pc:spChg>
      </pc:sldChg>
      <pc:sldChg chg="modSp">
        <pc:chgData name="Mikołaj Brukiewicz" userId="0886648156fb1e55" providerId="LiveId" clId="{86134D3F-58A3-43B9-AA87-820A6F778E19}" dt="2019-11-21T12:26:36.941" v="2334" actId="20577"/>
        <pc:sldMkLst>
          <pc:docMk/>
          <pc:sldMk cId="3201811108" sldId="465"/>
        </pc:sldMkLst>
        <pc:spChg chg="mod">
          <ac:chgData name="Mikołaj Brukiewicz" userId="0886648156fb1e55" providerId="LiveId" clId="{86134D3F-58A3-43B9-AA87-820A6F778E19}" dt="2019-11-21T12:26:36.941" v="2334" actId="20577"/>
          <ac:spMkLst>
            <pc:docMk/>
            <pc:sldMk cId="3201811108" sldId="465"/>
            <ac:spMk id="3" creationId="{00000000-0000-0000-0000-000000000000}"/>
          </ac:spMkLst>
        </pc:spChg>
      </pc:sldChg>
      <pc:sldChg chg="modSp">
        <pc:chgData name="Mikołaj Brukiewicz" userId="0886648156fb1e55" providerId="LiveId" clId="{86134D3F-58A3-43B9-AA87-820A6F778E19}" dt="2019-11-21T12:14:37.636" v="2090" actId="207"/>
        <pc:sldMkLst>
          <pc:docMk/>
          <pc:sldMk cId="2725443881" sldId="467"/>
        </pc:sldMkLst>
        <pc:spChg chg="mod">
          <ac:chgData name="Mikołaj Brukiewicz" userId="0886648156fb1e55" providerId="LiveId" clId="{86134D3F-58A3-43B9-AA87-820A6F778E19}" dt="2019-11-21T12:14:37.636" v="2090" actId="207"/>
          <ac:spMkLst>
            <pc:docMk/>
            <pc:sldMk cId="2725443881" sldId="467"/>
            <ac:spMk id="3" creationId="{00000000-0000-0000-0000-000000000000}"/>
          </ac:spMkLst>
        </pc:spChg>
      </pc:sldChg>
      <pc:sldChg chg="modSp">
        <pc:chgData name="Mikołaj Brukiewicz" userId="0886648156fb1e55" providerId="LiveId" clId="{86134D3F-58A3-43B9-AA87-820A6F778E19}" dt="2019-11-21T12:31:54.182" v="2506" actId="207"/>
        <pc:sldMkLst>
          <pc:docMk/>
          <pc:sldMk cId="135983384" sldId="468"/>
        </pc:sldMkLst>
        <pc:spChg chg="mod">
          <ac:chgData name="Mikołaj Brukiewicz" userId="0886648156fb1e55" providerId="LiveId" clId="{86134D3F-58A3-43B9-AA87-820A6F778E19}" dt="2019-11-21T12:31:54.182" v="2506" actId="207"/>
          <ac:spMkLst>
            <pc:docMk/>
            <pc:sldMk cId="135983384" sldId="468"/>
            <ac:spMk id="3" creationId="{00000000-0000-0000-0000-000000000000}"/>
          </ac:spMkLst>
        </pc:spChg>
      </pc:sldChg>
      <pc:sldChg chg="modSp">
        <pc:chgData name="Mikołaj Brukiewicz" userId="0886648156fb1e55" providerId="LiveId" clId="{86134D3F-58A3-43B9-AA87-820A6F778E19}" dt="2019-11-21T12:48:40.978" v="3027" actId="207"/>
        <pc:sldMkLst>
          <pc:docMk/>
          <pc:sldMk cId="2327819680" sldId="469"/>
        </pc:sldMkLst>
        <pc:spChg chg="mod">
          <ac:chgData name="Mikołaj Brukiewicz" userId="0886648156fb1e55" providerId="LiveId" clId="{86134D3F-58A3-43B9-AA87-820A6F778E19}" dt="2019-11-21T12:48:40.978" v="3027" actId="207"/>
          <ac:spMkLst>
            <pc:docMk/>
            <pc:sldMk cId="2327819680" sldId="469"/>
            <ac:spMk id="3" creationId="{00000000-0000-0000-0000-000000000000}"/>
          </ac:spMkLst>
        </pc:spChg>
      </pc:sldChg>
      <pc:sldChg chg="modSp">
        <pc:chgData name="Mikołaj Brukiewicz" userId="0886648156fb1e55" providerId="LiveId" clId="{86134D3F-58A3-43B9-AA87-820A6F778E19}" dt="2019-11-21T11:54:47.845" v="1820" actId="20578"/>
        <pc:sldMkLst>
          <pc:docMk/>
          <pc:sldMk cId="2482326161" sldId="471"/>
        </pc:sldMkLst>
        <pc:spChg chg="mod">
          <ac:chgData name="Mikołaj Brukiewicz" userId="0886648156fb1e55" providerId="LiveId" clId="{86134D3F-58A3-43B9-AA87-820A6F778E19}" dt="2019-11-21T11:54:47.845" v="1820" actId="20578"/>
          <ac:spMkLst>
            <pc:docMk/>
            <pc:sldMk cId="2482326161" sldId="471"/>
            <ac:spMk id="3" creationId="{00000000-0000-0000-0000-000000000000}"/>
          </ac:spMkLst>
        </pc:spChg>
      </pc:sldChg>
      <pc:sldChg chg="modSp">
        <pc:chgData name="Mikołaj Brukiewicz" userId="0886648156fb1e55" providerId="LiveId" clId="{86134D3F-58A3-43B9-AA87-820A6F778E19}" dt="2019-11-21T12:37:12.396" v="2700" actId="207"/>
        <pc:sldMkLst>
          <pc:docMk/>
          <pc:sldMk cId="2661227332" sldId="475"/>
        </pc:sldMkLst>
        <pc:spChg chg="mod">
          <ac:chgData name="Mikołaj Brukiewicz" userId="0886648156fb1e55" providerId="LiveId" clId="{86134D3F-58A3-43B9-AA87-820A6F778E19}" dt="2019-11-21T12:37:12.396" v="2700" actId="207"/>
          <ac:spMkLst>
            <pc:docMk/>
            <pc:sldMk cId="2661227332" sldId="475"/>
            <ac:spMk id="3"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11-21T03:30:13.838" idx="1">
    <p:pos x="10" y="10"/>
    <p:text>
do uzupelnienia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1-21T03:44:40.637" idx="2">
    <p:pos x="10" y="10"/>
    <p:text>wyznanie sayori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F0C3B0-7BD4-48B8-BD7B-D2E8B6CC90DB}" type="datetimeFigureOut">
              <a:rPr lang="en-US" smtClean="0"/>
              <a:t>11/21/2019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8565FB-33CD-4955-98A5-807C6090ECAA}" type="slidenum">
              <a:rPr lang="en-US" smtClean="0"/>
              <a:t>‹#›</a:t>
            </a:fld>
            <a:endParaRPr lang="en-US"/>
          </a:p>
        </p:txBody>
      </p:sp>
    </p:spTree>
    <p:extLst>
      <p:ext uri="{BB962C8B-B14F-4D97-AF65-F5344CB8AC3E}">
        <p14:creationId xmlns:p14="http://schemas.microsoft.com/office/powerpoint/2010/main" val="93532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8565FB-33CD-4955-98A5-807C6090ECAA}" type="slidenum">
              <a:rPr lang="en-US" smtClean="0"/>
              <a:t>8</a:t>
            </a:fld>
            <a:endParaRPr lang="en-US"/>
          </a:p>
        </p:txBody>
      </p:sp>
    </p:spTree>
    <p:extLst>
      <p:ext uri="{BB962C8B-B14F-4D97-AF65-F5344CB8AC3E}">
        <p14:creationId xmlns:p14="http://schemas.microsoft.com/office/powerpoint/2010/main" val="2982505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Nokia Pure Headline Ultra Light" pitchFamily="34" charset="0"/>
                <a:ea typeface="Nokia Pure Text Light" pitchFamily="34" charset="0"/>
                <a:cs typeface="Nokia Pure Text Light"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Nokia Pure Headline Ultra Light" pitchFamily="34" charset="0"/>
                <a:ea typeface="Nokia Pure Text Light" pitchFamily="34" charset="0"/>
                <a:cs typeface="Nokia Pure Text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D39405-2DFC-48AC-83A7-710479D6B39A}"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D39405-2DFC-48AC-83A7-710479D6B39A}"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D39405-2DFC-48AC-83A7-710479D6B39A}"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Nokia Pure Headline Ultra Light" pitchFamily="34" charset="0"/>
                <a:ea typeface="Nokia Pure Text Light" pitchFamily="34" charset="0"/>
                <a:cs typeface="Nokia Pure Text Light"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Nokia Pure Headline Ultra Light" pitchFamily="34" charset="0"/>
                <a:ea typeface="Nokia Pure Text Light" pitchFamily="34" charset="0"/>
                <a:cs typeface="Nokia Pure Text Light" pitchFamily="34" charset="0"/>
              </a:defRPr>
            </a:lvl1pPr>
            <a:lvl2pPr>
              <a:defRPr>
                <a:latin typeface="Nokia Pure Headline Ultra Light" pitchFamily="34" charset="0"/>
                <a:ea typeface="Nokia Pure Text Light" pitchFamily="34" charset="0"/>
                <a:cs typeface="Nokia Pure Text Light" pitchFamily="34" charset="0"/>
              </a:defRPr>
            </a:lvl2pPr>
            <a:lvl3pPr>
              <a:defRPr>
                <a:latin typeface="Nokia Pure Headline Ultra Light" pitchFamily="34" charset="0"/>
                <a:ea typeface="Nokia Pure Text Light" pitchFamily="34" charset="0"/>
                <a:cs typeface="Nokia Pure Text Light" pitchFamily="34" charset="0"/>
              </a:defRPr>
            </a:lvl3pPr>
            <a:lvl4pPr>
              <a:defRPr>
                <a:latin typeface="Nokia Pure Headline Ultra Light" pitchFamily="34" charset="0"/>
                <a:ea typeface="Nokia Pure Text Light" pitchFamily="34" charset="0"/>
                <a:cs typeface="Nokia Pure Text Light" pitchFamily="34" charset="0"/>
              </a:defRPr>
            </a:lvl4pPr>
            <a:lvl5pPr>
              <a:defRPr>
                <a:latin typeface="Nokia Pure Headline Ultra Light" pitchFamily="34" charset="0"/>
                <a:ea typeface="Nokia Pure Text Light" pitchFamily="34" charset="0"/>
                <a:cs typeface="Nokia Pure Text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D39405-2DFC-48AC-83A7-710479D6B39A}"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39405-2DFC-48AC-83A7-710479D6B39A}" type="datetimeFigureOut">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D39405-2DFC-48AC-83A7-710479D6B39A}" type="datetimeFigureOut">
              <a:rPr lang="en-US" smtClean="0"/>
              <a:pPr/>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D39405-2DFC-48AC-83A7-710479D6B39A}" type="datetimeFigureOut">
              <a:rPr lang="en-US" smtClean="0"/>
              <a:pPr/>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D39405-2DFC-48AC-83A7-710479D6B39A}" type="datetimeFigureOut">
              <a:rPr lang="en-US" smtClean="0"/>
              <a:pPr/>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39405-2DFC-48AC-83A7-710479D6B39A}" type="datetimeFigureOut">
              <a:rPr lang="en-US" smtClean="0"/>
              <a:pPr/>
              <a:t>11/21/2019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D39405-2DFC-48AC-83A7-710479D6B39A}" type="datetimeFigureOut">
              <a:rPr lang="en-US" smtClean="0"/>
              <a:pPr/>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D39405-2DFC-48AC-83A7-710479D6B39A}" type="datetimeFigureOut">
              <a:rPr lang="en-US" smtClean="0"/>
              <a:pPr/>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BE94D-DCF0-4AB0-B6CC-2F6389E45A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39405-2DFC-48AC-83A7-710479D6B39A}" type="datetimeFigureOut">
              <a:rPr lang="en-US" smtClean="0"/>
              <a:pPr/>
              <a:t>11/21/2019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BE94D-DCF0-4AB0-B6CC-2F6389E45A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752600"/>
          </a:xfrm>
        </p:spPr>
        <p:txBody>
          <a:bodyPr>
            <a:normAutofit/>
          </a:bodyPr>
          <a:lstStyle/>
          <a:p>
            <a:r>
              <a:rPr lang="pl-PL">
                <a:latin typeface="Calibri Light" panose="020F0302020204030204" pitchFamily="34" charset="0"/>
              </a:rPr>
              <a:t>Formatka rozkładania gry</a:t>
            </a:r>
            <a:br>
              <a:rPr lang="pl-PL">
                <a:latin typeface="Calibri Light" panose="020F0302020204030204" pitchFamily="34" charset="0"/>
              </a:rPr>
            </a:br>
            <a:r>
              <a:rPr lang="pl-PL">
                <a:latin typeface="Calibri Light" panose="020F0302020204030204" pitchFamily="34" charset="0"/>
              </a:rPr>
              <a:t>Doki Doki </a:t>
            </a:r>
            <a:r>
              <a:rPr lang="pl-PL" err="1">
                <a:latin typeface="Calibri Light" panose="020F0302020204030204" pitchFamily="34" charset="0"/>
              </a:rPr>
              <a:t>Literature</a:t>
            </a:r>
            <a:r>
              <a:rPr lang="pl-PL">
                <a:latin typeface="Calibri Light" panose="020F0302020204030204" pitchFamily="34" charset="0"/>
              </a:rPr>
              <a:t> Club</a:t>
            </a:r>
            <a:br>
              <a:rPr lang="pl-PL">
                <a:latin typeface="Calibri Light" panose="020F0302020204030204" pitchFamily="34" charset="0"/>
              </a:rPr>
            </a:br>
            <a:r>
              <a:rPr lang="pl-PL" sz="1800">
                <a:latin typeface="Calibri Light" panose="020F0302020204030204" pitchFamily="34" charset="0"/>
              </a:rPr>
              <a:t>(</a:t>
            </a:r>
            <a:r>
              <a:rPr lang="pl-PL" sz="1800" err="1">
                <a:latin typeface="Calibri Light" panose="020F0302020204030204" pitchFamily="34" charset="0"/>
              </a:rPr>
              <a:t>spoilers</a:t>
            </a:r>
            <a:r>
              <a:rPr lang="pl-PL" sz="1800">
                <a:latin typeface="Calibri Light" panose="020F0302020204030204" pitchFamily="34" charset="0"/>
              </a:rPr>
              <a:t>, </a:t>
            </a:r>
            <a:r>
              <a:rPr lang="pl-PL" sz="1800" err="1">
                <a:latin typeface="Calibri Light" panose="020F0302020204030204" pitchFamily="34" charset="0"/>
              </a:rPr>
              <a:t>duh</a:t>
            </a:r>
            <a:r>
              <a:rPr lang="pl-PL" sz="1800">
                <a:latin typeface="Calibri Light" panose="020F0302020204030204" pitchFamily="34" charset="0"/>
              </a:rPr>
              <a:t>…)</a:t>
            </a:r>
            <a:endParaRPr lang="en-US" sz="3600">
              <a:latin typeface="Calibri Light" panose="020F0302020204030204" pitchFamily="34" charset="0"/>
            </a:endParaRPr>
          </a:p>
        </p:txBody>
      </p:sp>
      <p:sp>
        <p:nvSpPr>
          <p:cNvPr id="3" name="Subtitle 2"/>
          <p:cNvSpPr>
            <a:spLocks noGrp="1"/>
          </p:cNvSpPr>
          <p:nvPr>
            <p:ph type="subTitle" idx="1"/>
          </p:nvPr>
        </p:nvSpPr>
        <p:spPr/>
        <p:txBody>
          <a:bodyPr>
            <a:normAutofit/>
          </a:bodyPr>
          <a:lstStyle/>
          <a:p>
            <a:r>
              <a:rPr lang="pl-PL">
                <a:latin typeface="Calibri Light" panose="020F0302020204030204" pitchFamily="34" charset="0"/>
              </a:rPr>
              <a:t>Mikołaj Brukiewicz, 225954</a:t>
            </a:r>
            <a:br>
              <a:rPr lang="pl-PL">
                <a:latin typeface="Calibri Light" panose="020F0302020204030204" pitchFamily="34" charset="0"/>
              </a:rPr>
            </a:br>
            <a:r>
              <a:rPr lang="pl-PL">
                <a:latin typeface="Calibri Light" panose="020F0302020204030204" pitchFamily="34" charset="0"/>
              </a:rPr>
              <a:t>Bartosz Rodziewicz, 226105</a:t>
            </a:r>
            <a:endParaRPr lang="en-US" i="1">
              <a:latin typeface="Calibri Light" panose="020F0302020204030204" pitchFamily="34" charset="0"/>
            </a:endParaRPr>
          </a:p>
        </p:txBody>
      </p:sp>
      <p:pic>
        <p:nvPicPr>
          <p:cNvPr id="5" name="Picture 4" descr="TK Games logo.png"/>
          <p:cNvPicPr>
            <a:picLocks noChangeAspect="1"/>
          </p:cNvPicPr>
          <p:nvPr/>
        </p:nvPicPr>
        <p:blipFill>
          <a:blip r:embed="rId2" cstate="print"/>
          <a:stretch>
            <a:fillRect/>
          </a:stretch>
        </p:blipFill>
        <p:spPr>
          <a:xfrm>
            <a:off x="0" y="6248400"/>
            <a:ext cx="2679210" cy="60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Player </a:t>
            </a:r>
            <a:r>
              <a:rPr lang="pl-PL" err="1">
                <a:solidFill>
                  <a:schemeClr val="tx1">
                    <a:lumMod val="95000"/>
                    <a:lumOff val="5000"/>
                  </a:schemeClr>
                </a:solidFill>
                <a:latin typeface="Calibri Light" panose="020F0302020204030204" pitchFamily="34" charset="0"/>
              </a:rPr>
              <a:t>Experience</a:t>
            </a:r>
            <a:r>
              <a:rPr lang="pl-PL">
                <a:solidFill>
                  <a:schemeClr val="tx1">
                    <a:lumMod val="95000"/>
                    <a:lumOff val="5000"/>
                  </a:schemeClr>
                </a:solidFill>
                <a:latin typeface="Calibri Light" panose="020F0302020204030204" pitchFamily="34" charset="0"/>
              </a:rPr>
              <a:t>: Jak i za co gra nagradza gracza?</a:t>
            </a:r>
            <a:endParaRPr lang="en-US">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graphicFrame>
        <p:nvGraphicFramePr>
          <p:cNvPr id="4" name="Table 3">
            <a:extLst>
              <a:ext uri="{FF2B5EF4-FFF2-40B4-BE49-F238E27FC236}">
                <a16:creationId xmlns:a16="http://schemas.microsoft.com/office/drawing/2014/main" id="{B59CBD94-72C1-4B4D-96C2-FA69E4A27B92}"/>
              </a:ext>
            </a:extLst>
          </p:cNvPr>
          <p:cNvGraphicFramePr>
            <a:graphicFrameLocks noGrp="1"/>
          </p:cNvGraphicFramePr>
          <p:nvPr>
            <p:extLst>
              <p:ext uri="{D42A27DB-BD31-4B8C-83A1-F6EECF244321}">
                <p14:modId xmlns:p14="http://schemas.microsoft.com/office/powerpoint/2010/main" val="1475318059"/>
              </p:ext>
            </p:extLst>
          </p:nvPr>
        </p:nvGraphicFramePr>
        <p:xfrm>
          <a:off x="1524000" y="1730962"/>
          <a:ext cx="6096000" cy="2765556"/>
        </p:xfrm>
        <a:graphic>
          <a:graphicData uri="http://schemas.openxmlformats.org/drawingml/2006/table">
            <a:tbl>
              <a:tblPr firstRow="1" bandRow="1">
                <a:tableStyleId>{5A111915-BE36-4E01-A7E5-04B1672EAD32}</a:tableStyleId>
              </a:tblPr>
              <a:tblGrid>
                <a:gridCol w="3048000">
                  <a:extLst>
                    <a:ext uri="{9D8B030D-6E8A-4147-A177-3AD203B41FA5}">
                      <a16:colId xmlns:a16="http://schemas.microsoft.com/office/drawing/2014/main" val="2809800001"/>
                    </a:ext>
                  </a:extLst>
                </a:gridCol>
                <a:gridCol w="3048000">
                  <a:extLst>
                    <a:ext uri="{9D8B030D-6E8A-4147-A177-3AD203B41FA5}">
                      <a16:colId xmlns:a16="http://schemas.microsoft.com/office/drawing/2014/main" val="180034503"/>
                    </a:ext>
                  </a:extLst>
                </a:gridCol>
              </a:tblGrid>
              <a:tr h="501716">
                <a:tc>
                  <a:txBody>
                    <a:bodyPr/>
                    <a:lstStyle/>
                    <a:p>
                      <a:pPr algn="ctr"/>
                      <a:r>
                        <a:rPr lang="pl-PL"/>
                        <a:t>NAGRODA</a:t>
                      </a:r>
                      <a:endParaRPr lang="en-US" b="0"/>
                    </a:p>
                  </a:txBody>
                  <a:tcPr>
                    <a:lnR w="12700" cap="flat" cmpd="sng" algn="ctr">
                      <a:solidFill>
                        <a:schemeClr val="bg1"/>
                      </a:solidFill>
                      <a:prstDash val="solid"/>
                      <a:round/>
                      <a:headEnd type="none" w="med" len="med"/>
                      <a:tailEnd type="none" w="med" len="med"/>
                    </a:lnR>
                  </a:tcPr>
                </a:tc>
                <a:tc>
                  <a:txBody>
                    <a:bodyPr/>
                    <a:lstStyle/>
                    <a:p>
                      <a:pPr algn="ctr"/>
                      <a:r>
                        <a:rPr lang="pl-PL"/>
                        <a:t>ZA CO?</a:t>
                      </a:r>
                      <a:endParaRPr lang="en-US" b="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941750715"/>
                  </a:ext>
                </a:extLst>
              </a:tr>
              <a:tr h="881062">
                <a:tc>
                  <a:txBody>
                    <a:bodyPr/>
                    <a:lstStyle/>
                    <a:p>
                      <a:r>
                        <a:rPr lang="pl-PL"/>
                        <a:t>Różne wiersze</a:t>
                      </a:r>
                      <a:endParaRPr lang="en-US"/>
                    </a:p>
                  </a:txBody>
                  <a:tcPr>
                    <a:lnR w="12700" cap="flat" cmpd="sng" algn="ctr">
                      <a:solidFill>
                        <a:schemeClr val="tx2">
                          <a:lumMod val="60000"/>
                          <a:lumOff val="40000"/>
                        </a:schemeClr>
                      </a:solidFill>
                      <a:prstDash val="solid"/>
                      <a:round/>
                      <a:headEnd type="none" w="med" len="med"/>
                      <a:tailEnd type="none" w="med" len="med"/>
                    </a:lnR>
                  </a:tcPr>
                </a:tc>
                <a:tc>
                  <a:txBody>
                    <a:bodyPr/>
                    <a:lstStyle/>
                    <a:p>
                      <a:r>
                        <a:rPr lang="pl-PL"/>
                        <a:t>Dopasowanie wiersza do konkretnej postaci</a:t>
                      </a:r>
                      <a:endParaRPr lang="en-US"/>
                    </a:p>
                  </a:txBody>
                  <a:tcPr>
                    <a:lnL w="12700" cap="flat" cmpd="sng" algn="ctr">
                      <a:solidFill>
                        <a:schemeClr val="tx2">
                          <a:lumMod val="60000"/>
                          <a:lumOff val="40000"/>
                        </a:schemeClr>
                      </a:solidFill>
                      <a:prstDash val="solid"/>
                      <a:round/>
                      <a:headEnd type="none" w="med" len="med"/>
                      <a:tailEnd type="none" w="med" len="med"/>
                    </a:lnL>
                  </a:tcPr>
                </a:tc>
                <a:extLst>
                  <a:ext uri="{0D108BD9-81ED-4DB2-BD59-A6C34878D82A}">
                    <a16:rowId xmlns:a16="http://schemas.microsoft.com/office/drawing/2014/main" val="1638094673"/>
                  </a:ext>
                </a:extLst>
              </a:tr>
              <a:tr h="881062">
                <a:tc>
                  <a:txBody>
                    <a:bodyPr/>
                    <a:lstStyle/>
                    <a:p>
                      <a:r>
                        <a:rPr lang="pl-PL"/>
                        <a:t>Możliwość spędzania czasu z Moniką</a:t>
                      </a:r>
                      <a:endParaRPr lang="en-US"/>
                    </a:p>
                  </a:txBody>
                  <a:tcPr>
                    <a:lnR w="12700" cap="flat" cmpd="sng" algn="ctr">
                      <a:solidFill>
                        <a:schemeClr val="tx2">
                          <a:lumMod val="60000"/>
                          <a:lumOff val="40000"/>
                        </a:schemeClr>
                      </a:solidFill>
                      <a:prstDash val="solid"/>
                      <a:round/>
                      <a:headEnd type="none" w="med" len="med"/>
                      <a:tailEnd type="none" w="med" len="med"/>
                    </a:lnR>
                  </a:tcPr>
                </a:tc>
                <a:tc>
                  <a:txBody>
                    <a:bodyPr/>
                    <a:lstStyle/>
                    <a:p>
                      <a:r>
                        <a:rPr lang="pl-PL"/>
                        <a:t>Progress w grze do Aktu III</a:t>
                      </a:r>
                      <a:endParaRPr lang="en-US"/>
                    </a:p>
                  </a:txBody>
                  <a:tcPr>
                    <a:lnL w="12700" cap="flat" cmpd="sng" algn="ctr">
                      <a:solidFill>
                        <a:schemeClr val="tx2">
                          <a:lumMod val="60000"/>
                          <a:lumOff val="40000"/>
                        </a:schemeClr>
                      </a:solidFill>
                      <a:prstDash val="solid"/>
                      <a:round/>
                      <a:headEnd type="none" w="med" len="med"/>
                      <a:tailEnd type="none" w="med" len="med"/>
                    </a:lnL>
                  </a:tcPr>
                </a:tc>
                <a:extLst>
                  <a:ext uri="{0D108BD9-81ED-4DB2-BD59-A6C34878D82A}">
                    <a16:rowId xmlns:a16="http://schemas.microsoft.com/office/drawing/2014/main" val="1076069257"/>
                  </a:ext>
                </a:extLst>
              </a:tr>
              <a:tr h="501716">
                <a:tc>
                  <a:txBody>
                    <a:bodyPr/>
                    <a:lstStyle/>
                    <a:p>
                      <a:r>
                        <a:rPr lang="en-US"/>
                        <a:t>Różne CG z daną dziewczyną</a:t>
                      </a:r>
                      <a:endParaRPr lang="en-US" err="1"/>
                    </a:p>
                  </a:txBody>
                  <a:tcPr>
                    <a:lnR w="12700" cap="flat" cmpd="sng" algn="ctr">
                      <a:solidFill>
                        <a:schemeClr val="tx2">
                          <a:lumMod val="60000"/>
                          <a:lumOff val="40000"/>
                        </a:schemeClr>
                      </a:solidFill>
                      <a:prstDash val="solid"/>
                      <a:round/>
                      <a:headEnd type="none" w="med" len="med"/>
                      <a:tailEnd type="none" w="med" len="med"/>
                    </a:lnR>
                  </a:tcPr>
                </a:tc>
                <a:tc>
                  <a:txBody>
                    <a:bodyPr/>
                    <a:lstStyle/>
                    <a:p>
                      <a:r>
                        <a:rPr lang="en-US"/>
                        <a:t>Wybranie ścieżki danej postaci</a:t>
                      </a:r>
                      <a:endParaRPr lang="en-US" err="1"/>
                    </a:p>
                  </a:txBody>
                  <a:tcPr>
                    <a:lnL w="12700" cap="flat" cmpd="sng" algn="ctr">
                      <a:solidFill>
                        <a:schemeClr val="tx2">
                          <a:lumMod val="60000"/>
                          <a:lumOff val="40000"/>
                        </a:schemeClr>
                      </a:solidFill>
                      <a:prstDash val="solid"/>
                      <a:round/>
                      <a:headEnd type="none" w="med" len="med"/>
                      <a:tailEnd type="none" w="med" len="med"/>
                    </a:lnL>
                  </a:tcPr>
                </a:tc>
                <a:extLst>
                  <a:ext uri="{0D108BD9-81ED-4DB2-BD59-A6C34878D82A}">
                    <a16:rowId xmlns:a16="http://schemas.microsoft.com/office/drawing/2014/main" val="3115427894"/>
                  </a:ext>
                </a:extLst>
              </a:tr>
            </a:tbl>
          </a:graphicData>
        </a:graphic>
      </p:graphicFrame>
    </p:spTree>
    <p:extLst>
      <p:ext uri="{BB962C8B-B14F-4D97-AF65-F5344CB8AC3E}">
        <p14:creationId xmlns:p14="http://schemas.microsoft.com/office/powerpoint/2010/main" val="17878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pl-PL" sz="3600">
                <a:solidFill>
                  <a:schemeClr val="tx1">
                    <a:lumMod val="95000"/>
                    <a:lumOff val="5000"/>
                  </a:schemeClr>
                </a:solidFill>
                <a:latin typeface="Calibri Light" panose="020F0302020204030204" pitchFamily="34" charset="0"/>
              </a:rPr>
              <a:t>Player </a:t>
            </a:r>
            <a:r>
              <a:rPr lang="pl-PL" sz="3600" err="1">
                <a:solidFill>
                  <a:schemeClr val="tx1">
                    <a:lumMod val="95000"/>
                    <a:lumOff val="5000"/>
                  </a:schemeClr>
                </a:solidFill>
                <a:latin typeface="Calibri Light" panose="020F0302020204030204" pitchFamily="34" charset="0"/>
              </a:rPr>
              <a:t>Experience</a:t>
            </a:r>
            <a:r>
              <a:rPr lang="pl-PL" sz="3600">
                <a:solidFill>
                  <a:schemeClr val="tx1">
                    <a:lumMod val="95000"/>
                    <a:lumOff val="5000"/>
                  </a:schemeClr>
                </a:solidFill>
                <a:latin typeface="Calibri Light" panose="020F0302020204030204" pitchFamily="34" charset="0"/>
              </a:rPr>
              <a:t>: W których momentach gra stosuje </a:t>
            </a:r>
            <a:r>
              <a:rPr lang="pl-PL" sz="3600" err="1">
                <a:solidFill>
                  <a:schemeClr val="tx1">
                    <a:lumMod val="95000"/>
                    <a:lumOff val="5000"/>
                  </a:schemeClr>
                </a:solidFill>
                <a:latin typeface="Calibri Light" panose="020F0302020204030204" pitchFamily="34" charset="0"/>
              </a:rPr>
              <a:t>Hyperbolic</a:t>
            </a:r>
            <a:r>
              <a:rPr lang="pl-PL" sz="3600">
                <a:solidFill>
                  <a:schemeClr val="tx1">
                    <a:lumMod val="95000"/>
                    <a:lumOff val="5000"/>
                  </a:schemeClr>
                </a:solidFill>
                <a:latin typeface="Calibri Light" panose="020F0302020204030204" pitchFamily="34" charset="0"/>
              </a:rPr>
              <a:t> </a:t>
            </a:r>
            <a:r>
              <a:rPr lang="pl-PL" sz="3600" err="1">
                <a:solidFill>
                  <a:schemeClr val="tx1">
                    <a:lumMod val="95000"/>
                    <a:lumOff val="5000"/>
                  </a:schemeClr>
                </a:solidFill>
                <a:latin typeface="Calibri Light" panose="020F0302020204030204" pitchFamily="34" charset="0"/>
              </a:rPr>
              <a:t>Discounting</a:t>
            </a:r>
            <a:r>
              <a:rPr lang="pl-PL" sz="3600">
                <a:solidFill>
                  <a:schemeClr val="tx1">
                    <a:lumMod val="95000"/>
                    <a:lumOff val="5000"/>
                  </a:schemeClr>
                </a:solidFill>
                <a:latin typeface="Calibri Light" panose="020F0302020204030204" pitchFamily="34" charset="0"/>
              </a:rPr>
              <a:t>?</a:t>
            </a:r>
            <a:endParaRPr lang="en-US" sz="3600">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pl-PL" i="1">
                <a:latin typeface="Calibri Light"/>
              </a:rPr>
              <a:t>Wydaje nam się, że takich momentów nie ma w tej grze.</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49959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pl-PL" sz="3600">
                <a:solidFill>
                  <a:schemeClr val="tx1">
                    <a:lumMod val="95000"/>
                    <a:lumOff val="5000"/>
                  </a:schemeClr>
                </a:solidFill>
                <a:latin typeface="Calibri Light" panose="020F0302020204030204" pitchFamily="34" charset="0"/>
              </a:rPr>
              <a:t>CONTENT DESIGN</a:t>
            </a:r>
            <a:endParaRPr lang="en-US" sz="3600">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932926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Content design: Opis ogólny </a:t>
            </a:r>
            <a:r>
              <a:rPr lang="pl-PL" err="1">
                <a:solidFill>
                  <a:schemeClr val="tx1">
                    <a:lumMod val="95000"/>
                    <a:lumOff val="5000"/>
                  </a:schemeClr>
                </a:solidFill>
                <a:latin typeface="Calibri Light" panose="020F0302020204030204" pitchFamily="34" charset="0"/>
              </a:rPr>
              <a:t>settingu</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p:txBody>
          <a:bodyPr vert="horz" lIns="91440" tIns="45720" rIns="91440" bIns="45720" rtlCol="0" anchor="t">
            <a:normAutofit fontScale="77500" lnSpcReduction="20000"/>
          </a:bodyPr>
          <a:lstStyle/>
          <a:p>
            <a:pPr marL="0" indent="0">
              <a:buNone/>
            </a:pPr>
            <a:r>
              <a:rPr lang="pl-PL" i="1">
                <a:solidFill>
                  <a:schemeClr val="bg1">
                    <a:lumMod val="50000"/>
                  </a:schemeClr>
                </a:solidFill>
                <a:latin typeface="Calibri Light"/>
              </a:rPr>
              <a:t>Opisz </a:t>
            </a:r>
            <a:r>
              <a:rPr lang="pl-PL" i="1" err="1">
                <a:solidFill>
                  <a:schemeClr val="bg1">
                    <a:lumMod val="50000"/>
                  </a:schemeClr>
                </a:solidFill>
                <a:latin typeface="Calibri Light"/>
              </a:rPr>
              <a:t>setting</a:t>
            </a:r>
            <a:r>
              <a:rPr lang="pl-PL" i="1">
                <a:solidFill>
                  <a:schemeClr val="bg1">
                    <a:lumMod val="50000"/>
                  </a:schemeClr>
                </a:solidFill>
                <a:latin typeface="Calibri Light"/>
              </a:rPr>
              <a:t> gry. Jakie mogły być założenia dotyczące </a:t>
            </a:r>
            <a:r>
              <a:rPr lang="pl-PL" i="1" err="1">
                <a:solidFill>
                  <a:schemeClr val="bg1">
                    <a:lumMod val="50000"/>
                  </a:schemeClr>
                </a:solidFill>
                <a:latin typeface="Calibri Light"/>
              </a:rPr>
              <a:t>settingu</a:t>
            </a:r>
            <a:r>
              <a:rPr lang="pl-PL" i="1">
                <a:solidFill>
                  <a:schemeClr val="bg1">
                    <a:lumMod val="50000"/>
                  </a:schemeClr>
                </a:solidFill>
                <a:latin typeface="Calibri Light"/>
              </a:rPr>
              <a:t>? </a:t>
            </a:r>
            <a:endParaRPr lang="pl-PL">
              <a:solidFill>
                <a:schemeClr val="bg1">
                  <a:lumMod val="50000"/>
                </a:schemeClr>
              </a:solidFill>
            </a:endParaRPr>
          </a:p>
          <a:p>
            <a:pPr marL="0" indent="0">
              <a:buNone/>
            </a:pPr>
            <a:r>
              <a:rPr lang="pl-PL" i="1">
                <a:latin typeface="Calibri Light"/>
              </a:rPr>
              <a:t>Typowa romantyczna Visual </a:t>
            </a:r>
            <a:r>
              <a:rPr lang="pl-PL" i="1" err="1">
                <a:latin typeface="Calibri Light"/>
              </a:rPr>
              <a:t>Novelka</a:t>
            </a:r>
            <a:r>
              <a:rPr lang="pl-PL" i="1">
                <a:latin typeface="Calibri Light"/>
              </a:rPr>
              <a:t>, która tworzy iluzję wokół swojej prawdziwej natury gry.</a:t>
            </a:r>
            <a:endParaRPr lang="pl-PL"/>
          </a:p>
          <a:p>
            <a:pPr marL="0" indent="0">
              <a:buNone/>
            </a:pPr>
            <a:r>
              <a:rPr lang="pl-PL" i="1">
                <a:solidFill>
                  <a:schemeClr val="bg1">
                    <a:lumMod val="50000"/>
                  </a:schemeClr>
                </a:solidFill>
                <a:latin typeface="Calibri Light"/>
              </a:rPr>
              <a:t>Jakie 5 przymiotników dobrze opisuje </a:t>
            </a:r>
            <a:r>
              <a:rPr lang="pl-PL" i="1" err="1">
                <a:solidFill>
                  <a:schemeClr val="bg1">
                    <a:lumMod val="50000"/>
                  </a:schemeClr>
                </a:solidFill>
                <a:latin typeface="Calibri Light"/>
              </a:rPr>
              <a:t>setting</a:t>
            </a:r>
            <a:r>
              <a:rPr lang="pl-PL" i="1">
                <a:solidFill>
                  <a:schemeClr val="bg1">
                    <a:lumMod val="50000"/>
                  </a:schemeClr>
                </a:solidFill>
                <a:latin typeface="Calibri Light"/>
              </a:rPr>
              <a:t> gry? </a:t>
            </a:r>
          </a:p>
          <a:p>
            <a:pPr marL="0" indent="0">
              <a:buNone/>
            </a:pPr>
            <a:r>
              <a:rPr lang="pl-PL" i="1" err="1">
                <a:latin typeface="Calibri Light"/>
              </a:rPr>
              <a:t>Kawaii</a:t>
            </a:r>
            <a:r>
              <a:rPr lang="pl-PL" i="1">
                <a:latin typeface="Calibri Light"/>
              </a:rPr>
              <a:t>, Niepokojąca, Mroczna, Dyskomfortowa, Zaskakująca</a:t>
            </a:r>
            <a:endParaRPr lang="pl-PL"/>
          </a:p>
          <a:p>
            <a:pPr marL="0" indent="0">
              <a:buNone/>
            </a:pPr>
            <a:r>
              <a:rPr lang="pl-PL" i="1">
                <a:solidFill>
                  <a:schemeClr val="bg1">
                    <a:lumMod val="50000"/>
                  </a:schemeClr>
                </a:solidFill>
                <a:latin typeface="Calibri Light"/>
              </a:rPr>
              <a:t>W jaki sposób </a:t>
            </a:r>
            <a:r>
              <a:rPr lang="pl-PL" i="1" err="1">
                <a:solidFill>
                  <a:schemeClr val="bg1">
                    <a:lumMod val="50000"/>
                  </a:schemeClr>
                </a:solidFill>
                <a:latin typeface="Calibri Light"/>
              </a:rPr>
              <a:t>setting</a:t>
            </a:r>
            <a:r>
              <a:rPr lang="pl-PL" i="1">
                <a:solidFill>
                  <a:schemeClr val="bg1">
                    <a:lumMod val="50000"/>
                  </a:schemeClr>
                </a:solidFill>
                <a:latin typeface="Calibri Light"/>
              </a:rPr>
              <a:t> nawiązuje do Wizji Gry i założeń Player </a:t>
            </a:r>
            <a:r>
              <a:rPr lang="pl-PL" i="1" err="1">
                <a:solidFill>
                  <a:schemeClr val="bg1">
                    <a:lumMod val="50000"/>
                  </a:schemeClr>
                </a:solidFill>
                <a:latin typeface="Calibri Light"/>
              </a:rPr>
              <a:t>Experience</a:t>
            </a:r>
            <a:r>
              <a:rPr lang="pl-PL" i="1">
                <a:solidFill>
                  <a:schemeClr val="bg1">
                    <a:lumMod val="50000"/>
                  </a:schemeClr>
                </a:solidFill>
                <a:latin typeface="Calibri Light"/>
              </a:rPr>
              <a:t>? </a:t>
            </a:r>
          </a:p>
          <a:p>
            <a:pPr marL="0" indent="0">
              <a:buNone/>
            </a:pPr>
            <a:r>
              <a:rPr lang="pl-PL" i="1">
                <a:latin typeface="Calibri Light"/>
              </a:rPr>
              <a:t>Gracz jest zaskakiwany kolejnymi zmianami w wyglądzie, oprawie audio oraz charakterów postaci w miarę progresu.</a:t>
            </a:r>
            <a:endParaRPr lang="pl-PL"/>
          </a:p>
          <a:p>
            <a:pPr marL="0" indent="0">
              <a:buNone/>
            </a:pPr>
            <a:r>
              <a:rPr lang="pl-PL" i="1">
                <a:solidFill>
                  <a:schemeClr val="bg1">
                    <a:lumMod val="50000"/>
                  </a:schemeClr>
                </a:solidFill>
                <a:latin typeface="Calibri Light"/>
              </a:rPr>
              <a:t>Jakie inne gry posiadają podobny </a:t>
            </a:r>
            <a:r>
              <a:rPr lang="pl-PL" i="1" err="1">
                <a:solidFill>
                  <a:schemeClr val="bg1">
                    <a:lumMod val="50000"/>
                  </a:schemeClr>
                </a:solidFill>
                <a:latin typeface="Calibri Light"/>
              </a:rPr>
              <a:t>setting</a:t>
            </a:r>
            <a:r>
              <a:rPr lang="pl-PL" i="1">
                <a:solidFill>
                  <a:schemeClr val="bg1">
                    <a:lumMod val="50000"/>
                  </a:schemeClr>
                </a:solidFill>
                <a:latin typeface="Calibri Light"/>
              </a:rPr>
              <a:t>? </a:t>
            </a:r>
          </a:p>
          <a:p>
            <a:pPr marL="0" indent="0">
              <a:buNone/>
            </a:pPr>
            <a:r>
              <a:rPr lang="pl-PL" i="1" err="1">
                <a:latin typeface="Calibri Light"/>
              </a:rPr>
              <a:t>Oxenfree</a:t>
            </a:r>
            <a:r>
              <a:rPr lang="pl-PL" i="1">
                <a:latin typeface="Calibri Light"/>
              </a:rPr>
              <a:t>, </a:t>
            </a:r>
            <a:r>
              <a:rPr lang="pl-PL" i="1" err="1">
                <a:latin typeface="Calibri Light"/>
              </a:rPr>
              <a:t>Yume</a:t>
            </a:r>
            <a:r>
              <a:rPr lang="pl-PL" i="1">
                <a:latin typeface="Calibri Light"/>
              </a:rPr>
              <a:t> Nikki</a:t>
            </a:r>
            <a:endParaRPr lang="pl-PL"/>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608818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Content design: Dokładny opis konkretnej części </a:t>
            </a:r>
            <a:r>
              <a:rPr lang="pl-PL" err="1">
                <a:solidFill>
                  <a:schemeClr val="tx1">
                    <a:lumMod val="95000"/>
                    <a:lumOff val="5000"/>
                  </a:schemeClr>
                </a:solidFill>
                <a:latin typeface="Calibri Light" panose="020F0302020204030204" pitchFamily="34" charset="0"/>
              </a:rPr>
              <a:t>settingu</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pPr marL="0" indent="0">
              <a:buNone/>
            </a:pPr>
            <a:r>
              <a:rPr lang="pl-PL" i="1">
                <a:solidFill>
                  <a:schemeClr val="bg1">
                    <a:lumMod val="50000"/>
                  </a:schemeClr>
                </a:solidFill>
                <a:latin typeface="Calibri Light"/>
              </a:rPr>
              <a:t>Opisz konkretną część świata gry wraz z wypisaniem jej cech. Jakie założenia mogła mieć, z których korzystał </a:t>
            </a:r>
            <a:r>
              <a:rPr lang="pl-PL" i="1" err="1">
                <a:solidFill>
                  <a:schemeClr val="bg1">
                    <a:lumMod val="50000"/>
                  </a:schemeClr>
                </a:solidFill>
                <a:latin typeface="Calibri Light"/>
              </a:rPr>
              <a:t>content</a:t>
            </a:r>
            <a:r>
              <a:rPr lang="pl-PL" i="1">
                <a:solidFill>
                  <a:schemeClr val="bg1">
                    <a:lumMod val="50000"/>
                  </a:schemeClr>
                </a:solidFill>
                <a:latin typeface="Calibri Light"/>
              </a:rPr>
              <a:t> designer projektując ją? </a:t>
            </a:r>
            <a:endParaRPr lang="pl-PL">
              <a:solidFill>
                <a:schemeClr val="bg1">
                  <a:lumMod val="50000"/>
                </a:schemeClr>
              </a:solidFill>
              <a:latin typeface="Calibri Light"/>
            </a:endParaRPr>
          </a:p>
          <a:p>
            <a:pPr marL="0" indent="0">
              <a:buNone/>
            </a:pPr>
            <a:r>
              <a:rPr lang="pl-PL" i="1">
                <a:latin typeface="Calibri Light"/>
              </a:rPr>
              <a:t>Akt III – Gracz zostaje zamknięty w pokoju wraz z Moniką. Znajduje się tam tylko jedno biurko oraz dwa krzesła. Cokolwiek gracz zrobi, nie jest on w stanie opuścić tego pokoju, a dialogi Moniki są zapętlone.</a:t>
            </a:r>
            <a:endParaRPr lang="pl-PL">
              <a:latin typeface="Calibri Light"/>
            </a:endParaRPr>
          </a:p>
          <a:p>
            <a:pPr marL="0" indent="0">
              <a:buNone/>
            </a:pPr>
            <a:r>
              <a:rPr lang="pl-PL" i="1">
                <a:latin typeface="Calibri Light"/>
              </a:rPr>
              <a:t>Jedyną opcją progresu jest dosłowne usunięcie pliku reprezentującego postać Moniki z folderu z grą.</a:t>
            </a:r>
          </a:p>
          <a:p>
            <a:pPr marL="0" indent="0">
              <a:buNone/>
            </a:pPr>
            <a:r>
              <a:rPr lang="pl-PL" i="1">
                <a:solidFill>
                  <a:schemeClr val="bg1">
                    <a:lumMod val="50000"/>
                  </a:schemeClr>
                </a:solidFill>
                <a:latin typeface="Calibri Light"/>
              </a:rPr>
              <a:t>Czy znasz inne gry w których występuje bardzo podobny element </a:t>
            </a:r>
            <a:r>
              <a:rPr lang="pl-PL" i="1" err="1">
                <a:solidFill>
                  <a:schemeClr val="bg1">
                    <a:lumMod val="50000"/>
                  </a:schemeClr>
                </a:solidFill>
                <a:latin typeface="Calibri Light"/>
              </a:rPr>
              <a:t>settingu</a:t>
            </a:r>
            <a:r>
              <a:rPr lang="pl-PL" i="1">
                <a:solidFill>
                  <a:schemeClr val="bg1">
                    <a:lumMod val="50000"/>
                  </a:schemeClr>
                </a:solidFill>
                <a:latin typeface="Calibri Light"/>
              </a:rPr>
              <a:t>? </a:t>
            </a:r>
          </a:p>
          <a:p>
            <a:pPr marL="0" indent="0">
              <a:buNone/>
            </a:pPr>
            <a:r>
              <a:rPr lang="pl-PL" i="1">
                <a:latin typeface="Calibri Light"/>
              </a:rPr>
              <a:t>Nie</a:t>
            </a:r>
            <a:endParaRPr lang="pl-PL"/>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1643076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Content design: Zarys ogólny historii</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62500" lnSpcReduction="20000"/>
          </a:bodyPr>
          <a:lstStyle/>
          <a:p>
            <a:pPr marL="0" indent="0">
              <a:buNone/>
            </a:pPr>
            <a:r>
              <a:rPr lang="pl-PL" i="1">
                <a:solidFill>
                  <a:schemeClr val="bg1">
                    <a:lumMod val="50000"/>
                  </a:schemeClr>
                </a:solidFill>
                <a:latin typeface="Calibri Light"/>
              </a:rPr>
              <a:t>Jaka jest historia w grze? Z jakich metod narracji korzysta gra? Jakie mogły być główne założenia dotyczące historii, jakie otrzymał </a:t>
            </a:r>
            <a:r>
              <a:rPr lang="pl-PL" i="1" err="1">
                <a:solidFill>
                  <a:schemeClr val="bg1">
                    <a:lumMod val="50000"/>
                  </a:schemeClr>
                </a:solidFill>
                <a:latin typeface="Calibri Light"/>
              </a:rPr>
              <a:t>content</a:t>
            </a:r>
            <a:r>
              <a:rPr lang="pl-PL" i="1">
                <a:solidFill>
                  <a:schemeClr val="bg1">
                    <a:lumMod val="50000"/>
                  </a:schemeClr>
                </a:solidFill>
                <a:latin typeface="Calibri Light"/>
              </a:rPr>
              <a:t> designer przed jej stworzeniem?</a:t>
            </a:r>
          </a:p>
          <a:p>
            <a:pPr marL="0" indent="0">
              <a:buNone/>
            </a:pPr>
            <a:r>
              <a:rPr lang="pl-PL" i="1">
                <a:latin typeface="Calibri Light"/>
              </a:rPr>
              <a:t>Głównym założeniem historii w grze jest stworzenie u gracza fałszywego poczucia kontroli. W momencie kiedy gracz zaczyna się identyfikować z historią oraz zaczyna stawiać sobie swoje własne cele, gra wchodzi w nieznany dotąd graczowi tryb narracyjny wywołując uczucie bezradności i zagubienia. Content Designer mógł dostać wytyczne stworzenia typowej, a wręcz „oklepanej” historii, która stanowiłaby przykrywkę dla docelowych mechanizmów gry.</a:t>
            </a:r>
          </a:p>
          <a:p>
            <a:pPr marL="0" indent="0">
              <a:buNone/>
            </a:pP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a:rPr>
              <a:t>Jakie 5 przymiotników dobrze opisuje story gry?</a:t>
            </a:r>
          </a:p>
          <a:p>
            <a:pPr marL="0" indent="0">
              <a:buNone/>
            </a:pPr>
            <a:r>
              <a:rPr lang="pl-PL" i="1">
                <a:latin typeface="Calibri Light"/>
              </a:rPr>
              <a:t>Zaskakująca, Nieprzewidywalna, Niepokojąca, Wciągająca, Niecodzienna</a:t>
            </a:r>
          </a:p>
          <a:p>
            <a:pPr marL="0" indent="0">
              <a:buNone/>
            </a:pP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a:rPr>
              <a:t>W jaki sposób historia nawiązuje do założeń Wizji Gry i Player </a:t>
            </a:r>
            <a:r>
              <a:rPr lang="pl-PL" i="1" err="1">
                <a:solidFill>
                  <a:schemeClr val="bg1">
                    <a:lumMod val="50000"/>
                  </a:schemeClr>
                </a:solidFill>
                <a:latin typeface="Calibri Light"/>
              </a:rPr>
              <a:t>Experience</a:t>
            </a:r>
            <a:r>
              <a:rPr lang="pl-PL" i="1">
                <a:solidFill>
                  <a:schemeClr val="bg1">
                    <a:lumMod val="50000"/>
                  </a:schemeClr>
                </a:solidFill>
                <a:latin typeface="Calibri Light"/>
              </a:rPr>
              <a:t>?</a:t>
            </a:r>
          </a:p>
          <a:p>
            <a:pPr marL="0" indent="0">
              <a:buNone/>
            </a:pPr>
            <a:r>
              <a:rPr lang="pl-PL" i="1">
                <a:latin typeface="Calibri Light"/>
              </a:rPr>
              <a:t>Historia jest główną metodą prezentacji wizji gry i to ona tworzy cały </a:t>
            </a:r>
            <a:r>
              <a:rPr lang="pl-PL" i="1" err="1">
                <a:latin typeface="Calibri Light"/>
              </a:rPr>
              <a:t>player</a:t>
            </a:r>
            <a:r>
              <a:rPr lang="pl-PL" i="1">
                <a:latin typeface="Calibri Light"/>
              </a:rPr>
              <a:t> </a:t>
            </a:r>
            <a:r>
              <a:rPr lang="pl-PL" i="1" err="1">
                <a:latin typeface="Calibri Light"/>
              </a:rPr>
              <a:t>experience</a:t>
            </a:r>
            <a:r>
              <a:rPr lang="pl-PL" i="1">
                <a:latin typeface="Calibri Light"/>
              </a:rPr>
              <a:t>.</a:t>
            </a:r>
            <a:endParaRPr lang="pl-PL" i="1">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114265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Content design: Konkretny fragment historii</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a:normAutofit/>
          </a:bodyPr>
          <a:lstStyle/>
          <a:p>
            <a:pPr marL="0" indent="0">
              <a:buNone/>
            </a:pPr>
            <a:r>
              <a:rPr lang="pl-PL" i="1">
                <a:solidFill>
                  <a:schemeClr val="bg1">
                    <a:lumMod val="50000"/>
                  </a:schemeClr>
                </a:solidFill>
                <a:latin typeface="Calibri Light" panose="020F0302020204030204" pitchFamily="34" charset="0"/>
              </a:rPr>
              <a:t>Opisz konkretny fragment historii w grze. Jakie mogły być założenia dotyczące tego fragmentu przed jego stworzeniem?</a:t>
            </a:r>
          </a:p>
          <a:p>
            <a:pPr marL="0" indent="0">
              <a:buNone/>
            </a:pP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panose="020F0302020204030204" pitchFamily="34" charset="0"/>
              </a:rPr>
              <a:t>W jaki sposób nawiązuje on do Wizji Gry i założeń Player </a:t>
            </a:r>
            <a:r>
              <a:rPr lang="pl-PL" i="1" err="1">
                <a:solidFill>
                  <a:schemeClr val="bg1">
                    <a:lumMod val="50000"/>
                  </a:schemeClr>
                </a:solidFill>
                <a:latin typeface="Calibri Light" panose="020F0302020204030204" pitchFamily="34" charset="0"/>
              </a:rPr>
              <a:t>Experience</a:t>
            </a:r>
            <a:r>
              <a:rPr lang="pl-PL" i="1">
                <a:solidFill>
                  <a:schemeClr val="bg1">
                    <a:lumMod val="50000"/>
                  </a:schemeClr>
                </a:solidFill>
                <a:latin typeface="Calibri Light" panose="020F0302020204030204" pitchFamily="34" charset="0"/>
              </a:rPr>
              <a:t>?</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960818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Content design: Kategorie elementów gry</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77500" lnSpcReduction="20000"/>
          </a:bodyPr>
          <a:lstStyle/>
          <a:p>
            <a:pPr marL="0" indent="0">
              <a:buNone/>
            </a:pPr>
            <a:r>
              <a:rPr lang="pl-PL" i="1">
                <a:solidFill>
                  <a:schemeClr val="bg1">
                    <a:lumMod val="50000"/>
                  </a:schemeClr>
                </a:solidFill>
                <a:latin typeface="Calibri Light"/>
              </a:rPr>
              <a:t>Jakie są kategorie elementów w grze i ile elementów występuje w każdej kategorii? Gdzie są wykorzystywane dane kategorie elementów i jaki jest ich cel?</a:t>
            </a:r>
          </a:p>
          <a:p>
            <a:pPr marL="457200" indent="-457200"/>
            <a:r>
              <a:rPr lang="pl-PL" i="1" err="1">
                <a:latin typeface="Calibri Light"/>
              </a:rPr>
              <a:t>Sprite’y</a:t>
            </a:r>
            <a:r>
              <a:rPr lang="pl-PL" i="1">
                <a:latin typeface="Calibri Light"/>
              </a:rPr>
              <a:t> postaci – Interakcja dialogowa z graczem</a:t>
            </a:r>
          </a:p>
          <a:p>
            <a:pPr marL="457200" indent="-457200"/>
            <a:r>
              <a:rPr lang="pl-PL" i="1">
                <a:latin typeface="Calibri Light"/>
              </a:rPr>
              <a:t>Wiersze od postaci – W zależności od wyborów i częściowo losowo gracz otrzymuje do wglądu różne wiersze od dziewczyn</a:t>
            </a:r>
          </a:p>
          <a:p>
            <a:pPr marL="457200" indent="-457200"/>
            <a:r>
              <a:rPr lang="pl-PL" i="1">
                <a:latin typeface="Calibri Light"/>
              </a:rPr>
              <a:t>Grafiki CG – W zależności od wyborów gracz może zobaczyć różne grafiki, które na końcu są wyświetlane w formie kolekcji podczas napisów końcowych</a:t>
            </a:r>
          </a:p>
          <a:p>
            <a:pPr marL="457200" indent="-457200"/>
            <a:r>
              <a:rPr lang="pl-PL" i="1">
                <a:latin typeface="Calibri Light"/>
              </a:rPr>
              <a:t>Pliki postaci w folderze gry – Integralny „przedmiot” bez którego gracz nie będzie ukończyć przedostatniego aktu gry oraz odblokować kilku </a:t>
            </a:r>
            <a:r>
              <a:rPr lang="pl-PL" i="1" err="1">
                <a:latin typeface="Calibri Light"/>
              </a:rPr>
              <a:t>Easter</a:t>
            </a:r>
            <a:r>
              <a:rPr lang="pl-PL" i="1">
                <a:latin typeface="Calibri Light"/>
              </a:rPr>
              <a:t> </a:t>
            </a:r>
            <a:r>
              <a:rPr lang="pl-PL" i="1" err="1">
                <a:latin typeface="Calibri Light"/>
              </a:rPr>
              <a:t>Egg’ów</a:t>
            </a:r>
            <a:endParaRPr lang="pl-PL" i="1">
              <a:latin typeface="Calibri Light"/>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708081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pl-PL" sz="3600">
                <a:latin typeface="Calibri Light"/>
              </a:rPr>
              <a:t>Content design: Opis dwóch konkretnych elementów - </a:t>
            </a:r>
            <a:r>
              <a:rPr lang="pl-PL" sz="3600" err="1">
                <a:latin typeface="Calibri Light"/>
              </a:rPr>
              <a:t>Sprite’y</a:t>
            </a:r>
            <a:r>
              <a:rPr lang="pl-PL" sz="3600">
                <a:latin typeface="Calibri Light"/>
              </a:rPr>
              <a:t> postaci</a:t>
            </a: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77500" lnSpcReduction="20000"/>
          </a:bodyPr>
          <a:lstStyle/>
          <a:p>
            <a:pPr marL="0" indent="0">
              <a:buNone/>
            </a:pPr>
            <a:r>
              <a:rPr lang="pl-PL" i="1">
                <a:solidFill>
                  <a:schemeClr val="bg1">
                    <a:lumMod val="50000"/>
                  </a:schemeClr>
                </a:solidFill>
                <a:latin typeface="Calibri Light"/>
              </a:rPr>
              <a:t>Opisz dwa konkretne elementy gry podając możliwie dużą ilość szczegółów. Dlaczego akurat takie cechy posiada każdy obiekt?</a:t>
            </a:r>
          </a:p>
          <a:p>
            <a:pPr marL="0" indent="0">
              <a:buNone/>
            </a:pPr>
            <a:r>
              <a:rPr lang="pl-PL" i="1" err="1">
                <a:latin typeface="Calibri Light"/>
              </a:rPr>
              <a:t>Sprite’y</a:t>
            </a:r>
            <a:r>
              <a:rPr lang="pl-PL" i="1">
                <a:latin typeface="Calibri Light"/>
              </a:rPr>
              <a:t> prezentują dziewczyny, z którymi aktualnie gracz prowadzi dialog. Wyrażają też ich emocje, czasem je aż wyolbrzymiają, które nie zawsze da się wyczytać z tekstu historii. Jest to typowy element gier z gatunku VN.</a:t>
            </a:r>
            <a:endParaRPr lang="pl-PL" i="1">
              <a:solidFill>
                <a:schemeClr val="bg1">
                  <a:lumMod val="50000"/>
                </a:schemeClr>
              </a:solidFill>
              <a:latin typeface="Calibri Light"/>
            </a:endParaRPr>
          </a:p>
          <a:p>
            <a:pPr marL="0" indent="0">
              <a:buNone/>
            </a:pPr>
            <a:r>
              <a:rPr lang="pl-PL" i="1">
                <a:solidFill>
                  <a:schemeClr val="bg1">
                    <a:lumMod val="50000"/>
                  </a:schemeClr>
                </a:solidFill>
                <a:latin typeface="Calibri Light"/>
              </a:rPr>
              <a:t>Jakie 5 przymiotników dobrze opisuje każdy z obiektów?</a:t>
            </a:r>
          </a:p>
          <a:p>
            <a:pPr marL="0" indent="0">
              <a:buNone/>
            </a:pPr>
            <a:r>
              <a:rPr lang="pl-PL" i="1">
                <a:latin typeface="Calibri Light"/>
              </a:rPr>
              <a:t>Ładne, interaktywne, </a:t>
            </a:r>
            <a:r>
              <a:rPr lang="pl-PL" i="1" err="1">
                <a:latin typeface="Calibri Light"/>
              </a:rPr>
              <a:t>ekpresywne</a:t>
            </a:r>
            <a:r>
              <a:rPr lang="pl-PL" i="1">
                <a:latin typeface="Calibri Light"/>
              </a:rPr>
              <a:t>, </a:t>
            </a:r>
            <a:r>
              <a:rPr lang="pl-PL" i="1" err="1">
                <a:latin typeface="Calibri Light"/>
              </a:rPr>
              <a:t>kawaii</a:t>
            </a:r>
            <a:endParaRPr lang="pl-PL" i="1" err="1">
              <a:solidFill>
                <a:srgbClr val="000000"/>
              </a:solidFill>
              <a:latin typeface="Calibri Light" panose="020F0302020204030204" pitchFamily="34" charset="0"/>
            </a:endParaRPr>
          </a:p>
          <a:p>
            <a:pPr marL="0" indent="0">
              <a:buNone/>
            </a:pPr>
            <a:r>
              <a:rPr lang="pl-PL" i="1">
                <a:solidFill>
                  <a:schemeClr val="bg1">
                    <a:lumMod val="50000"/>
                  </a:schemeClr>
                </a:solidFill>
                <a:latin typeface="Calibri Light"/>
              </a:rPr>
              <a:t>W jaki sposób każdy z obiektów nawiązuje do Wizji Gry i założeń Player </a:t>
            </a:r>
            <a:r>
              <a:rPr lang="pl-PL" i="1" err="1">
                <a:solidFill>
                  <a:schemeClr val="bg1">
                    <a:lumMod val="50000"/>
                  </a:schemeClr>
                </a:solidFill>
                <a:latin typeface="Calibri Light"/>
              </a:rPr>
              <a:t>Experience</a:t>
            </a:r>
            <a:r>
              <a:rPr lang="pl-PL" i="1">
                <a:solidFill>
                  <a:schemeClr val="bg1">
                    <a:lumMod val="50000"/>
                  </a:schemeClr>
                </a:solidFill>
                <a:latin typeface="Calibri Light"/>
              </a:rPr>
              <a:t>?</a:t>
            </a:r>
          </a:p>
          <a:p>
            <a:pPr marL="0" indent="0">
              <a:buNone/>
            </a:pPr>
            <a:r>
              <a:rPr lang="pl-PL" i="1">
                <a:solidFill>
                  <a:srgbClr val="000000"/>
                </a:solidFill>
                <a:latin typeface="Calibri Light"/>
              </a:rPr>
              <a:t>Pozwalają graczowi lepiej zrozumieć historię poprzez wgląd w emocje </a:t>
            </a:r>
            <a:r>
              <a:rPr lang="pl-PL" i="1" err="1">
                <a:solidFill>
                  <a:srgbClr val="000000"/>
                </a:solidFill>
                <a:latin typeface="Calibri Light"/>
              </a:rPr>
              <a:t>postacii</a:t>
            </a:r>
            <a:r>
              <a:rPr lang="pl-PL" i="1">
                <a:solidFill>
                  <a:srgbClr val="000000"/>
                </a:solidFill>
                <a:latin typeface="Calibri Light"/>
              </a:rPr>
              <a:t> z którymi rozmawia.</a:t>
            </a:r>
            <a:endParaRPr lang="pl-PL" i="1">
              <a:solidFill>
                <a:srgbClr val="000000"/>
              </a:solidFill>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193246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pl-PL" sz="3600">
                <a:solidFill>
                  <a:schemeClr val="tx1">
                    <a:lumMod val="95000"/>
                    <a:lumOff val="5000"/>
                  </a:schemeClr>
                </a:solidFill>
                <a:latin typeface="Calibri Light"/>
              </a:rPr>
              <a:t>Content design: Opis dwóch konkretnych elementów - interaktywne pliki gry </a:t>
            </a:r>
            <a:endParaRPr lang="en-US" sz="3600">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70000" lnSpcReduction="20000"/>
          </a:bodyPr>
          <a:lstStyle/>
          <a:p>
            <a:pPr marL="0" indent="0">
              <a:buNone/>
            </a:pPr>
            <a:r>
              <a:rPr lang="pl-PL" i="1">
                <a:solidFill>
                  <a:schemeClr val="bg1">
                    <a:lumMod val="50000"/>
                  </a:schemeClr>
                </a:solidFill>
                <a:latin typeface="Calibri Light"/>
              </a:rPr>
              <a:t>Opisz dwa konkretne elementy gry podając możliwie dużą ilość szczegółów. Dlaczego akurat takie cechy posiada każdy obiekt?</a:t>
            </a:r>
          </a:p>
          <a:p>
            <a:pPr marL="0" indent="0">
              <a:buNone/>
            </a:pPr>
            <a:r>
              <a:rPr lang="pl-PL" i="1">
                <a:latin typeface="Calibri Light"/>
              </a:rPr>
              <a:t>Gra posiada folder z plikami "reprezentującymi" postacie z gry, gdzie edycja tych plików w odpowiednich momentach, pozwala na postęp w historii, bądź </a:t>
            </a:r>
            <a:r>
              <a:rPr lang="pl-PL" i="1" err="1">
                <a:latin typeface="Calibri Light"/>
              </a:rPr>
              <a:t>oblokowanie</a:t>
            </a:r>
            <a:r>
              <a:rPr lang="pl-PL" i="1">
                <a:latin typeface="Calibri Light"/>
              </a:rPr>
              <a:t> ukrytego </a:t>
            </a:r>
            <a:r>
              <a:rPr lang="pl-PL" i="1" err="1">
                <a:latin typeface="Calibri Light"/>
              </a:rPr>
              <a:t>contentu</a:t>
            </a:r>
            <a:r>
              <a:rPr lang="pl-PL" i="1">
                <a:latin typeface="Calibri Light"/>
              </a:rPr>
              <a:t>. Jest to dość unikalne </a:t>
            </a:r>
            <a:r>
              <a:rPr lang="pl-PL" i="1" err="1">
                <a:latin typeface="Calibri Light"/>
              </a:rPr>
              <a:t>podejscie</a:t>
            </a:r>
            <a:r>
              <a:rPr lang="pl-PL" i="1">
                <a:latin typeface="Calibri Light"/>
              </a:rPr>
              <a:t> do tematu, które wyróżnia tą grę z pośród innych.</a:t>
            </a: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a:rPr>
              <a:t>Jakie 5 przymiotników dobrze opisuje każdy z obiektów?</a:t>
            </a:r>
          </a:p>
          <a:p>
            <a:pPr marL="0" indent="0">
              <a:buNone/>
            </a:pPr>
            <a:r>
              <a:rPr lang="pl-PL" i="1" err="1">
                <a:latin typeface="Calibri Light"/>
              </a:rPr>
              <a:t>Zaskakukące</a:t>
            </a:r>
            <a:r>
              <a:rPr lang="pl-PL" i="1">
                <a:latin typeface="Calibri Light"/>
              </a:rPr>
              <a:t>, nietypowe, oryginalne</a:t>
            </a: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a:rPr>
              <a:t>W jaki sposób każdy z obiektów nawiązuje do Wizji Gry i założeń Player </a:t>
            </a:r>
            <a:r>
              <a:rPr lang="pl-PL" i="1" err="1">
                <a:solidFill>
                  <a:schemeClr val="bg1">
                    <a:lumMod val="50000"/>
                  </a:schemeClr>
                </a:solidFill>
                <a:latin typeface="Calibri Light"/>
              </a:rPr>
              <a:t>Experience</a:t>
            </a:r>
            <a:r>
              <a:rPr lang="pl-PL" i="1">
                <a:solidFill>
                  <a:schemeClr val="bg1">
                    <a:lumMod val="50000"/>
                  </a:schemeClr>
                </a:solidFill>
                <a:latin typeface="Calibri Light"/>
              </a:rPr>
              <a:t>?</a:t>
            </a:r>
          </a:p>
          <a:p>
            <a:pPr marL="0" indent="0">
              <a:buNone/>
            </a:pPr>
            <a:r>
              <a:rPr lang="pl-PL" i="1">
                <a:latin typeface="Calibri Light"/>
              </a:rPr>
              <a:t>Gra w założeniu ma </a:t>
            </a:r>
            <a:r>
              <a:rPr lang="pl-PL" i="1" err="1">
                <a:latin typeface="Calibri Light"/>
              </a:rPr>
              <a:t>zmindf</a:t>
            </a:r>
            <a:r>
              <a:rPr lang="pl-PL" i="1">
                <a:latin typeface="Calibri Light"/>
              </a:rPr>
              <a:t>*</a:t>
            </a:r>
            <a:r>
              <a:rPr lang="pl-PL" i="1" err="1">
                <a:latin typeface="Calibri Light"/>
              </a:rPr>
              <a:t>ckować</a:t>
            </a:r>
            <a:r>
              <a:rPr lang="pl-PL" i="1">
                <a:latin typeface="Calibri Light"/>
              </a:rPr>
              <a:t> gracza i możliwość, a w pewnym momencie nawet konieczność edycji tych plików to powoduje.</a:t>
            </a:r>
            <a:endParaRPr lang="pl-PL" i="1">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14457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sz="4000">
                <a:solidFill>
                  <a:schemeClr val="tx1">
                    <a:lumMod val="95000"/>
                    <a:lumOff val="5000"/>
                  </a:schemeClr>
                </a:solidFill>
                <a:latin typeface="Calibri Light" panose="020F0302020204030204" pitchFamily="34" charset="0"/>
              </a:rPr>
              <a:t>Ogólna wizja gry</a:t>
            </a:r>
            <a:endParaRPr lang="en-US" sz="4000">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p:txBody>
          <a:bodyPr>
            <a:normAutofit fontScale="92500"/>
          </a:bodyPr>
          <a:lstStyle/>
          <a:p>
            <a:pPr marL="0" indent="0">
              <a:lnSpc>
                <a:spcPct val="110000"/>
              </a:lnSpc>
              <a:buNone/>
            </a:pPr>
            <a:r>
              <a:rPr lang="pl-PL" sz="2800">
                <a:latin typeface="Calibri Light" panose="020F0302020204030204" pitchFamily="34" charset="0"/>
              </a:rPr>
              <a:t>Gatunek, wymiarowość i platformy: Visual </a:t>
            </a:r>
            <a:r>
              <a:rPr lang="pl-PL" sz="2800" err="1">
                <a:latin typeface="Calibri Light" panose="020F0302020204030204" pitchFamily="34" charset="0"/>
              </a:rPr>
              <a:t>Novel</a:t>
            </a:r>
            <a:r>
              <a:rPr lang="pl-PL" sz="2800">
                <a:latin typeface="Calibri Light" panose="020F0302020204030204" pitchFamily="34" charset="0"/>
              </a:rPr>
              <a:t> (PC – Windows, Mac, Linux)</a:t>
            </a:r>
            <a:endParaRPr lang="pl-PL" sz="2800" i="1">
              <a:solidFill>
                <a:schemeClr val="bg1">
                  <a:lumMod val="65000"/>
                </a:schemeClr>
              </a:solidFill>
              <a:latin typeface="Calibri Light" panose="020F0302020204030204" pitchFamily="34" charset="0"/>
            </a:endParaRPr>
          </a:p>
          <a:p>
            <a:pPr marL="0" indent="0">
              <a:lnSpc>
                <a:spcPct val="110000"/>
              </a:lnSpc>
              <a:buNone/>
            </a:pPr>
            <a:r>
              <a:rPr lang="pl-PL" sz="2800">
                <a:solidFill>
                  <a:schemeClr val="tx1">
                    <a:lumMod val="95000"/>
                    <a:lumOff val="5000"/>
                  </a:schemeClr>
                </a:solidFill>
                <a:latin typeface="Calibri Light" panose="020F0302020204030204" pitchFamily="34" charset="0"/>
              </a:rPr>
              <a:t>Podobne tytuły: </a:t>
            </a:r>
            <a:r>
              <a:rPr lang="pl-PL" sz="2800" err="1">
                <a:solidFill>
                  <a:schemeClr val="tx1">
                    <a:lumMod val="95000"/>
                    <a:lumOff val="5000"/>
                  </a:schemeClr>
                </a:solidFill>
                <a:latin typeface="Calibri Light" panose="020F0302020204030204" pitchFamily="34" charset="0"/>
              </a:rPr>
              <a:t>Katawa</a:t>
            </a:r>
            <a:r>
              <a:rPr lang="pl-PL" sz="2800">
                <a:solidFill>
                  <a:schemeClr val="tx1">
                    <a:lumMod val="95000"/>
                    <a:lumOff val="5000"/>
                  </a:schemeClr>
                </a:solidFill>
                <a:latin typeface="Calibri Light" panose="020F0302020204030204" pitchFamily="34" charset="0"/>
              </a:rPr>
              <a:t> </a:t>
            </a:r>
            <a:r>
              <a:rPr lang="pl-PL" sz="2800" err="1">
                <a:solidFill>
                  <a:schemeClr val="tx1">
                    <a:lumMod val="95000"/>
                    <a:lumOff val="5000"/>
                  </a:schemeClr>
                </a:solidFill>
                <a:latin typeface="Calibri Light" panose="020F0302020204030204" pitchFamily="34" charset="0"/>
              </a:rPr>
              <a:t>Shoujo</a:t>
            </a:r>
            <a:r>
              <a:rPr lang="pl-PL" sz="2800">
                <a:solidFill>
                  <a:schemeClr val="tx1">
                    <a:lumMod val="95000"/>
                    <a:lumOff val="5000"/>
                  </a:schemeClr>
                </a:solidFill>
                <a:latin typeface="Calibri Light" panose="020F0302020204030204" pitchFamily="34" charset="0"/>
              </a:rPr>
              <a:t>, </a:t>
            </a:r>
            <a:r>
              <a:rPr lang="pl-PL" sz="2800" err="1">
                <a:solidFill>
                  <a:schemeClr val="tx1">
                    <a:lumMod val="95000"/>
                    <a:lumOff val="5000"/>
                  </a:schemeClr>
                </a:solidFill>
                <a:latin typeface="Calibri Light" panose="020F0302020204030204" pitchFamily="34" charset="0"/>
              </a:rPr>
              <a:t>Nekopara</a:t>
            </a:r>
            <a:r>
              <a:rPr lang="pl-PL" sz="2800">
                <a:solidFill>
                  <a:schemeClr val="tx1">
                    <a:lumMod val="95000"/>
                    <a:lumOff val="5000"/>
                  </a:schemeClr>
                </a:solidFill>
                <a:latin typeface="Calibri Light" panose="020F0302020204030204" pitchFamily="34" charset="0"/>
              </a:rPr>
              <a:t>, </a:t>
            </a:r>
            <a:r>
              <a:rPr lang="pl-PL" sz="2800" err="1">
                <a:solidFill>
                  <a:schemeClr val="tx1">
                    <a:lumMod val="95000"/>
                    <a:lumOff val="5000"/>
                  </a:schemeClr>
                </a:solidFill>
                <a:latin typeface="Calibri Light" panose="020F0302020204030204" pitchFamily="34" charset="0"/>
              </a:rPr>
              <a:t>Fate</a:t>
            </a:r>
            <a:r>
              <a:rPr lang="pl-PL" sz="2800">
                <a:solidFill>
                  <a:schemeClr val="tx1">
                    <a:lumMod val="95000"/>
                    <a:lumOff val="5000"/>
                  </a:schemeClr>
                </a:solidFill>
                <a:latin typeface="Calibri Light" panose="020F0302020204030204" pitchFamily="34" charset="0"/>
              </a:rPr>
              <a:t> </a:t>
            </a:r>
            <a:r>
              <a:rPr lang="pl-PL" sz="2800" err="1">
                <a:solidFill>
                  <a:schemeClr val="tx1">
                    <a:lumMod val="95000"/>
                    <a:lumOff val="5000"/>
                  </a:schemeClr>
                </a:solidFill>
                <a:latin typeface="Calibri Light" panose="020F0302020204030204" pitchFamily="34" charset="0"/>
              </a:rPr>
              <a:t>Stay</a:t>
            </a:r>
            <a:r>
              <a:rPr lang="pl-PL" sz="2800">
                <a:solidFill>
                  <a:schemeClr val="tx1">
                    <a:lumMod val="95000"/>
                    <a:lumOff val="5000"/>
                  </a:schemeClr>
                </a:solidFill>
                <a:latin typeface="Calibri Light" panose="020F0302020204030204" pitchFamily="34" charset="0"/>
              </a:rPr>
              <a:t>/</a:t>
            </a:r>
            <a:r>
              <a:rPr lang="pl-PL" sz="2800" err="1">
                <a:solidFill>
                  <a:schemeClr val="tx1">
                    <a:lumMod val="95000"/>
                    <a:lumOff val="5000"/>
                  </a:schemeClr>
                </a:solidFill>
                <a:latin typeface="Calibri Light" panose="020F0302020204030204" pitchFamily="34" charset="0"/>
              </a:rPr>
              <a:t>Night</a:t>
            </a:r>
            <a:endParaRPr lang="pl-PL" sz="2800" i="1">
              <a:solidFill>
                <a:schemeClr val="bg1">
                  <a:lumMod val="65000"/>
                </a:schemeClr>
              </a:solidFill>
              <a:latin typeface="Calibri Light" panose="020F0302020204030204" pitchFamily="34" charset="0"/>
            </a:endParaRPr>
          </a:p>
          <a:p>
            <a:pPr marL="0" indent="0">
              <a:lnSpc>
                <a:spcPct val="110000"/>
              </a:lnSpc>
              <a:buNone/>
            </a:pPr>
            <a:r>
              <a:rPr lang="pl-PL" sz="2800">
                <a:solidFill>
                  <a:schemeClr val="tx1">
                    <a:lumMod val="95000"/>
                    <a:lumOff val="5000"/>
                  </a:schemeClr>
                </a:solidFill>
                <a:latin typeface="Calibri Light" panose="020F0302020204030204" pitchFamily="34" charset="0"/>
              </a:rPr>
              <a:t>Tryby rozgrywki: Single-Player</a:t>
            </a:r>
            <a:endParaRPr lang="pl-PL" sz="2800" i="1">
              <a:solidFill>
                <a:schemeClr val="bg1">
                  <a:lumMod val="65000"/>
                </a:schemeClr>
              </a:solidFill>
              <a:latin typeface="Calibri Light" panose="020F0302020204030204" pitchFamily="34" charset="0"/>
            </a:endParaRPr>
          </a:p>
          <a:p>
            <a:pPr marL="0" indent="0">
              <a:lnSpc>
                <a:spcPct val="110000"/>
              </a:lnSpc>
              <a:buNone/>
            </a:pPr>
            <a:r>
              <a:rPr lang="pl-PL" sz="2800">
                <a:latin typeface="Calibri Light" panose="020F0302020204030204" pitchFamily="34" charset="0"/>
              </a:rPr>
              <a:t>Target: </a:t>
            </a:r>
            <a:r>
              <a:rPr lang="pl-PL" sz="2800" err="1">
                <a:latin typeface="Calibri Light" panose="020F0302020204030204" pitchFamily="34" charset="0"/>
              </a:rPr>
              <a:t>Teen</a:t>
            </a:r>
            <a:r>
              <a:rPr lang="pl-PL" sz="2800">
                <a:latin typeface="Calibri Light" panose="020F0302020204030204" pitchFamily="34" charset="0"/>
              </a:rPr>
              <a:t>/</a:t>
            </a:r>
            <a:r>
              <a:rPr lang="pl-PL" sz="2800" err="1">
                <a:latin typeface="Calibri Light" panose="020F0302020204030204" pitchFamily="34" charset="0"/>
              </a:rPr>
              <a:t>Adult</a:t>
            </a:r>
            <a:r>
              <a:rPr lang="pl-PL" sz="2800">
                <a:latin typeface="Calibri Light" panose="020F0302020204030204" pitchFamily="34" charset="0"/>
              </a:rPr>
              <a:t> </a:t>
            </a:r>
            <a:r>
              <a:rPr lang="pl-PL" sz="2800" err="1">
                <a:latin typeface="Calibri Light" panose="020F0302020204030204" pitchFamily="34" charset="0"/>
              </a:rPr>
              <a:t>Gamer</a:t>
            </a:r>
            <a:endParaRPr lang="pl-PL" sz="2800">
              <a:solidFill>
                <a:schemeClr val="bg1">
                  <a:lumMod val="65000"/>
                </a:schemeClr>
              </a:solidFill>
              <a:latin typeface="Calibri Light" panose="020F0302020204030204" pitchFamily="34" charset="0"/>
            </a:endParaRPr>
          </a:p>
          <a:p>
            <a:pPr marL="0" indent="0">
              <a:lnSpc>
                <a:spcPct val="110000"/>
              </a:lnSpc>
              <a:buNone/>
            </a:pPr>
            <a:r>
              <a:rPr lang="pl-PL" sz="2800">
                <a:latin typeface="Calibri Light" panose="020F0302020204030204" pitchFamily="34" charset="0"/>
              </a:rPr>
              <a:t>Zakładana długość gry (h): 6 – 8 godzin</a:t>
            </a:r>
            <a:br>
              <a:rPr lang="pl-PL" sz="2800">
                <a:latin typeface="Calibri Light" panose="020F0302020204030204" pitchFamily="34" charset="0"/>
              </a:rPr>
            </a:br>
            <a:r>
              <a:rPr lang="pl-PL" sz="2800">
                <a:latin typeface="Calibri Light" panose="020F0302020204030204" pitchFamily="34" charset="0"/>
              </a:rPr>
              <a:t>Zakładana długość pojedynczej sesji: 2 – 3 godziny</a:t>
            </a:r>
            <a:br>
              <a:rPr lang="pl-PL" sz="2800">
                <a:latin typeface="Calibri Light" panose="020F0302020204030204" pitchFamily="34" charset="0"/>
              </a:rPr>
            </a:br>
            <a:r>
              <a:rPr lang="pl-PL" sz="2800">
                <a:solidFill>
                  <a:schemeClr val="tx1">
                    <a:lumMod val="85000"/>
                    <a:lumOff val="15000"/>
                  </a:schemeClr>
                </a:solidFill>
                <a:latin typeface="Calibri Light" panose="020F0302020204030204" pitchFamily="34" charset="0"/>
              </a:rPr>
              <a:t>Dominujący aspekt: fabuła, unikatowe podejście do gatunku, </a:t>
            </a:r>
            <a:r>
              <a:rPr lang="pl-PL" sz="2800" err="1">
                <a:solidFill>
                  <a:schemeClr val="tx1">
                    <a:lumMod val="85000"/>
                    <a:lumOff val="15000"/>
                  </a:schemeClr>
                </a:solidFill>
                <a:latin typeface="Calibri Light" panose="020F0302020204030204" pitchFamily="34" charset="0"/>
              </a:rPr>
              <a:t>artstyle</a:t>
            </a:r>
            <a:endParaRPr lang="pl-PL" sz="2800" i="1">
              <a:solidFill>
                <a:schemeClr val="bg1">
                  <a:lumMod val="6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982340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pl-PL" sz="4000">
                <a:solidFill>
                  <a:schemeClr val="tx1">
                    <a:lumMod val="95000"/>
                    <a:lumOff val="5000"/>
                  </a:schemeClr>
                </a:solidFill>
                <a:latin typeface="Calibri Light" panose="020F0302020204030204" pitchFamily="34" charset="0"/>
              </a:rPr>
              <a:t>Content design: Cele dalekie i bliskie</a:t>
            </a:r>
            <a:endParaRPr lang="en-US" sz="4000">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
        <p:nvSpPr>
          <p:cNvPr id="5" name="Content Placeholder 4">
            <a:extLst>
              <a:ext uri="{FF2B5EF4-FFF2-40B4-BE49-F238E27FC236}">
                <a16:creationId xmlns:a16="http://schemas.microsoft.com/office/drawing/2014/main" id="{59E4770C-4689-4D1A-ADEC-2F827D10EB52}"/>
              </a:ext>
            </a:extLst>
          </p:cNvPr>
          <p:cNvSpPr>
            <a:spLocks noGrp="1"/>
          </p:cNvSpPr>
          <p:nvPr>
            <p:ph idx="1"/>
          </p:nvPr>
        </p:nvSpPr>
        <p:spPr/>
        <p:txBody>
          <a:bodyPr vert="horz" lIns="91440" tIns="45720" rIns="91440" bIns="45720" rtlCol="0" anchor="t">
            <a:normAutofit/>
          </a:bodyPr>
          <a:lstStyle/>
          <a:p>
            <a:pPr marL="0" indent="0">
              <a:buNone/>
            </a:pPr>
            <a:endParaRPr lang="pl-PL" i="1">
              <a:solidFill>
                <a:schemeClr val="bg1">
                  <a:lumMod val="50000"/>
                </a:schemeClr>
              </a:solidFill>
              <a:latin typeface="Calibri Light" panose="020F0302020204030204" pitchFamily="34" charset="0"/>
            </a:endParaRPr>
          </a:p>
          <a:p>
            <a:pPr marL="0" indent="0">
              <a:buNone/>
            </a:pPr>
            <a:endParaRPr lang="en-US">
              <a:latin typeface="Calibri Light" panose="020F0302020204030204" pitchFamily="34" charset="0"/>
            </a:endParaRPr>
          </a:p>
        </p:txBody>
      </p:sp>
      <p:graphicFrame>
        <p:nvGraphicFramePr>
          <p:cNvPr id="8" name="Table 7">
            <a:extLst>
              <a:ext uri="{FF2B5EF4-FFF2-40B4-BE49-F238E27FC236}">
                <a16:creationId xmlns:a16="http://schemas.microsoft.com/office/drawing/2014/main" id="{120EA9A7-2253-49C6-9DFF-1E67F36D4AD9}"/>
              </a:ext>
            </a:extLst>
          </p:cNvPr>
          <p:cNvGraphicFramePr>
            <a:graphicFrameLocks noGrp="1"/>
          </p:cNvGraphicFramePr>
          <p:nvPr>
            <p:extLst>
              <p:ext uri="{D42A27DB-BD31-4B8C-83A1-F6EECF244321}">
                <p14:modId xmlns:p14="http://schemas.microsoft.com/office/powerpoint/2010/main" val="845000628"/>
              </p:ext>
            </p:extLst>
          </p:nvPr>
        </p:nvGraphicFramePr>
        <p:xfrm>
          <a:off x="594158" y="2487409"/>
          <a:ext cx="8001000" cy="2448824"/>
        </p:xfrm>
        <a:graphic>
          <a:graphicData uri="http://schemas.openxmlformats.org/drawingml/2006/table">
            <a:tbl>
              <a:tblPr firstRow="1" bandRow="1">
                <a:tableStyleId>{5940675A-B579-460E-94D1-54222C63F5DA}</a:tableStyleId>
              </a:tblPr>
              <a:tblGrid>
                <a:gridCol w="1943100">
                  <a:extLst>
                    <a:ext uri="{9D8B030D-6E8A-4147-A177-3AD203B41FA5}">
                      <a16:colId xmlns:a16="http://schemas.microsoft.com/office/drawing/2014/main" val="1974070106"/>
                    </a:ext>
                  </a:extLst>
                </a:gridCol>
                <a:gridCol w="1468546">
                  <a:extLst>
                    <a:ext uri="{9D8B030D-6E8A-4147-A177-3AD203B41FA5}">
                      <a16:colId xmlns:a16="http://schemas.microsoft.com/office/drawing/2014/main" val="2132801178"/>
                    </a:ext>
                  </a:extLst>
                </a:gridCol>
                <a:gridCol w="1388954">
                  <a:extLst>
                    <a:ext uri="{9D8B030D-6E8A-4147-A177-3AD203B41FA5}">
                      <a16:colId xmlns:a16="http://schemas.microsoft.com/office/drawing/2014/main" val="3098117791"/>
                    </a:ext>
                  </a:extLst>
                </a:gridCol>
                <a:gridCol w="1600200">
                  <a:extLst>
                    <a:ext uri="{9D8B030D-6E8A-4147-A177-3AD203B41FA5}">
                      <a16:colId xmlns:a16="http://schemas.microsoft.com/office/drawing/2014/main" val="1711160088"/>
                    </a:ext>
                  </a:extLst>
                </a:gridCol>
                <a:gridCol w="1600200">
                  <a:extLst>
                    <a:ext uri="{9D8B030D-6E8A-4147-A177-3AD203B41FA5}">
                      <a16:colId xmlns:a16="http://schemas.microsoft.com/office/drawing/2014/main" val="3073939966"/>
                    </a:ext>
                  </a:extLst>
                </a:gridCol>
              </a:tblGrid>
              <a:tr h="620024">
                <a:tc>
                  <a:txBody>
                    <a:bodyPr/>
                    <a:lstStyle/>
                    <a:p>
                      <a:pPr algn="ctr"/>
                      <a:r>
                        <a:rPr lang="pl-PL" sz="1800">
                          <a:latin typeface="Calibri Light"/>
                        </a:rPr>
                        <a:t>CELE DALEKIE</a:t>
                      </a:r>
                      <a:endParaRPr lang="en-US" sz="1800">
                        <a:latin typeface="Calibri Light"/>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5">
                        <a:lumMod val="60000"/>
                        <a:lumOff val="40000"/>
                      </a:schemeClr>
                    </a:solidFill>
                  </a:tcPr>
                </a:tc>
                <a:tc gridSpan="4">
                  <a:txBody>
                    <a:bodyPr/>
                    <a:lstStyle/>
                    <a:p>
                      <a:pPr algn="ctr"/>
                      <a:r>
                        <a:rPr lang="pl-PL" sz="1800">
                          <a:latin typeface="Calibri Light"/>
                        </a:rPr>
                        <a:t>Uwolnij się z pętli czasowej stworzonej przez Monikę</a:t>
                      </a:r>
                      <a:endParaRPr lang="en-US" sz="1800">
                        <a:latin typeface="Calibri Light"/>
                      </a:endParaRPr>
                    </a:p>
                  </a:txBody>
                  <a:tcPr anchor="ct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5">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23579933"/>
                  </a:ext>
                </a:extLst>
              </a:tr>
              <a:tr h="630901">
                <a:tc>
                  <a:txBody>
                    <a:bodyPr/>
                    <a:lstStyle/>
                    <a:p>
                      <a:pPr algn="ctr"/>
                      <a:r>
                        <a:rPr lang="pl-PL" sz="1800">
                          <a:latin typeface="Calibri Light"/>
                        </a:rPr>
                        <a:t>CELE POŚREDNIE</a:t>
                      </a:r>
                      <a:endParaRPr lang="en-US" sz="1800">
                        <a:latin typeface="Calibri Ligh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lumMod val="60000"/>
                        <a:lumOff val="40000"/>
                      </a:schemeClr>
                    </a:solidFill>
                  </a:tcPr>
                </a:tc>
                <a:tc gridSpan="2">
                  <a:txBody>
                    <a:bodyPr/>
                    <a:lstStyle/>
                    <a:p>
                      <a:pPr algn="ctr"/>
                      <a:r>
                        <a:rPr lang="pl-PL" sz="1800">
                          <a:latin typeface="Calibri Light"/>
                        </a:rPr>
                        <a:t>Zapobiegnij śmierci postaci</a:t>
                      </a:r>
                      <a:endParaRPr lang="en-US" sz="1800">
                        <a:latin typeface="Calibri Ligh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tc gridSpan="2">
                  <a:txBody>
                    <a:bodyPr/>
                    <a:lstStyle/>
                    <a:p>
                      <a:pPr algn="ctr"/>
                      <a:r>
                        <a:rPr lang="pl-PL" sz="1800">
                          <a:latin typeface="Calibri Light"/>
                        </a:rPr>
                        <a:t>Osiągnij kulminację wątku romantycznego</a:t>
                      </a:r>
                      <a:endParaRPr lang="en-US" sz="1800">
                        <a:latin typeface="Calibri Light"/>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4059666947"/>
                  </a:ext>
                </a:extLst>
              </a:tr>
              <a:tr h="1163906">
                <a:tc>
                  <a:txBody>
                    <a:bodyPr/>
                    <a:lstStyle/>
                    <a:p>
                      <a:pPr algn="ctr"/>
                      <a:r>
                        <a:rPr lang="pl-PL" sz="1800">
                          <a:latin typeface="Calibri Light"/>
                        </a:rPr>
                        <a:t>CELE BLISKIE</a:t>
                      </a:r>
                      <a:endParaRPr lang="en-US" sz="1800">
                        <a:latin typeface="Calibri Light"/>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60000"/>
                        <a:lumOff val="40000"/>
                      </a:schemeClr>
                    </a:solidFill>
                  </a:tcPr>
                </a:tc>
                <a:tc>
                  <a:txBody>
                    <a:bodyPr/>
                    <a:lstStyle/>
                    <a:p>
                      <a:pPr algn="ctr"/>
                      <a:r>
                        <a:rPr lang="pl-PL" sz="1800">
                          <a:latin typeface="Calibri Light"/>
                        </a:rPr>
                        <a:t>Twórz wiersze</a:t>
                      </a:r>
                      <a:endParaRPr lang="en-US" sz="1800">
                        <a:latin typeface="Calibri Light"/>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a:r>
                        <a:rPr lang="pl-PL" sz="1800">
                          <a:latin typeface="Calibri Light"/>
                        </a:rPr>
                        <a:t>Wybieraj odpowiednie opcje dialogowe</a:t>
                      </a:r>
                      <a:endParaRPr lang="en-US" sz="1800">
                        <a:latin typeface="Calibri Light"/>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lvl="0" algn="ctr">
                        <a:buNone/>
                      </a:pPr>
                      <a:r>
                        <a:rPr lang="pl-PL" sz="1800">
                          <a:latin typeface="Calibri Light"/>
                        </a:rPr>
                        <a:t>Twórz wiersze</a:t>
                      </a:r>
                      <a:endParaRPr lang="en-US" sz="1800">
                        <a:latin typeface="Calibri Light"/>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lvl="0" algn="ctr">
                        <a:buNone/>
                      </a:pPr>
                      <a:r>
                        <a:rPr lang="pl-PL" sz="1800">
                          <a:latin typeface="Calibri Light"/>
                        </a:rPr>
                        <a:t>Wybieraj odpowiednie opcje dialogowe</a:t>
                      </a:r>
                      <a:endParaRPr lang="en-US" sz="1800">
                        <a:latin typeface="Calibri Light"/>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161615391"/>
                  </a:ext>
                </a:extLst>
              </a:tr>
            </a:tbl>
          </a:graphicData>
        </a:graphic>
      </p:graphicFrame>
    </p:spTree>
    <p:extLst>
      <p:ext uri="{BB962C8B-B14F-4D97-AF65-F5344CB8AC3E}">
        <p14:creationId xmlns:p14="http://schemas.microsoft.com/office/powerpoint/2010/main" val="2362418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a:solidFill>
                  <a:schemeClr val="tx1">
                    <a:lumMod val="95000"/>
                    <a:lumOff val="5000"/>
                  </a:schemeClr>
                </a:solidFill>
                <a:latin typeface="Calibri Light" panose="020F0302020204030204" pitchFamily="34" charset="0"/>
              </a:rPr>
              <a:t>Game </a:t>
            </a:r>
            <a:r>
              <a:rPr lang="pl-PL" err="1">
                <a:solidFill>
                  <a:schemeClr val="tx1">
                    <a:lumMod val="95000"/>
                    <a:lumOff val="5000"/>
                  </a:schemeClr>
                </a:solidFill>
                <a:latin typeface="Calibri Light" panose="020F0302020204030204" pitchFamily="34" charset="0"/>
              </a:rPr>
              <a:t>writing</a:t>
            </a:r>
            <a:r>
              <a:rPr lang="pl-PL">
                <a:solidFill>
                  <a:schemeClr val="tx1">
                    <a:lumMod val="95000"/>
                    <a:lumOff val="5000"/>
                  </a:schemeClr>
                </a:solidFill>
                <a:latin typeface="Calibri Light" panose="020F0302020204030204" pitchFamily="34" charset="0"/>
              </a:rPr>
              <a:t>: Dialogi</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55000" lnSpcReduction="20000"/>
          </a:bodyPr>
          <a:lstStyle/>
          <a:p>
            <a:pPr marL="0" indent="0">
              <a:buNone/>
            </a:pPr>
            <a:r>
              <a:rPr lang="pl-PL" i="1">
                <a:solidFill>
                  <a:schemeClr val="bg1">
                    <a:lumMod val="50000"/>
                  </a:schemeClr>
                </a:solidFill>
                <a:latin typeface="Calibri Light"/>
              </a:rPr>
              <a:t>Opisz jeden pełny dialog z gry w postaci diagramu ze wszystkimi możliwymi opcjami. Jakie mogły być założenia dotyczące tego dialogu?</a:t>
            </a:r>
          </a:p>
          <a:p>
            <a:pPr marL="0" indent="0">
              <a:buNone/>
            </a:pPr>
            <a:r>
              <a:rPr lang="pl-PL" i="1">
                <a:latin typeface="Calibri Light"/>
              </a:rPr>
              <a:t>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Just Monika </a:t>
            </a:r>
          </a:p>
          <a:p>
            <a:pPr marL="0" indent="0">
              <a:buNone/>
            </a:pP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a:rPr>
              <a:t>W jaki sposób język nawiązuje do Wizji Gry i założeń Player </a:t>
            </a:r>
            <a:r>
              <a:rPr lang="pl-PL" i="1" err="1">
                <a:solidFill>
                  <a:schemeClr val="bg1">
                    <a:lumMod val="50000"/>
                  </a:schemeClr>
                </a:solidFill>
                <a:latin typeface="Calibri Light"/>
              </a:rPr>
              <a:t>Experience</a:t>
            </a:r>
            <a:r>
              <a:rPr lang="pl-PL" i="1">
                <a:solidFill>
                  <a:schemeClr val="bg1">
                    <a:lumMod val="50000"/>
                  </a:schemeClr>
                </a:solidFill>
                <a:latin typeface="Calibri Light"/>
              </a:rPr>
              <a:t>?</a:t>
            </a:r>
          </a:p>
          <a:p>
            <a:pPr marL="0" indent="0">
              <a:buNone/>
            </a:pPr>
            <a:r>
              <a:rPr lang="pl-PL" i="1">
                <a:latin typeface="Calibri Light"/>
              </a:rPr>
              <a:t>Gra, albo raczej Monika, w subtelny sposób mówi graczowi, aby się skupił na niej, a nie na innych dziewczynach. Gra jednak nie oferuje takiej możliwości aż do aktu III.</a:t>
            </a:r>
            <a:endParaRPr lang="pl-PL" i="1">
              <a:latin typeface="Calibri Light" panose="020F0302020204030204" pitchFamily="34" charset="0"/>
            </a:endParaRPr>
          </a:p>
          <a:p>
            <a:pPr marL="0" indent="0">
              <a:buNone/>
            </a:pPr>
            <a:endParaRPr lang="pl-PL" i="1">
              <a:solidFill>
                <a:srgbClr val="000000"/>
              </a:solidFill>
              <a:latin typeface="Calibri Light" panose="020F0302020204030204" pitchFamily="34" charset="0"/>
            </a:endParaRPr>
          </a:p>
          <a:p>
            <a:pPr marL="0" indent="0">
              <a:buNone/>
            </a:pPr>
            <a:r>
              <a:rPr lang="pl-PL" sz="2500" i="1">
                <a:solidFill>
                  <a:srgbClr val="000000"/>
                </a:solidFill>
                <a:latin typeface="Calibri Light"/>
              </a:rPr>
              <a:t>Z uwagi, że cała gra to seria dialogów wybraliśmy jedną dość kluczową, jak i śmieszną wypowiedź.</a:t>
            </a:r>
            <a:endParaRPr lang="pl-PL" i="1">
              <a:solidFill>
                <a:srgbClr val="000000"/>
              </a:solidFill>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52159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pl-PL" sz="3600">
                <a:solidFill>
                  <a:schemeClr val="tx1">
                    <a:lumMod val="95000"/>
                    <a:lumOff val="5000"/>
                  </a:schemeClr>
                </a:solidFill>
                <a:latin typeface="Calibri Light" panose="020F0302020204030204" pitchFamily="34" charset="0"/>
              </a:rPr>
              <a:t>SYSTEMS DESIGN</a:t>
            </a:r>
            <a:endParaRPr lang="en-US" sz="3600">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877365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a:solidFill>
                  <a:schemeClr val="tx1">
                    <a:lumMod val="95000"/>
                    <a:lumOff val="5000"/>
                  </a:schemeClr>
                </a:solidFill>
                <a:latin typeface="Calibri Light" panose="020F0302020204030204" pitchFamily="34" charset="0"/>
              </a:rPr>
              <a:t>Systems design: Sterowanie</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pPr marL="0" indent="0">
              <a:buNone/>
            </a:pPr>
            <a:r>
              <a:rPr lang="pl-PL" i="1">
                <a:solidFill>
                  <a:schemeClr val="bg1">
                    <a:lumMod val="50000"/>
                  </a:schemeClr>
                </a:solidFill>
                <a:latin typeface="Calibri Light"/>
              </a:rPr>
              <a:t>Czym i w jaki sposób sterujemy/zarządzamy w grze? Jakie mogły być założenia dotyczące systemu sterowania, jakie otrzymał </a:t>
            </a:r>
            <a:r>
              <a:rPr lang="pl-PL" i="1" err="1">
                <a:solidFill>
                  <a:schemeClr val="bg1">
                    <a:lumMod val="50000"/>
                  </a:schemeClr>
                </a:solidFill>
                <a:latin typeface="Calibri Light"/>
              </a:rPr>
              <a:t>systems</a:t>
            </a:r>
            <a:r>
              <a:rPr lang="pl-PL" i="1">
                <a:solidFill>
                  <a:schemeClr val="bg1">
                    <a:lumMod val="50000"/>
                  </a:schemeClr>
                </a:solidFill>
                <a:latin typeface="Calibri Light"/>
              </a:rPr>
              <a:t> designer przed zaprojektowaniem go?</a:t>
            </a:r>
          </a:p>
          <a:p>
            <a:pPr marL="0" indent="0">
              <a:buNone/>
            </a:pPr>
            <a:r>
              <a:rPr lang="pl-PL" i="1">
                <a:latin typeface="Calibri Light"/>
              </a:rPr>
              <a:t>Sterowanie wyłącznie za pomocą spacji (do wyświetlenia następnego dialogu) i strzałek (do dokonania wyboru), bądź myszki (konieczność użycia przy pisaniu wiersza, w innych momentach opcjonalna). Celem system designera było stworzenie trafnego odwzorowania gry z gatunku Visual </a:t>
            </a:r>
            <a:r>
              <a:rPr lang="pl-PL" i="1" err="1">
                <a:latin typeface="Calibri Light"/>
              </a:rPr>
              <a:t>Novel</a:t>
            </a:r>
            <a:r>
              <a:rPr lang="pl-PL" i="1">
                <a:latin typeface="Calibri Light"/>
              </a:rPr>
              <a:t>.</a:t>
            </a:r>
          </a:p>
          <a:p>
            <a:pPr marL="0" indent="0">
              <a:buNone/>
            </a:pPr>
            <a:r>
              <a:rPr lang="pl-PL" i="1">
                <a:solidFill>
                  <a:schemeClr val="bg1">
                    <a:lumMod val="50000"/>
                  </a:schemeClr>
                </a:solidFill>
                <a:latin typeface="Calibri Light"/>
              </a:rPr>
              <a:t>Jakie inne gry mają podobne sterowanie?</a:t>
            </a:r>
          </a:p>
          <a:p>
            <a:pPr marL="0" indent="0">
              <a:buNone/>
            </a:pPr>
            <a:r>
              <a:rPr lang="pl-PL" i="1">
                <a:latin typeface="Calibri Light"/>
              </a:rPr>
              <a:t>Prawie każda inna Visual </a:t>
            </a:r>
            <a:r>
              <a:rPr lang="pl-PL" i="1" err="1">
                <a:latin typeface="Calibri Light"/>
              </a:rPr>
              <a:t>Novel</a:t>
            </a:r>
            <a:r>
              <a:rPr lang="pl-PL" i="1">
                <a:latin typeface="Calibri Light"/>
              </a:rPr>
              <a:t> – </a:t>
            </a:r>
            <a:r>
              <a:rPr lang="pl-PL" i="1" err="1">
                <a:latin typeface="Calibri Light"/>
              </a:rPr>
              <a:t>Stein’s</a:t>
            </a:r>
            <a:r>
              <a:rPr lang="pl-PL" i="1">
                <a:latin typeface="Calibri Light"/>
              </a:rPr>
              <a:t> </a:t>
            </a:r>
            <a:r>
              <a:rPr lang="pl-PL" i="1" err="1">
                <a:latin typeface="Calibri Light"/>
              </a:rPr>
              <a:t>Gate</a:t>
            </a:r>
            <a:r>
              <a:rPr lang="pl-PL" i="1">
                <a:latin typeface="Calibri Light"/>
              </a:rPr>
              <a:t>, </a:t>
            </a:r>
            <a:r>
              <a:rPr lang="pl-PL" i="1" err="1">
                <a:latin typeface="Calibri Light"/>
              </a:rPr>
              <a:t>Fate</a:t>
            </a:r>
            <a:r>
              <a:rPr lang="pl-PL" i="1">
                <a:latin typeface="Calibri Light"/>
              </a:rPr>
              <a:t>, </a:t>
            </a:r>
            <a:r>
              <a:rPr lang="pl-PL" i="1" err="1">
                <a:latin typeface="Calibri Light"/>
              </a:rPr>
              <a:t>Katawa</a:t>
            </a:r>
            <a:r>
              <a:rPr lang="pl-PL" i="1">
                <a:latin typeface="Calibri Light"/>
              </a:rPr>
              <a:t> </a:t>
            </a:r>
            <a:r>
              <a:rPr lang="pl-PL" i="1" err="1">
                <a:latin typeface="Calibri Light"/>
              </a:rPr>
              <a:t>Shoujo</a:t>
            </a:r>
            <a:r>
              <a:rPr lang="pl-PL" i="1">
                <a:latin typeface="Calibri Light"/>
              </a:rPr>
              <a:t> itp.</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4262534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Systems design: Systemy sterujące innymi obiektami</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92500" lnSpcReduction="10000"/>
          </a:bodyPr>
          <a:lstStyle/>
          <a:p>
            <a:pPr marL="0" indent="0">
              <a:buNone/>
            </a:pPr>
            <a:r>
              <a:rPr lang="pl-PL" i="1">
                <a:solidFill>
                  <a:schemeClr val="bg1">
                    <a:lumMod val="50000"/>
                  </a:schemeClr>
                </a:solidFill>
                <a:latin typeface="Calibri Light"/>
              </a:rPr>
              <a:t>Jakie systemy kontrolujące pozostałe obiekty gry możemy wymienić? Co je charakteryzuje? Jakie założenia każdy z systemów mógł mieć przed jego stworzeniem?</a:t>
            </a:r>
          </a:p>
          <a:p>
            <a:pPr marL="0" indent="0">
              <a:buNone/>
            </a:pPr>
            <a:r>
              <a:rPr lang="pl-PL" i="1" err="1">
                <a:latin typeface="Calibri Light"/>
              </a:rPr>
              <a:t>Sprite’y</a:t>
            </a:r>
            <a:r>
              <a:rPr lang="pl-PL" i="1">
                <a:latin typeface="Calibri Light"/>
              </a:rPr>
              <a:t> </a:t>
            </a:r>
            <a:r>
              <a:rPr lang="pl-PL" i="1" err="1">
                <a:latin typeface="Calibri Light"/>
              </a:rPr>
              <a:t>postacii</a:t>
            </a:r>
            <a:r>
              <a:rPr lang="pl-PL" i="1">
                <a:latin typeface="Calibri Light"/>
              </a:rPr>
              <a:t> zmieniają się wraz z konkretnymi dialogami. Listy i CG </a:t>
            </a:r>
            <a:r>
              <a:rPr lang="pl-PL" i="1" err="1">
                <a:latin typeface="Calibri Light"/>
              </a:rPr>
              <a:t>wyswietlają</a:t>
            </a:r>
            <a:r>
              <a:rPr lang="pl-PL" i="1">
                <a:latin typeface="Calibri Light"/>
              </a:rPr>
              <a:t> się w konkretnych momentach pomiędzy dialogami.</a:t>
            </a:r>
          </a:p>
          <a:p>
            <a:pPr marL="0" indent="0">
              <a:buNone/>
            </a:pPr>
            <a:r>
              <a:rPr lang="pl-PL" i="1">
                <a:solidFill>
                  <a:schemeClr val="bg1">
                    <a:lumMod val="50000"/>
                  </a:schemeClr>
                </a:solidFill>
                <a:latin typeface="Calibri Light"/>
              </a:rPr>
              <a:t>W jaki sposób nawiązują do Wizji Gry i założeń Player </a:t>
            </a:r>
            <a:r>
              <a:rPr lang="pl-PL" i="1" err="1">
                <a:solidFill>
                  <a:schemeClr val="bg1">
                    <a:lumMod val="50000"/>
                  </a:schemeClr>
                </a:solidFill>
                <a:latin typeface="Calibri Light"/>
              </a:rPr>
              <a:t>Experience</a:t>
            </a:r>
            <a:r>
              <a:rPr lang="pl-PL" i="1">
                <a:solidFill>
                  <a:schemeClr val="bg1">
                    <a:lumMod val="50000"/>
                  </a:schemeClr>
                </a:solidFill>
                <a:latin typeface="Calibri Light"/>
              </a:rPr>
              <a:t>?</a:t>
            </a:r>
          </a:p>
          <a:p>
            <a:pPr marL="0" indent="0">
              <a:buNone/>
            </a:pPr>
            <a:r>
              <a:rPr lang="pl-PL" i="1">
                <a:latin typeface="Calibri Light"/>
              </a:rPr>
              <a:t>Uzupełniają pełne odczucie gry z gatunku VN.</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309604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a:solidFill>
                  <a:schemeClr val="tx1">
                    <a:lumMod val="95000"/>
                    <a:lumOff val="5000"/>
                  </a:schemeClr>
                </a:solidFill>
                <a:latin typeface="Calibri Light" panose="020F0302020204030204" pitchFamily="34" charset="0"/>
              </a:rPr>
              <a:t>Systems design: Rodzaje wyzwań</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92500" lnSpcReduction="10000"/>
          </a:bodyPr>
          <a:lstStyle/>
          <a:p>
            <a:pPr marL="0" indent="0">
              <a:buNone/>
            </a:pPr>
            <a:r>
              <a:rPr lang="pl-PL" i="1">
                <a:solidFill>
                  <a:schemeClr val="bg1">
                    <a:lumMod val="50000"/>
                  </a:schemeClr>
                </a:solidFill>
                <a:latin typeface="Calibri Light"/>
              </a:rPr>
              <a:t>Jakie rodzaje wyzwań gra stawia przed graczem i jak trudne one są? (skala 1-5) W jaki sposób gra zwiększa poziom trudności? Uzasadnij na przykładzie.</a:t>
            </a:r>
          </a:p>
          <a:p>
            <a:pPr marL="0" indent="0">
              <a:buNone/>
            </a:pPr>
            <a:r>
              <a:rPr lang="pl-PL" i="1">
                <a:latin typeface="Calibri Light"/>
              </a:rPr>
              <a:t>Historia jest w dużej mierze liniowa. Wyzwaniem dla gracza jest dążenie do pogłębienia znajomości z wybraną przez niego postacią oraz tworzenie odpowiednich do tego zadania wierszy. Wymaga to od gracza poznania charakteru danej postaci i zapamiętania jakie słowa może lubić.</a:t>
            </a:r>
            <a:endParaRPr lang="pl-PL" i="1">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482326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Systems design: Warstwy gry i rozwój umiejętności gracza</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pPr marL="0" indent="0">
              <a:buNone/>
            </a:pPr>
            <a:r>
              <a:rPr lang="pl-PL" i="1">
                <a:solidFill>
                  <a:schemeClr val="bg1">
                    <a:lumMod val="50000"/>
                  </a:schemeClr>
                </a:solidFill>
                <a:latin typeface="Calibri Light" panose="020F0302020204030204" pitchFamily="34" charset="0"/>
              </a:rPr>
              <a:t>Jakie wyzwania gracz ma na każdej z Warstw Gry? </a:t>
            </a:r>
            <a:br>
              <a:rPr lang="pl-PL" i="1">
                <a:solidFill>
                  <a:schemeClr val="bg1">
                    <a:lumMod val="50000"/>
                  </a:schemeClr>
                </a:solidFill>
                <a:latin typeface="Calibri Light" panose="020F0302020204030204" pitchFamily="34" charset="0"/>
              </a:rPr>
            </a:br>
            <a:r>
              <a:rPr lang="pl-PL" i="1">
                <a:latin typeface="Calibri Light" panose="020F0302020204030204" pitchFamily="34" charset="0"/>
              </a:rPr>
              <a:t>Głównym wyzwaniem w grze jest poznanie przez gracza preferencji każdej z postaci tak aby gracz był w stanie intuicyjnie wybierać odpowiednie słowa.</a:t>
            </a:r>
          </a:p>
          <a:p>
            <a:pPr marL="0" indent="0">
              <a:buNone/>
            </a:pP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panose="020F0302020204030204" pitchFamily="34" charset="0"/>
              </a:rPr>
              <a:t>Po jakim czasie gracz osiąga poziom 4 według Macierzy Świadomej Kompetencji dla każdej umiejętności wymaganej przez wyzwanie?</a:t>
            </a:r>
          </a:p>
          <a:p>
            <a:pPr marL="0" indent="0">
              <a:buNone/>
            </a:pPr>
            <a:r>
              <a:rPr lang="pl-PL" i="1">
                <a:latin typeface="Calibri Light" panose="020F0302020204030204" pitchFamily="34" charset="0"/>
              </a:rPr>
              <a:t>Umiejętność intuicyjnego pisania wierszy gracz osiąga po około 2 godzinach rozgrywki</a:t>
            </a:r>
          </a:p>
          <a:p>
            <a:pPr marL="0" indent="0">
              <a:buNone/>
            </a:pPr>
            <a:endParaRPr lang="pl-PL" i="1">
              <a:solidFill>
                <a:schemeClr val="bg1">
                  <a:lumMod val="50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725443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Systems design: Systemy generowania zawartości</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a:bodyPr>
          <a:lstStyle/>
          <a:p>
            <a:pPr marL="0" indent="0">
              <a:buNone/>
            </a:pPr>
            <a:r>
              <a:rPr lang="pl-PL" i="1">
                <a:solidFill>
                  <a:schemeClr val="bg1">
                    <a:lumMod val="50000"/>
                  </a:schemeClr>
                </a:solidFill>
                <a:latin typeface="Calibri Light"/>
              </a:rPr>
              <a:t>Jakie systemy generujące zawartość występują w grze? Jak działają? Jakie założenia mogły mieć?</a:t>
            </a:r>
          </a:p>
          <a:p>
            <a:pPr marL="0" indent="0">
              <a:buNone/>
            </a:pPr>
            <a:r>
              <a:rPr lang="pl-PL" i="1">
                <a:latin typeface="Calibri Light"/>
              </a:rPr>
              <a:t>Gracz może otrzymać losowy wiersz z puli przygotowanej i napisanej przez developera. Założeniami wierszy było dyskretne oraz metaforyczne </a:t>
            </a:r>
            <a:r>
              <a:rPr lang="pl-PL" i="1" err="1">
                <a:latin typeface="Calibri Light"/>
              </a:rPr>
              <a:t>hintowanie</a:t>
            </a:r>
            <a:r>
              <a:rPr lang="pl-PL" i="1">
                <a:latin typeface="Calibri Light"/>
              </a:rPr>
              <a:t> na mroczniejszą część gry ukrytej pod powierzchnią.</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201811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a:solidFill>
                  <a:schemeClr val="tx1">
                    <a:lumMod val="95000"/>
                    <a:lumOff val="5000"/>
                  </a:schemeClr>
                </a:solidFill>
                <a:latin typeface="Calibri Light" panose="020F0302020204030204" pitchFamily="34" charset="0"/>
              </a:rPr>
              <a:t>Systems design: Inne systemy</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a:bodyPr>
          <a:lstStyle/>
          <a:p>
            <a:pPr marL="0" indent="0">
              <a:buNone/>
            </a:pPr>
            <a:r>
              <a:rPr lang="pl-PL" i="1">
                <a:solidFill>
                  <a:schemeClr val="bg1">
                    <a:lumMod val="50000"/>
                  </a:schemeClr>
                </a:solidFill>
                <a:latin typeface="Calibri Light"/>
              </a:rPr>
              <a:t>Jakie inne systemy występują w grze? Jakie funkcje one pełnią i jakie założenia każdy z systemów mógł mieć przed ich stworzeniem?</a:t>
            </a:r>
            <a:br>
              <a:rPr lang="pl-PL" i="1">
                <a:latin typeface="Calibri Light"/>
              </a:rPr>
            </a:br>
            <a:r>
              <a:rPr lang="pl-PL" i="1">
                <a:latin typeface="Calibri Light"/>
              </a:rPr>
              <a:t>W pewnym momencie gra podmienia wybrane przez ciebie imię w grze na nazwę twojego użytkownika by kolejny raz złamać 4 ścianę.</a:t>
            </a:r>
            <a:endParaRPr lang="pl-PL" i="1">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674282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pl-PL" sz="3600">
                <a:solidFill>
                  <a:schemeClr val="tx1">
                    <a:lumMod val="95000"/>
                    <a:lumOff val="5000"/>
                  </a:schemeClr>
                </a:solidFill>
                <a:latin typeface="Calibri Light" panose="020F0302020204030204" pitchFamily="34" charset="0"/>
              </a:rPr>
              <a:t>LEVEL DESIGN</a:t>
            </a:r>
            <a:endParaRPr lang="en-US" sz="3600">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05962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pl-PL" sz="3600">
                <a:solidFill>
                  <a:schemeClr val="tx1">
                    <a:lumMod val="95000"/>
                    <a:lumOff val="5000"/>
                  </a:schemeClr>
                </a:solidFill>
                <a:latin typeface="Calibri Light" panose="020F0302020204030204" pitchFamily="34" charset="0"/>
              </a:rPr>
              <a:t>PLAYER EXPERIENCE</a:t>
            </a:r>
            <a:endParaRPr lang="en-US" sz="3600">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1100389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a:solidFill>
                  <a:schemeClr val="tx1">
                    <a:lumMod val="95000"/>
                    <a:lumOff val="5000"/>
                  </a:schemeClr>
                </a:solidFill>
                <a:latin typeface="Calibri Light" panose="020F0302020204030204" pitchFamily="34" charset="0"/>
              </a:rPr>
              <a:t>Level design: Ogólne założenia</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a:bodyPr>
          <a:lstStyle/>
          <a:p>
            <a:pPr marL="0" indent="0">
              <a:buNone/>
            </a:pPr>
            <a:r>
              <a:rPr lang="pl-PL" i="1">
                <a:solidFill>
                  <a:schemeClr val="bg1">
                    <a:lumMod val="50000"/>
                  </a:schemeClr>
                </a:solidFill>
                <a:latin typeface="Calibri Light"/>
              </a:rPr>
              <a:t>Czym są poziomy w grze i ile ich jest? Jakie założenia dotyczące poziomów mógł otrzymać </a:t>
            </a:r>
            <a:r>
              <a:rPr lang="pl-PL" i="1" err="1">
                <a:solidFill>
                  <a:schemeClr val="bg1">
                    <a:lumMod val="50000"/>
                  </a:schemeClr>
                </a:solidFill>
                <a:latin typeface="Calibri Light"/>
              </a:rPr>
              <a:t>level</a:t>
            </a:r>
            <a:r>
              <a:rPr lang="pl-PL" i="1">
                <a:solidFill>
                  <a:schemeClr val="bg1">
                    <a:lumMod val="50000"/>
                  </a:schemeClr>
                </a:solidFill>
                <a:latin typeface="Calibri Light"/>
              </a:rPr>
              <a:t> designer? Podaj na trzech przykładach.</a:t>
            </a:r>
          </a:p>
          <a:p>
            <a:pPr marL="0" indent="0">
              <a:buNone/>
            </a:pPr>
            <a:endParaRPr lang="pl-PL" i="1">
              <a:solidFill>
                <a:schemeClr val="bg1">
                  <a:lumMod val="50000"/>
                </a:schemeClr>
              </a:solidFill>
              <a:latin typeface="Calibri Light" panose="020F0302020204030204" pitchFamily="34" charset="0"/>
            </a:endParaRPr>
          </a:p>
          <a:p>
            <a:pPr marL="0" indent="0">
              <a:buNone/>
            </a:pPr>
            <a:r>
              <a:rPr lang="pl-PL" i="1">
                <a:latin typeface="Calibri Light"/>
              </a:rPr>
              <a:t>Gra nie posiada klasycznych poziomów. Cała akcja rozgrywa się w kilku statycznych lokacjach, do których gracz często wraca niezależnie od aktu historii.</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135983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Level design: Szczegółowy opis trzech poziomów</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62500" lnSpcReduction="20000"/>
          </a:bodyPr>
          <a:lstStyle/>
          <a:p>
            <a:pPr marL="0" indent="0">
              <a:buNone/>
            </a:pPr>
            <a:r>
              <a:rPr lang="pl-PL" i="1">
                <a:solidFill>
                  <a:schemeClr val="bg1">
                    <a:lumMod val="50000"/>
                  </a:schemeClr>
                </a:solidFill>
                <a:latin typeface="Calibri Light"/>
              </a:rPr>
              <a:t>Naszkicuj na papierze lub w dowolnym programie graficznym co najmniej trzy poziomy z gry.</a:t>
            </a:r>
          </a:p>
          <a:p>
            <a:pPr marL="0" indent="0">
              <a:buNone/>
            </a:pPr>
            <a:r>
              <a:rPr lang="pl-PL" i="1">
                <a:latin typeface="Calibri Light"/>
              </a:rPr>
              <a:t>Poziomami są konkretne grafiki tworzące tła scen.</a:t>
            </a:r>
          </a:p>
          <a:p>
            <a:pPr marL="0" indent="0">
              <a:buNone/>
            </a:pP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a:rPr>
              <a:t>Zaznacz kluczowe elementy dla rozgrywki i uzasadnij ich umiejscowienie.</a:t>
            </a:r>
          </a:p>
          <a:p>
            <a:pPr marL="0" indent="0">
              <a:buNone/>
            </a:pPr>
            <a:r>
              <a:rPr lang="pl-PL" i="1">
                <a:latin typeface="Calibri Light"/>
              </a:rPr>
              <a:t>Kluczowe elementy rozgrywki nie zmieniają się bez względu na aktualny „poziom”.</a:t>
            </a:r>
            <a:endParaRPr lang="pl-PL" i="1">
              <a:latin typeface="Calibri Light" panose="020F0302020204030204" pitchFamily="34" charset="0"/>
            </a:endParaRPr>
          </a:p>
          <a:p>
            <a:pPr marL="0" indent="0">
              <a:buNone/>
            </a:pP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a:rPr>
              <a:t>W jaki sposób poziomy realizują założenia Player </a:t>
            </a:r>
            <a:r>
              <a:rPr lang="pl-PL" i="1" err="1">
                <a:solidFill>
                  <a:schemeClr val="bg1">
                    <a:lumMod val="50000"/>
                  </a:schemeClr>
                </a:solidFill>
                <a:latin typeface="Calibri Light"/>
              </a:rPr>
              <a:t>Experience</a:t>
            </a:r>
            <a:r>
              <a:rPr lang="pl-PL" i="1">
                <a:solidFill>
                  <a:schemeClr val="bg1">
                    <a:lumMod val="50000"/>
                  </a:schemeClr>
                </a:solidFill>
                <a:latin typeface="Calibri Light"/>
              </a:rPr>
              <a:t>?</a:t>
            </a:r>
          </a:p>
          <a:p>
            <a:pPr marL="0" indent="0">
              <a:buNone/>
            </a:pPr>
            <a:r>
              <a:rPr lang="pl-PL" i="1">
                <a:latin typeface="Calibri Light"/>
              </a:rPr>
              <a:t>Odpowiedni styl grafik wywołuje u gracza specyficzne emocje. W osiągnięciu żądanego efektu przeważnie mocno pomaga muzyka.</a:t>
            </a:r>
          </a:p>
          <a:p>
            <a:pPr marL="0" indent="0">
              <a:buNone/>
            </a:pPr>
            <a:endParaRPr lang="pl-PL" i="1">
              <a:solidFill>
                <a:schemeClr val="bg1">
                  <a:lumMod val="50000"/>
                </a:schemeClr>
              </a:solidFill>
              <a:latin typeface="Calibri Light" panose="020F0302020204030204" pitchFamily="34" charset="0"/>
            </a:endParaRPr>
          </a:p>
          <a:p>
            <a:pPr marL="0" indent="0">
              <a:buNone/>
            </a:pPr>
            <a:r>
              <a:rPr lang="pl-PL" i="1">
                <a:solidFill>
                  <a:schemeClr val="bg1">
                    <a:lumMod val="50000"/>
                  </a:schemeClr>
                </a:solidFill>
                <a:latin typeface="Calibri Light"/>
              </a:rPr>
              <a:t>Czy znasz inne gry, w których skorzystano z podobnych rozwiązań </a:t>
            </a:r>
            <a:r>
              <a:rPr lang="pl-PL" i="1" err="1">
                <a:solidFill>
                  <a:schemeClr val="bg1">
                    <a:lumMod val="50000"/>
                  </a:schemeClr>
                </a:solidFill>
                <a:latin typeface="Calibri Light"/>
              </a:rPr>
              <a:t>level</a:t>
            </a:r>
            <a:r>
              <a:rPr lang="pl-PL" i="1">
                <a:solidFill>
                  <a:schemeClr val="bg1">
                    <a:lumMod val="50000"/>
                  </a:schemeClr>
                </a:solidFill>
                <a:latin typeface="Calibri Light"/>
              </a:rPr>
              <a:t> designu? Podaj przykłady.</a:t>
            </a:r>
          </a:p>
          <a:p>
            <a:pPr marL="0" indent="0">
              <a:buNone/>
            </a:pPr>
            <a:r>
              <a:rPr lang="pl-PL" i="1">
                <a:latin typeface="Calibri Light"/>
              </a:rPr>
              <a:t>Każda gra typu Visual </a:t>
            </a:r>
            <a:r>
              <a:rPr lang="pl-PL" i="1" err="1">
                <a:latin typeface="Calibri Light"/>
              </a:rPr>
              <a:t>Novel</a:t>
            </a:r>
            <a:r>
              <a:rPr lang="pl-PL" i="1">
                <a:latin typeface="Calibri Light"/>
              </a:rPr>
              <a:t>.</a:t>
            </a:r>
            <a:endParaRPr lang="pl-PL" i="1">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327819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pl-PL" sz="3600">
                <a:solidFill>
                  <a:schemeClr val="tx1">
                    <a:lumMod val="95000"/>
                    <a:lumOff val="5000"/>
                  </a:schemeClr>
                </a:solidFill>
                <a:latin typeface="Calibri Light" panose="020F0302020204030204" pitchFamily="34" charset="0"/>
              </a:rPr>
              <a:t>DESIGN WORKFLOW</a:t>
            </a:r>
            <a:endParaRPr lang="en-US" sz="3600">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1856269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a:solidFill>
                  <a:schemeClr val="tx1">
                    <a:lumMod val="95000"/>
                    <a:lumOff val="5000"/>
                  </a:schemeClr>
                </a:solidFill>
                <a:latin typeface="Calibri Light" panose="020F0302020204030204" pitchFamily="34" charset="0"/>
              </a:rPr>
              <a:t>Przykład </a:t>
            </a:r>
            <a:r>
              <a:rPr lang="pl-PL" err="1">
                <a:solidFill>
                  <a:schemeClr val="tx1">
                    <a:lumMod val="95000"/>
                    <a:lumOff val="5000"/>
                  </a:schemeClr>
                </a:solidFill>
                <a:latin typeface="Calibri Light" panose="020F0302020204030204" pitchFamily="34" charset="0"/>
              </a:rPr>
              <a:t>workflow</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92500" lnSpcReduction="20000"/>
          </a:bodyPr>
          <a:lstStyle/>
          <a:p>
            <a:pPr marL="0" indent="0">
              <a:buNone/>
            </a:pPr>
            <a:r>
              <a:rPr lang="pl-PL" i="1">
                <a:solidFill>
                  <a:schemeClr val="bg1">
                    <a:lumMod val="50000"/>
                  </a:schemeClr>
                </a:solidFill>
                <a:latin typeface="Calibri Light"/>
              </a:rPr>
              <a:t>Wypisz po trzy przykłady zadań, jakie mogli otrzymać Content Designer, Level Designer i Systems Designer podczas swojej pracy, uwzględniając pola:</a:t>
            </a:r>
          </a:p>
          <a:p>
            <a:pPr>
              <a:buFontTx/>
              <a:buChar char="-"/>
            </a:pPr>
            <a:r>
              <a:rPr lang="pl-PL" i="1" err="1">
                <a:latin typeface="Calibri Light"/>
              </a:rPr>
              <a:t>Requestor</a:t>
            </a:r>
            <a:r>
              <a:rPr lang="pl-PL" i="1">
                <a:latin typeface="Calibri Light"/>
              </a:rPr>
              <a:t>: Story designer (Dan </a:t>
            </a:r>
            <a:r>
              <a:rPr lang="pl-PL" i="1" err="1">
                <a:latin typeface="Calibri Light"/>
              </a:rPr>
              <a:t>Salvato</a:t>
            </a:r>
            <a:r>
              <a:rPr lang="pl-PL" i="1">
                <a:latin typeface="Calibri Light"/>
              </a:rPr>
              <a:t>)</a:t>
            </a:r>
          </a:p>
          <a:p>
            <a:pPr>
              <a:buFontTx/>
              <a:buChar char="-"/>
            </a:pPr>
            <a:r>
              <a:rPr lang="pl-PL" i="1" err="1">
                <a:latin typeface="Calibri Light"/>
              </a:rPr>
              <a:t>Assignee</a:t>
            </a:r>
            <a:r>
              <a:rPr lang="pl-PL" i="1">
                <a:latin typeface="Calibri Light"/>
              </a:rPr>
              <a:t>: Content Designer (Dan </a:t>
            </a:r>
            <a:r>
              <a:rPr lang="pl-PL" i="1" err="1">
                <a:latin typeface="Calibri Light"/>
              </a:rPr>
              <a:t>Salvato</a:t>
            </a:r>
            <a:r>
              <a:rPr lang="pl-PL" i="1">
                <a:latin typeface="Calibri Light"/>
              </a:rPr>
              <a:t>)</a:t>
            </a:r>
          </a:p>
          <a:p>
            <a:pPr>
              <a:buFontTx/>
              <a:buChar char="-"/>
            </a:pPr>
            <a:r>
              <a:rPr lang="pl-PL" i="1" err="1">
                <a:latin typeface="Calibri Light"/>
              </a:rPr>
              <a:t>Task</a:t>
            </a:r>
            <a:r>
              <a:rPr lang="pl-PL" i="1">
                <a:latin typeface="Calibri Light"/>
              </a:rPr>
              <a:t> </a:t>
            </a:r>
            <a:r>
              <a:rPr lang="pl-PL" i="1" err="1">
                <a:latin typeface="Calibri Light"/>
              </a:rPr>
              <a:t>Title</a:t>
            </a:r>
            <a:r>
              <a:rPr lang="pl-PL" i="1">
                <a:latin typeface="Calibri Light"/>
              </a:rPr>
              <a:t>: „Monika CG design”</a:t>
            </a:r>
          </a:p>
          <a:p>
            <a:pPr>
              <a:buFontTx/>
              <a:buChar char="-"/>
            </a:pPr>
            <a:r>
              <a:rPr lang="pl-PL" i="1" err="1">
                <a:latin typeface="Calibri Light"/>
              </a:rPr>
              <a:t>Task</a:t>
            </a:r>
            <a:r>
              <a:rPr lang="pl-PL" i="1">
                <a:latin typeface="Calibri Light"/>
              </a:rPr>
              <a:t> </a:t>
            </a:r>
            <a:r>
              <a:rPr lang="pl-PL" i="1" err="1">
                <a:latin typeface="Calibri Light"/>
              </a:rPr>
              <a:t>Description</a:t>
            </a:r>
            <a:r>
              <a:rPr lang="pl-PL" i="1">
                <a:latin typeface="Calibri Light"/>
              </a:rPr>
              <a:t>: „</a:t>
            </a:r>
            <a:r>
              <a:rPr lang="pl-PL" i="1" err="1">
                <a:latin typeface="Calibri Light"/>
              </a:rPr>
              <a:t>Create</a:t>
            </a:r>
            <a:r>
              <a:rPr lang="pl-PL" i="1">
                <a:latin typeface="Calibri Light"/>
              </a:rPr>
              <a:t> </a:t>
            </a:r>
            <a:r>
              <a:rPr lang="pl-PL" i="1" err="1">
                <a:latin typeface="Calibri Light"/>
              </a:rPr>
              <a:t>new</a:t>
            </a:r>
            <a:r>
              <a:rPr lang="pl-PL" i="1">
                <a:latin typeface="Calibri Light"/>
              </a:rPr>
              <a:t> CG for Monika to </a:t>
            </a:r>
            <a:r>
              <a:rPr lang="pl-PL" i="1" err="1">
                <a:latin typeface="Calibri Light"/>
              </a:rPr>
              <a:t>use</a:t>
            </a:r>
            <a:r>
              <a:rPr lang="pl-PL" i="1">
                <a:latin typeface="Calibri Light"/>
              </a:rPr>
              <a:t> </a:t>
            </a:r>
            <a:r>
              <a:rPr lang="pl-PL" i="1" err="1">
                <a:latin typeface="Calibri Light"/>
              </a:rPr>
              <a:t>during</a:t>
            </a:r>
            <a:r>
              <a:rPr lang="pl-PL" i="1">
                <a:latin typeface="Calibri Light"/>
              </a:rPr>
              <a:t> </a:t>
            </a:r>
            <a:r>
              <a:rPr lang="pl-PL" i="1" err="1">
                <a:latin typeface="Calibri Light"/>
              </a:rPr>
              <a:t>final</a:t>
            </a:r>
            <a:r>
              <a:rPr lang="pl-PL" i="1">
                <a:latin typeface="Calibri Light"/>
              </a:rPr>
              <a:t> </a:t>
            </a:r>
            <a:r>
              <a:rPr lang="pl-PL" i="1" err="1">
                <a:latin typeface="Calibri Light"/>
              </a:rPr>
              <a:t>confrontation</a:t>
            </a:r>
            <a:r>
              <a:rPr lang="pl-PL" i="1">
                <a:latin typeface="Calibri Light"/>
              </a:rPr>
              <a:t> in the </a:t>
            </a:r>
            <a:r>
              <a:rPr lang="pl-PL" i="1" err="1">
                <a:latin typeface="Calibri Light"/>
              </a:rPr>
              <a:t>classroom</a:t>
            </a:r>
            <a:r>
              <a:rPr lang="pl-PL" i="1">
                <a:latin typeface="Calibri Light"/>
              </a:rPr>
              <a:t>. Dan </a:t>
            </a:r>
            <a:r>
              <a:rPr lang="pl-PL" i="1" err="1">
                <a:latin typeface="Calibri Light"/>
              </a:rPr>
              <a:t>Salvato</a:t>
            </a:r>
            <a:r>
              <a:rPr lang="pl-PL" i="1">
                <a:latin typeface="Calibri Light"/>
              </a:rPr>
              <a:t> </a:t>
            </a:r>
            <a:r>
              <a:rPr lang="pl-PL" i="1" err="1">
                <a:latin typeface="Calibri Light"/>
              </a:rPr>
              <a:t>suggested</a:t>
            </a:r>
            <a:r>
              <a:rPr lang="pl-PL" i="1">
                <a:latin typeface="Calibri Light"/>
              </a:rPr>
              <a:t> to </a:t>
            </a:r>
            <a:r>
              <a:rPr lang="pl-PL" i="1" err="1">
                <a:latin typeface="Calibri Light"/>
              </a:rPr>
              <a:t>use</a:t>
            </a:r>
            <a:r>
              <a:rPr lang="pl-PL" i="1">
                <a:latin typeface="Calibri Light"/>
              </a:rPr>
              <a:t> the </a:t>
            </a:r>
            <a:r>
              <a:rPr lang="pl-PL" i="1" err="1">
                <a:latin typeface="Calibri Light"/>
              </a:rPr>
              <a:t>existing</a:t>
            </a:r>
            <a:r>
              <a:rPr lang="pl-PL" i="1">
                <a:latin typeface="Calibri Light"/>
              </a:rPr>
              <a:t> </a:t>
            </a:r>
            <a:r>
              <a:rPr lang="pl-PL" i="1" err="1">
                <a:latin typeface="Calibri Light"/>
              </a:rPr>
              <a:t>background</a:t>
            </a:r>
            <a:r>
              <a:rPr lang="pl-PL" i="1">
                <a:latin typeface="Calibri Light"/>
              </a:rPr>
              <a:t> </a:t>
            </a:r>
            <a:r>
              <a:rPr lang="pl-PL" i="1" err="1">
                <a:latin typeface="Calibri Light"/>
              </a:rPr>
              <a:t>created</a:t>
            </a:r>
            <a:r>
              <a:rPr lang="pl-PL" i="1">
                <a:latin typeface="Calibri Light"/>
              </a:rPr>
              <a:t> by Level designer.”</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661227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a:solidFill>
                  <a:schemeClr val="tx1">
                    <a:lumMod val="95000"/>
                    <a:lumOff val="5000"/>
                  </a:schemeClr>
                </a:solidFill>
                <a:latin typeface="Calibri Light" panose="020F0302020204030204" pitchFamily="34" charset="0"/>
              </a:rPr>
              <a:t>Przykład </a:t>
            </a:r>
            <a:r>
              <a:rPr lang="pl-PL" err="1">
                <a:solidFill>
                  <a:schemeClr val="tx1">
                    <a:lumMod val="95000"/>
                    <a:lumOff val="5000"/>
                  </a:schemeClr>
                </a:solidFill>
                <a:latin typeface="Calibri Light" panose="020F0302020204030204" pitchFamily="34" charset="0"/>
              </a:rPr>
              <a:t>workflow</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70000" lnSpcReduction="20000"/>
          </a:bodyPr>
          <a:lstStyle/>
          <a:p>
            <a:pPr marL="0" indent="0">
              <a:buNone/>
            </a:pPr>
            <a:r>
              <a:rPr lang="pl-PL" i="1">
                <a:solidFill>
                  <a:schemeClr val="bg1">
                    <a:lumMod val="50000"/>
                  </a:schemeClr>
                </a:solidFill>
                <a:latin typeface="Calibri Light"/>
              </a:rPr>
              <a:t>Wypisz po trzy przykłady zadań, jakie mogli otrzymać Content Designer, Level Designer i Systems Designer podczas swojej pracy, uwzględniając pola:</a:t>
            </a:r>
          </a:p>
          <a:p>
            <a:pPr>
              <a:buFontTx/>
              <a:buChar char="-"/>
            </a:pPr>
            <a:r>
              <a:rPr lang="pl-PL" i="1" err="1">
                <a:latin typeface="Calibri Light"/>
              </a:rPr>
              <a:t>Requestor</a:t>
            </a:r>
            <a:r>
              <a:rPr lang="pl-PL" i="1">
                <a:latin typeface="Calibri Light"/>
              </a:rPr>
              <a:t>: Story designer (Dan </a:t>
            </a:r>
            <a:r>
              <a:rPr lang="pl-PL" i="1" err="1">
                <a:latin typeface="Calibri Light"/>
              </a:rPr>
              <a:t>Salvato</a:t>
            </a:r>
            <a:r>
              <a:rPr lang="pl-PL" i="1">
                <a:latin typeface="Calibri Light"/>
              </a:rPr>
              <a:t>)</a:t>
            </a:r>
          </a:p>
          <a:p>
            <a:pPr>
              <a:buFontTx/>
              <a:buChar char="-"/>
            </a:pPr>
            <a:r>
              <a:rPr lang="pl-PL" i="1" err="1">
                <a:latin typeface="Calibri Light"/>
              </a:rPr>
              <a:t>Assignee</a:t>
            </a:r>
            <a:r>
              <a:rPr lang="pl-PL" i="1">
                <a:latin typeface="Calibri Light"/>
              </a:rPr>
              <a:t>: System Designer (Dan </a:t>
            </a:r>
            <a:r>
              <a:rPr lang="pl-PL" i="1" err="1">
                <a:latin typeface="Calibri Light"/>
              </a:rPr>
              <a:t>Salvato</a:t>
            </a:r>
            <a:r>
              <a:rPr lang="pl-PL" i="1">
                <a:latin typeface="Calibri Light"/>
              </a:rPr>
              <a:t>)</a:t>
            </a:r>
          </a:p>
          <a:p>
            <a:pPr>
              <a:buFontTx/>
              <a:buChar char="-"/>
            </a:pPr>
            <a:r>
              <a:rPr lang="pl-PL" i="1" err="1">
                <a:latin typeface="Calibri Light"/>
              </a:rPr>
              <a:t>Task</a:t>
            </a:r>
            <a:r>
              <a:rPr lang="pl-PL" i="1">
                <a:latin typeface="Calibri Light"/>
              </a:rPr>
              <a:t> </a:t>
            </a:r>
            <a:r>
              <a:rPr lang="pl-PL" i="1" err="1">
                <a:latin typeface="Calibri Light"/>
              </a:rPr>
              <a:t>Title</a:t>
            </a:r>
            <a:r>
              <a:rPr lang="pl-PL" i="1">
                <a:latin typeface="Calibri Light"/>
              </a:rPr>
              <a:t>: „</a:t>
            </a:r>
            <a:r>
              <a:rPr lang="pl-PL" i="1" err="1">
                <a:latin typeface="Calibri Light"/>
              </a:rPr>
              <a:t>Ability</a:t>
            </a:r>
            <a:r>
              <a:rPr lang="pl-PL" i="1">
                <a:latin typeface="Calibri Light"/>
              </a:rPr>
              <a:t> for </a:t>
            </a:r>
            <a:r>
              <a:rPr lang="pl-PL" i="1" err="1">
                <a:latin typeface="Calibri Light"/>
              </a:rPr>
              <a:t>player</a:t>
            </a:r>
            <a:r>
              <a:rPr lang="pl-PL" i="1">
                <a:latin typeface="Calibri Light"/>
              </a:rPr>
              <a:t> to </a:t>
            </a:r>
            <a:r>
              <a:rPr lang="pl-PL" i="1" err="1">
                <a:latin typeface="Calibri Light"/>
              </a:rPr>
              <a:t>write</a:t>
            </a:r>
            <a:r>
              <a:rPr lang="pl-PL" i="1">
                <a:latin typeface="Calibri Light"/>
              </a:rPr>
              <a:t> a </a:t>
            </a:r>
            <a:r>
              <a:rPr lang="pl-PL" i="1" err="1">
                <a:latin typeface="Calibri Light"/>
              </a:rPr>
              <a:t>poem</a:t>
            </a:r>
            <a:r>
              <a:rPr lang="pl-PL" i="1">
                <a:latin typeface="Calibri Light"/>
              </a:rPr>
              <a:t>”</a:t>
            </a:r>
          </a:p>
          <a:p>
            <a:pPr>
              <a:buFont typeface="Arial"/>
              <a:buChar char="•"/>
            </a:pPr>
            <a:r>
              <a:rPr lang="pl-PL" i="1" err="1">
                <a:latin typeface="Calibri Light"/>
              </a:rPr>
              <a:t>Task</a:t>
            </a:r>
            <a:r>
              <a:rPr lang="pl-PL" i="1">
                <a:latin typeface="Calibri Light"/>
              </a:rPr>
              <a:t> </a:t>
            </a:r>
            <a:r>
              <a:rPr lang="pl-PL" i="1" err="1">
                <a:latin typeface="Calibri Light"/>
              </a:rPr>
              <a:t>Description</a:t>
            </a:r>
            <a:r>
              <a:rPr lang="pl-PL" i="1">
                <a:latin typeface="Calibri Light"/>
              </a:rPr>
              <a:t>: „The </a:t>
            </a:r>
            <a:r>
              <a:rPr lang="pl-PL" i="1" err="1">
                <a:latin typeface="Calibri Light"/>
              </a:rPr>
              <a:t>main</a:t>
            </a:r>
            <a:r>
              <a:rPr lang="pl-PL" i="1">
                <a:latin typeface="Calibri Light"/>
              </a:rPr>
              <a:t> </a:t>
            </a:r>
            <a:r>
              <a:rPr lang="pl-PL" i="1" err="1">
                <a:latin typeface="Calibri Light"/>
              </a:rPr>
              <a:t>input</a:t>
            </a:r>
            <a:r>
              <a:rPr lang="pl-PL" i="1">
                <a:latin typeface="Calibri Light"/>
              </a:rPr>
              <a:t> from </a:t>
            </a:r>
            <a:r>
              <a:rPr lang="pl-PL" i="1" err="1">
                <a:latin typeface="Calibri Light"/>
              </a:rPr>
              <a:t>player</a:t>
            </a:r>
            <a:r>
              <a:rPr lang="pl-PL" i="1">
                <a:latin typeface="Calibri Light"/>
              </a:rPr>
              <a:t> </a:t>
            </a:r>
            <a:r>
              <a:rPr lang="pl-PL" i="1" err="1">
                <a:latin typeface="Calibri Light"/>
              </a:rPr>
              <a:t>will</a:t>
            </a:r>
            <a:r>
              <a:rPr lang="pl-PL" i="1">
                <a:latin typeface="Calibri Light"/>
              </a:rPr>
              <a:t> be </a:t>
            </a:r>
            <a:r>
              <a:rPr lang="pl-PL" i="1" err="1">
                <a:latin typeface="Calibri Light"/>
              </a:rPr>
              <a:t>taken</a:t>
            </a:r>
            <a:r>
              <a:rPr lang="pl-PL" i="1">
                <a:latin typeface="Calibri Light"/>
              </a:rPr>
              <a:t> by the </a:t>
            </a:r>
            <a:r>
              <a:rPr lang="pl-PL" i="1" err="1">
                <a:latin typeface="Calibri Light"/>
              </a:rPr>
              <a:t>poems</a:t>
            </a:r>
            <a:r>
              <a:rPr lang="pl-PL" i="1">
                <a:latin typeface="Calibri Light"/>
              </a:rPr>
              <a:t>. </a:t>
            </a:r>
            <a:r>
              <a:rPr lang="pl-PL" i="1" err="1">
                <a:latin typeface="Calibri Light"/>
              </a:rPr>
              <a:t>Create</a:t>
            </a:r>
            <a:r>
              <a:rPr lang="pl-PL" i="1">
                <a:latin typeface="Calibri Light"/>
              </a:rPr>
              <a:t> a </a:t>
            </a:r>
            <a:r>
              <a:rPr lang="pl-PL" i="1" err="1">
                <a:latin typeface="Calibri Light"/>
              </a:rPr>
              <a:t>view</a:t>
            </a:r>
            <a:r>
              <a:rPr lang="pl-PL" i="1">
                <a:latin typeface="Calibri Light"/>
              </a:rPr>
              <a:t> </a:t>
            </a:r>
            <a:r>
              <a:rPr lang="pl-PL" i="1" err="1">
                <a:latin typeface="Calibri Light"/>
              </a:rPr>
              <a:t>that</a:t>
            </a:r>
            <a:r>
              <a:rPr lang="pl-PL" i="1">
                <a:latin typeface="Calibri Light"/>
              </a:rPr>
              <a:t> </a:t>
            </a:r>
            <a:r>
              <a:rPr lang="pl-PL" i="1" err="1">
                <a:latin typeface="Calibri Light"/>
              </a:rPr>
              <a:t>lets</a:t>
            </a:r>
            <a:r>
              <a:rPr lang="pl-PL" i="1">
                <a:latin typeface="Calibri Light"/>
              </a:rPr>
              <a:t> a </a:t>
            </a:r>
            <a:r>
              <a:rPr lang="pl-PL" i="1" err="1">
                <a:latin typeface="Calibri Light"/>
              </a:rPr>
              <a:t>player</a:t>
            </a:r>
            <a:r>
              <a:rPr lang="pl-PL" i="1">
                <a:latin typeface="Calibri Light"/>
              </a:rPr>
              <a:t> to "</a:t>
            </a:r>
            <a:r>
              <a:rPr lang="pl-PL" i="1" err="1">
                <a:latin typeface="Calibri Light"/>
              </a:rPr>
              <a:t>write</a:t>
            </a:r>
            <a:r>
              <a:rPr lang="pl-PL" i="1">
                <a:latin typeface="Calibri Light"/>
              </a:rPr>
              <a:t>" a </a:t>
            </a:r>
            <a:r>
              <a:rPr lang="pl-PL" i="1" err="1">
                <a:latin typeface="Calibri Light"/>
              </a:rPr>
              <a:t>poem</a:t>
            </a:r>
            <a:r>
              <a:rPr lang="pl-PL" i="1">
                <a:latin typeface="Calibri Light"/>
              </a:rPr>
              <a:t> </a:t>
            </a:r>
            <a:r>
              <a:rPr lang="pl-PL" i="1" err="1">
                <a:latin typeface="Calibri Light"/>
              </a:rPr>
              <a:t>or</a:t>
            </a:r>
            <a:r>
              <a:rPr lang="pl-PL" i="1">
                <a:latin typeface="Calibri Light"/>
              </a:rPr>
              <a:t> </a:t>
            </a:r>
            <a:r>
              <a:rPr lang="pl-PL" i="1" err="1">
                <a:latin typeface="Calibri Light"/>
              </a:rPr>
              <a:t>more</a:t>
            </a:r>
            <a:r>
              <a:rPr lang="pl-PL" i="1">
                <a:latin typeface="Calibri Light"/>
              </a:rPr>
              <a:t> </a:t>
            </a:r>
            <a:r>
              <a:rPr lang="pl-PL" i="1" err="1">
                <a:latin typeface="Calibri Light"/>
              </a:rPr>
              <a:t>exactly</a:t>
            </a:r>
            <a:r>
              <a:rPr lang="pl-PL" i="1">
                <a:latin typeface="Calibri Light"/>
              </a:rPr>
              <a:t> </a:t>
            </a:r>
            <a:r>
              <a:rPr lang="pl-PL" i="1" err="1">
                <a:latin typeface="Calibri Light"/>
              </a:rPr>
              <a:t>select</a:t>
            </a:r>
            <a:r>
              <a:rPr lang="pl-PL" i="1">
                <a:latin typeface="Calibri Light"/>
              </a:rPr>
              <a:t> 20 </a:t>
            </a:r>
            <a:r>
              <a:rPr lang="pl-PL" i="1" err="1">
                <a:latin typeface="Calibri Light"/>
              </a:rPr>
              <a:t>words</a:t>
            </a:r>
            <a:r>
              <a:rPr lang="pl-PL" i="1">
                <a:latin typeface="Calibri Light"/>
              </a:rPr>
              <a:t> from a </a:t>
            </a:r>
            <a:r>
              <a:rPr lang="pl-PL" i="1" err="1">
                <a:latin typeface="Calibri Light"/>
              </a:rPr>
              <a:t>random</a:t>
            </a:r>
            <a:r>
              <a:rPr lang="pl-PL" i="1">
                <a:latin typeface="Calibri Light"/>
              </a:rPr>
              <a:t> list </a:t>
            </a:r>
            <a:r>
              <a:rPr lang="pl-PL" i="1" err="1">
                <a:latin typeface="Calibri Light"/>
              </a:rPr>
              <a:t>where</a:t>
            </a:r>
            <a:r>
              <a:rPr lang="pl-PL" i="1">
                <a:latin typeface="Calibri Light"/>
              </a:rPr>
              <a:t> </a:t>
            </a:r>
            <a:r>
              <a:rPr lang="pl-PL" i="1" err="1">
                <a:latin typeface="Calibri Light"/>
              </a:rPr>
              <a:t>every</a:t>
            </a:r>
            <a:r>
              <a:rPr lang="pl-PL" i="1">
                <a:latin typeface="Calibri Light"/>
              </a:rPr>
              <a:t> </a:t>
            </a:r>
            <a:r>
              <a:rPr lang="pl-PL" i="1" err="1">
                <a:latin typeface="Calibri Light"/>
              </a:rPr>
              <a:t>word</a:t>
            </a:r>
            <a:r>
              <a:rPr lang="pl-PL" i="1">
                <a:latin typeface="Calibri Light"/>
              </a:rPr>
              <a:t> </a:t>
            </a:r>
            <a:r>
              <a:rPr lang="pl-PL" i="1" err="1">
                <a:latin typeface="Calibri Light"/>
              </a:rPr>
              <a:t>will</a:t>
            </a:r>
            <a:r>
              <a:rPr lang="pl-PL" i="1">
                <a:latin typeface="Calibri Light"/>
              </a:rPr>
              <a:t> be </a:t>
            </a:r>
            <a:r>
              <a:rPr lang="pl-PL" i="1" err="1">
                <a:latin typeface="Calibri Light"/>
              </a:rPr>
              <a:t>liked</a:t>
            </a:r>
            <a:r>
              <a:rPr lang="pl-PL" i="1">
                <a:latin typeface="Calibri Light"/>
              </a:rPr>
              <a:t> </a:t>
            </a:r>
            <a:r>
              <a:rPr lang="pl-PL" i="1" err="1">
                <a:latin typeface="Calibri Light"/>
              </a:rPr>
              <a:t>or</a:t>
            </a:r>
            <a:r>
              <a:rPr lang="pl-PL" i="1">
                <a:latin typeface="Calibri Light"/>
              </a:rPr>
              <a:t> </a:t>
            </a:r>
            <a:r>
              <a:rPr lang="pl-PL" i="1" err="1">
                <a:latin typeface="Calibri Light"/>
              </a:rPr>
              <a:t>disliked</a:t>
            </a:r>
            <a:r>
              <a:rPr lang="pl-PL" i="1">
                <a:latin typeface="Calibri Light"/>
              </a:rPr>
              <a:t> by aby of 3 </a:t>
            </a:r>
            <a:r>
              <a:rPr lang="pl-PL" i="1" err="1">
                <a:latin typeface="Calibri Light"/>
              </a:rPr>
              <a:t>characters</a:t>
            </a:r>
            <a:r>
              <a:rPr lang="pl-PL" i="1">
                <a:latin typeface="Calibri Light"/>
              </a:rPr>
              <a:t>. </a:t>
            </a:r>
            <a:r>
              <a:rPr lang="pl-PL" i="1" err="1">
                <a:latin typeface="Calibri Light"/>
              </a:rPr>
              <a:t>When</a:t>
            </a:r>
            <a:r>
              <a:rPr lang="pl-PL" i="1">
                <a:latin typeface="Calibri Light"/>
              </a:rPr>
              <a:t> </a:t>
            </a:r>
            <a:r>
              <a:rPr lang="pl-PL" i="1" err="1">
                <a:latin typeface="Calibri Light"/>
              </a:rPr>
              <a:t>player</a:t>
            </a:r>
            <a:r>
              <a:rPr lang="pl-PL" i="1">
                <a:latin typeface="Calibri Light"/>
              </a:rPr>
              <a:t> </a:t>
            </a:r>
            <a:r>
              <a:rPr lang="pl-PL" i="1" err="1">
                <a:latin typeface="Calibri Light"/>
              </a:rPr>
              <a:t>choose</a:t>
            </a:r>
            <a:r>
              <a:rPr lang="pl-PL" i="1">
                <a:latin typeface="Calibri Light"/>
              </a:rPr>
              <a:t> a </a:t>
            </a:r>
            <a:r>
              <a:rPr lang="pl-PL" i="1" err="1">
                <a:latin typeface="Calibri Light"/>
              </a:rPr>
              <a:t>word</a:t>
            </a:r>
            <a:r>
              <a:rPr lang="pl-PL" i="1">
                <a:latin typeface="Calibri Light"/>
              </a:rPr>
              <a:t> </a:t>
            </a:r>
            <a:r>
              <a:rPr lang="pl-PL" i="1" err="1">
                <a:latin typeface="Calibri Light"/>
              </a:rPr>
              <a:t>that</a:t>
            </a:r>
            <a:r>
              <a:rPr lang="pl-PL" i="1">
                <a:latin typeface="Calibri Light"/>
              </a:rPr>
              <a:t> a </a:t>
            </a:r>
            <a:r>
              <a:rPr lang="pl-PL" i="1" err="1">
                <a:latin typeface="Calibri Light"/>
              </a:rPr>
              <a:t>charater</a:t>
            </a:r>
            <a:r>
              <a:rPr lang="pl-PL" i="1">
                <a:latin typeface="Calibri Light"/>
              </a:rPr>
              <a:t> </a:t>
            </a:r>
            <a:r>
              <a:rPr lang="pl-PL" i="1" err="1">
                <a:latin typeface="Calibri Light"/>
              </a:rPr>
              <a:t>likes</a:t>
            </a:r>
            <a:r>
              <a:rPr lang="pl-PL" i="1">
                <a:latin typeface="Calibri Light"/>
              </a:rPr>
              <a:t> </a:t>
            </a:r>
            <a:r>
              <a:rPr lang="pl-PL" i="1" err="1">
                <a:latin typeface="Calibri Light"/>
              </a:rPr>
              <a:t>her</a:t>
            </a:r>
            <a:r>
              <a:rPr lang="pl-PL" i="1">
                <a:latin typeface="Calibri Light"/>
              </a:rPr>
              <a:t> </a:t>
            </a:r>
            <a:r>
              <a:rPr lang="pl-PL" i="1" err="1">
                <a:latin typeface="Calibri Light"/>
              </a:rPr>
              <a:t>sprite</a:t>
            </a:r>
            <a:r>
              <a:rPr lang="pl-PL" i="1">
                <a:latin typeface="Calibri Light"/>
              </a:rPr>
              <a:t> </a:t>
            </a:r>
            <a:r>
              <a:rPr lang="pl-PL" i="1" err="1">
                <a:latin typeface="Calibri Light"/>
              </a:rPr>
              <a:t>should</a:t>
            </a:r>
            <a:r>
              <a:rPr lang="pl-PL" i="1">
                <a:latin typeface="Calibri Light"/>
              </a:rPr>
              <a:t> be </a:t>
            </a:r>
            <a:r>
              <a:rPr lang="pl-PL" i="1" err="1">
                <a:latin typeface="Calibri Light"/>
              </a:rPr>
              <a:t>animated</a:t>
            </a:r>
            <a:r>
              <a:rPr lang="pl-PL" i="1">
                <a:latin typeface="Calibri Light"/>
              </a:rPr>
              <a:t>. </a:t>
            </a:r>
            <a:r>
              <a:rPr lang="pl-PL" i="1" err="1">
                <a:latin typeface="Calibri Light"/>
              </a:rPr>
              <a:t>Sprites</a:t>
            </a:r>
            <a:r>
              <a:rPr lang="pl-PL" i="1">
                <a:latin typeface="Calibri Light"/>
              </a:rPr>
              <a:t> </a:t>
            </a:r>
            <a:r>
              <a:rPr lang="pl-PL" i="1" err="1">
                <a:latin typeface="Calibri Light"/>
              </a:rPr>
              <a:t>will</a:t>
            </a:r>
            <a:r>
              <a:rPr lang="pl-PL" i="1">
                <a:latin typeface="Calibri Light"/>
              </a:rPr>
              <a:t> be </a:t>
            </a:r>
            <a:r>
              <a:rPr lang="pl-PL" i="1" err="1">
                <a:latin typeface="Calibri Light"/>
              </a:rPr>
              <a:t>provided</a:t>
            </a:r>
            <a:r>
              <a:rPr lang="pl-PL" i="1">
                <a:latin typeface="Calibri Light"/>
              </a:rPr>
              <a:t> by Content Designer, </a:t>
            </a:r>
            <a:r>
              <a:rPr lang="pl-PL" i="1" err="1">
                <a:latin typeface="Calibri Light"/>
              </a:rPr>
              <a:t>related</a:t>
            </a:r>
            <a:r>
              <a:rPr lang="pl-PL" i="1">
                <a:latin typeface="Calibri Light"/>
              </a:rPr>
              <a:t> JIRA </a:t>
            </a:r>
            <a:r>
              <a:rPr lang="pl-PL" i="1" err="1">
                <a:latin typeface="Calibri Light"/>
              </a:rPr>
              <a:t>task</a:t>
            </a:r>
            <a:r>
              <a:rPr lang="pl-PL" i="1">
                <a:latin typeface="Calibri Light"/>
              </a:rPr>
              <a:t> (DDLC-2137) </a:t>
            </a:r>
            <a:r>
              <a:rPr lang="pl-PL" i="1" err="1">
                <a:latin typeface="Calibri Light"/>
              </a:rPr>
              <a:t>is</a:t>
            </a:r>
            <a:r>
              <a:rPr lang="pl-PL" i="1">
                <a:latin typeface="Calibri Light"/>
              </a:rPr>
              <a:t> </a:t>
            </a:r>
            <a:r>
              <a:rPr lang="pl-PL" i="1" err="1">
                <a:latin typeface="Calibri Light"/>
              </a:rPr>
              <a:t>already</a:t>
            </a:r>
            <a:r>
              <a:rPr lang="pl-PL" i="1">
                <a:latin typeface="Calibri Light"/>
              </a:rPr>
              <a:t> </a:t>
            </a:r>
            <a:r>
              <a:rPr lang="pl-PL" i="1" err="1">
                <a:latin typeface="Calibri Light"/>
              </a:rPr>
              <a:t>opened</a:t>
            </a:r>
            <a:r>
              <a:rPr lang="pl-PL" i="1">
                <a:latin typeface="Calibri Light"/>
              </a:rPr>
              <a:t> and </a:t>
            </a:r>
            <a:r>
              <a:rPr lang="pl-PL" i="1" err="1">
                <a:latin typeface="Calibri Light"/>
              </a:rPr>
              <a:t>assigned</a:t>
            </a:r>
            <a:r>
              <a:rPr lang="pl-PL" i="1">
                <a:latin typeface="Calibri Light"/>
              </a:rPr>
              <a:t> for Dan </a:t>
            </a:r>
            <a:r>
              <a:rPr lang="pl-PL" i="1" err="1">
                <a:latin typeface="Calibri Light"/>
              </a:rPr>
              <a:t>Salvato</a:t>
            </a:r>
            <a:r>
              <a:rPr lang="pl-PL" i="1">
                <a:latin typeface="Calibri Light"/>
              </a:rPr>
              <a:t>.”</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058172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a:solidFill>
                  <a:schemeClr val="tx1">
                    <a:lumMod val="95000"/>
                    <a:lumOff val="5000"/>
                  </a:schemeClr>
                </a:solidFill>
                <a:latin typeface="Calibri Light" panose="020F0302020204030204" pitchFamily="34" charset="0"/>
              </a:rPr>
              <a:t>Przykład </a:t>
            </a:r>
            <a:r>
              <a:rPr lang="pl-PL" err="1">
                <a:solidFill>
                  <a:schemeClr val="tx1">
                    <a:lumMod val="95000"/>
                    <a:lumOff val="5000"/>
                  </a:schemeClr>
                </a:solidFill>
                <a:latin typeface="Calibri Light" panose="020F0302020204030204" pitchFamily="34" charset="0"/>
              </a:rPr>
              <a:t>workflow</a:t>
            </a:r>
            <a:endParaRPr lang="en-US">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a:xfrm>
            <a:off x="457200" y="1600200"/>
            <a:ext cx="8229600" cy="4525963"/>
          </a:xfrm>
        </p:spPr>
        <p:txBody>
          <a:bodyPr vert="horz" lIns="91440" tIns="45720" rIns="91440" bIns="45720" rtlCol="0" anchor="t">
            <a:normAutofit fontScale="85000" lnSpcReduction="10000"/>
          </a:bodyPr>
          <a:lstStyle/>
          <a:p>
            <a:pPr marL="0" indent="0">
              <a:buNone/>
            </a:pPr>
            <a:r>
              <a:rPr lang="pl-PL" i="1">
                <a:solidFill>
                  <a:schemeClr val="bg1">
                    <a:lumMod val="50000"/>
                  </a:schemeClr>
                </a:solidFill>
                <a:latin typeface="Calibri Light"/>
              </a:rPr>
              <a:t>Wypisz po trzy przykłady zadań, jakie mogli otrzymać Content Designer, Level Designer i Systems Designer podczas swojej pracy, uwzględniając pola:</a:t>
            </a:r>
          </a:p>
          <a:p>
            <a:pPr>
              <a:buFontTx/>
              <a:buChar char="-"/>
            </a:pPr>
            <a:r>
              <a:rPr lang="pl-PL" i="1" err="1">
                <a:latin typeface="Calibri Light"/>
              </a:rPr>
              <a:t>Requestor</a:t>
            </a:r>
            <a:r>
              <a:rPr lang="pl-PL" i="1">
                <a:latin typeface="Calibri Light"/>
              </a:rPr>
              <a:t>: Story designer (Dan </a:t>
            </a:r>
            <a:r>
              <a:rPr lang="pl-PL" i="1" err="1">
                <a:latin typeface="Calibri Light"/>
              </a:rPr>
              <a:t>Salvato</a:t>
            </a:r>
            <a:r>
              <a:rPr lang="pl-PL" i="1">
                <a:latin typeface="Calibri Light"/>
              </a:rPr>
              <a:t>)</a:t>
            </a:r>
          </a:p>
          <a:p>
            <a:pPr>
              <a:buFontTx/>
              <a:buChar char="-"/>
            </a:pPr>
            <a:r>
              <a:rPr lang="pl-PL" i="1" err="1">
                <a:latin typeface="Calibri Light"/>
              </a:rPr>
              <a:t>Assignee</a:t>
            </a:r>
            <a:r>
              <a:rPr lang="pl-PL" i="1">
                <a:latin typeface="Calibri Light"/>
              </a:rPr>
              <a:t>: Level Designer (Dan </a:t>
            </a:r>
            <a:r>
              <a:rPr lang="pl-PL" i="1" err="1">
                <a:latin typeface="Calibri Light"/>
              </a:rPr>
              <a:t>Salvato</a:t>
            </a:r>
            <a:r>
              <a:rPr lang="pl-PL" i="1">
                <a:latin typeface="Calibri Light"/>
              </a:rPr>
              <a:t>)</a:t>
            </a:r>
          </a:p>
          <a:p>
            <a:pPr>
              <a:buFontTx/>
              <a:buChar char="-"/>
            </a:pPr>
            <a:r>
              <a:rPr lang="pl-PL" i="1" err="1">
                <a:latin typeface="Calibri Light"/>
              </a:rPr>
              <a:t>Task</a:t>
            </a:r>
            <a:r>
              <a:rPr lang="pl-PL" i="1">
                <a:latin typeface="Calibri Light"/>
              </a:rPr>
              <a:t> </a:t>
            </a:r>
            <a:r>
              <a:rPr lang="pl-PL" i="1" err="1">
                <a:latin typeface="Calibri Light"/>
              </a:rPr>
              <a:t>Title</a:t>
            </a:r>
            <a:r>
              <a:rPr lang="pl-PL" i="1">
                <a:latin typeface="Calibri Light"/>
              </a:rPr>
              <a:t>: „</a:t>
            </a:r>
            <a:r>
              <a:rPr lang="pl-PL" i="1" err="1">
                <a:latin typeface="Calibri Light"/>
              </a:rPr>
              <a:t>Background</a:t>
            </a:r>
            <a:r>
              <a:rPr lang="pl-PL" i="1">
                <a:latin typeface="Calibri Light"/>
              </a:rPr>
              <a:t> for Sayori's </a:t>
            </a:r>
            <a:r>
              <a:rPr lang="pl-PL" i="1" err="1">
                <a:latin typeface="Calibri Light"/>
              </a:rPr>
              <a:t>room</a:t>
            </a:r>
            <a:r>
              <a:rPr lang="pl-PL" i="1">
                <a:latin typeface="Calibri Light"/>
              </a:rPr>
              <a:t>”</a:t>
            </a:r>
          </a:p>
          <a:p>
            <a:pPr>
              <a:buFont typeface="Arial"/>
              <a:buChar char="•"/>
            </a:pPr>
            <a:r>
              <a:rPr lang="pl-PL" i="1" err="1">
                <a:latin typeface="Calibri Light"/>
              </a:rPr>
              <a:t>Task</a:t>
            </a:r>
            <a:r>
              <a:rPr lang="pl-PL" i="1">
                <a:latin typeface="Calibri Light"/>
              </a:rPr>
              <a:t> </a:t>
            </a:r>
            <a:r>
              <a:rPr lang="pl-PL" i="1" err="1">
                <a:latin typeface="Calibri Light"/>
              </a:rPr>
              <a:t>Description</a:t>
            </a:r>
            <a:r>
              <a:rPr lang="pl-PL" i="1">
                <a:latin typeface="Calibri Light"/>
              </a:rPr>
              <a:t>: „We </a:t>
            </a:r>
            <a:r>
              <a:rPr lang="pl-PL" i="1" err="1">
                <a:latin typeface="Calibri Light"/>
              </a:rPr>
              <a:t>need</a:t>
            </a:r>
            <a:r>
              <a:rPr lang="pl-PL" i="1">
                <a:latin typeface="Calibri Light"/>
              </a:rPr>
              <a:t> a design for </a:t>
            </a:r>
            <a:r>
              <a:rPr lang="pl-PL" i="1" err="1">
                <a:latin typeface="Calibri Light"/>
              </a:rPr>
              <a:t>Sayori's</a:t>
            </a:r>
            <a:r>
              <a:rPr lang="pl-PL" i="1">
                <a:latin typeface="Calibri Light"/>
              </a:rPr>
              <a:t> </a:t>
            </a:r>
            <a:r>
              <a:rPr lang="pl-PL" i="1" err="1">
                <a:latin typeface="Calibri Light"/>
              </a:rPr>
              <a:t>room</a:t>
            </a:r>
            <a:r>
              <a:rPr lang="pl-PL" i="1">
                <a:latin typeface="Calibri Light"/>
              </a:rPr>
              <a:t>. It </a:t>
            </a:r>
            <a:r>
              <a:rPr lang="pl-PL" i="1" err="1">
                <a:latin typeface="Calibri Light"/>
              </a:rPr>
              <a:t>will</a:t>
            </a:r>
            <a:r>
              <a:rPr lang="pl-PL" i="1">
                <a:latin typeface="Calibri Light"/>
              </a:rPr>
              <a:t> be </a:t>
            </a:r>
            <a:r>
              <a:rPr lang="pl-PL" i="1" err="1">
                <a:latin typeface="Calibri Light"/>
              </a:rPr>
              <a:t>used</a:t>
            </a:r>
            <a:r>
              <a:rPr lang="pl-PL" i="1">
                <a:latin typeface="Calibri Light"/>
              </a:rPr>
              <a:t> in the end of </a:t>
            </a:r>
            <a:r>
              <a:rPr lang="pl-PL" i="1" err="1">
                <a:latin typeface="Calibri Light"/>
              </a:rPr>
              <a:t>Act</a:t>
            </a:r>
            <a:r>
              <a:rPr lang="pl-PL" i="1">
                <a:latin typeface="Calibri Light"/>
              </a:rPr>
              <a:t> I </a:t>
            </a:r>
            <a:r>
              <a:rPr lang="pl-PL" i="1" err="1">
                <a:latin typeface="Calibri Light"/>
              </a:rPr>
              <a:t>where</a:t>
            </a:r>
            <a:r>
              <a:rPr lang="pl-PL" i="1">
                <a:latin typeface="Calibri Light"/>
              </a:rPr>
              <a:t> </a:t>
            </a:r>
            <a:r>
              <a:rPr lang="pl-PL" i="1" err="1">
                <a:latin typeface="Calibri Light"/>
              </a:rPr>
              <a:t>Sayori</a:t>
            </a:r>
            <a:r>
              <a:rPr lang="pl-PL" i="1">
                <a:latin typeface="Calibri Light"/>
              </a:rPr>
              <a:t> </a:t>
            </a:r>
            <a:r>
              <a:rPr lang="pl-PL" i="1" err="1">
                <a:latin typeface="Calibri Light"/>
              </a:rPr>
              <a:t>is</a:t>
            </a:r>
            <a:r>
              <a:rPr lang="pl-PL" i="1">
                <a:latin typeface="Calibri Light"/>
              </a:rPr>
              <a:t> in </a:t>
            </a:r>
            <a:r>
              <a:rPr lang="pl-PL" i="1" err="1">
                <a:latin typeface="Calibri Light"/>
              </a:rPr>
              <a:t>very</a:t>
            </a:r>
            <a:r>
              <a:rPr lang="pl-PL" i="1">
                <a:latin typeface="Calibri Light"/>
              </a:rPr>
              <a:t> </a:t>
            </a:r>
            <a:r>
              <a:rPr lang="pl-PL" i="1" err="1">
                <a:latin typeface="Calibri Light"/>
              </a:rPr>
              <a:t>deep</a:t>
            </a:r>
            <a:r>
              <a:rPr lang="pl-PL" i="1">
                <a:latin typeface="Calibri Light"/>
              </a:rPr>
              <a:t> </a:t>
            </a:r>
            <a:r>
              <a:rPr lang="pl-PL" i="1" err="1">
                <a:latin typeface="Calibri Light"/>
              </a:rPr>
              <a:t>state</a:t>
            </a:r>
            <a:r>
              <a:rPr lang="pl-PL" i="1">
                <a:latin typeface="Calibri Light"/>
              </a:rPr>
              <a:t> of </a:t>
            </a:r>
            <a:r>
              <a:rPr lang="pl-PL" i="1" err="1">
                <a:latin typeface="Calibri Light"/>
              </a:rPr>
              <a:t>depression</a:t>
            </a:r>
            <a:r>
              <a:rPr lang="pl-PL" i="1">
                <a:latin typeface="Calibri Light"/>
              </a:rPr>
              <a:t> and </a:t>
            </a:r>
            <a:r>
              <a:rPr lang="pl-PL" i="1" err="1">
                <a:latin typeface="Calibri Light"/>
              </a:rPr>
              <a:t>there</a:t>
            </a:r>
            <a:r>
              <a:rPr lang="pl-PL" i="1">
                <a:latin typeface="Calibri Light"/>
              </a:rPr>
              <a:t> </a:t>
            </a:r>
            <a:r>
              <a:rPr lang="pl-PL" i="1" err="1">
                <a:latin typeface="Calibri Light"/>
              </a:rPr>
              <a:t>is</a:t>
            </a:r>
            <a:r>
              <a:rPr lang="pl-PL" i="1">
                <a:latin typeface="Calibri Light"/>
              </a:rPr>
              <a:t> real mess in </a:t>
            </a:r>
            <a:r>
              <a:rPr lang="pl-PL" i="1" err="1">
                <a:latin typeface="Calibri Light"/>
              </a:rPr>
              <a:t>her</a:t>
            </a:r>
            <a:r>
              <a:rPr lang="pl-PL" i="1">
                <a:latin typeface="Calibri Light"/>
              </a:rPr>
              <a:t> </a:t>
            </a:r>
            <a:r>
              <a:rPr lang="pl-PL" i="1" err="1">
                <a:latin typeface="Calibri Light"/>
              </a:rPr>
              <a:t>room</a:t>
            </a:r>
            <a:r>
              <a:rPr lang="pl-PL" i="1">
                <a:latin typeface="Calibri Light"/>
              </a:rPr>
              <a:t>. </a:t>
            </a:r>
            <a:r>
              <a:rPr lang="pl-PL" i="1" err="1">
                <a:latin typeface="Calibri Light"/>
              </a:rPr>
              <a:t>More</a:t>
            </a:r>
            <a:r>
              <a:rPr lang="pl-PL" i="1">
                <a:latin typeface="Calibri Light"/>
              </a:rPr>
              <a:t> </a:t>
            </a:r>
            <a:r>
              <a:rPr lang="pl-PL" i="1" err="1">
                <a:latin typeface="Calibri Light"/>
              </a:rPr>
              <a:t>information</a:t>
            </a:r>
            <a:r>
              <a:rPr lang="pl-PL" i="1">
                <a:latin typeface="Calibri Light"/>
              </a:rPr>
              <a:t> </a:t>
            </a:r>
            <a:r>
              <a:rPr lang="pl-PL" i="1" err="1">
                <a:latin typeface="Calibri Light"/>
              </a:rPr>
              <a:t>about</a:t>
            </a:r>
            <a:r>
              <a:rPr lang="pl-PL" i="1">
                <a:latin typeface="Calibri Light"/>
              </a:rPr>
              <a:t> </a:t>
            </a:r>
            <a:r>
              <a:rPr lang="pl-PL" i="1" err="1">
                <a:latin typeface="Calibri Light"/>
              </a:rPr>
              <a:t>Sayori's</a:t>
            </a:r>
            <a:r>
              <a:rPr lang="pl-PL" i="1">
                <a:latin typeface="Calibri Light"/>
              </a:rPr>
              <a:t> </a:t>
            </a:r>
            <a:r>
              <a:rPr lang="pl-PL" i="1" err="1">
                <a:latin typeface="Calibri Light"/>
              </a:rPr>
              <a:t>character</a:t>
            </a:r>
            <a:r>
              <a:rPr lang="pl-PL" i="1">
                <a:latin typeface="Calibri Light"/>
              </a:rPr>
              <a:t> </a:t>
            </a:r>
            <a:r>
              <a:rPr lang="pl-PL" i="1" err="1">
                <a:latin typeface="Calibri Light"/>
              </a:rPr>
              <a:t>can</a:t>
            </a:r>
            <a:r>
              <a:rPr lang="pl-PL" i="1">
                <a:latin typeface="Calibri Light"/>
              </a:rPr>
              <a:t> be </a:t>
            </a:r>
            <a:r>
              <a:rPr lang="pl-PL" i="1" err="1">
                <a:latin typeface="Calibri Light"/>
              </a:rPr>
              <a:t>found</a:t>
            </a:r>
            <a:r>
              <a:rPr lang="pl-PL" i="1">
                <a:latin typeface="Calibri Light"/>
              </a:rPr>
              <a:t> in the </a:t>
            </a:r>
            <a:r>
              <a:rPr lang="pl-PL" i="1" err="1">
                <a:latin typeface="Calibri Light"/>
              </a:rPr>
              <a:t>documentation</a:t>
            </a:r>
            <a:r>
              <a:rPr lang="pl-PL" i="1">
                <a:latin typeface="Calibri Light"/>
              </a:rPr>
              <a:t> for </a:t>
            </a:r>
            <a:r>
              <a:rPr lang="pl-PL" i="1" err="1">
                <a:latin typeface="Calibri Light"/>
              </a:rPr>
              <a:t>this</a:t>
            </a:r>
            <a:r>
              <a:rPr lang="pl-PL" i="1">
                <a:latin typeface="Calibri Light"/>
              </a:rPr>
              <a:t> </a:t>
            </a:r>
            <a:r>
              <a:rPr lang="pl-PL" i="1" err="1">
                <a:latin typeface="Calibri Light"/>
              </a:rPr>
              <a:t>project</a:t>
            </a:r>
            <a:r>
              <a:rPr lang="pl-PL" i="1">
                <a:latin typeface="Calibri Light"/>
              </a:rPr>
              <a:t>.”</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326102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sz="4000">
                <a:solidFill>
                  <a:schemeClr val="tx1">
                    <a:lumMod val="95000"/>
                    <a:lumOff val="5000"/>
                  </a:schemeClr>
                </a:solidFill>
                <a:latin typeface="Calibri Light" panose="020F0302020204030204" pitchFamily="34" charset="0"/>
              </a:rPr>
              <a:t>Player </a:t>
            </a:r>
            <a:r>
              <a:rPr lang="pl-PL" sz="4000" err="1">
                <a:solidFill>
                  <a:schemeClr val="tx1">
                    <a:lumMod val="95000"/>
                    <a:lumOff val="5000"/>
                  </a:schemeClr>
                </a:solidFill>
                <a:latin typeface="Calibri Light" panose="020F0302020204030204" pitchFamily="34" charset="0"/>
              </a:rPr>
              <a:t>Experience</a:t>
            </a:r>
            <a:r>
              <a:rPr lang="pl-PL" sz="4000">
                <a:solidFill>
                  <a:schemeClr val="tx1">
                    <a:lumMod val="95000"/>
                    <a:lumOff val="5000"/>
                  </a:schemeClr>
                </a:solidFill>
                <a:latin typeface="Calibri Light" panose="020F0302020204030204" pitchFamily="34" charset="0"/>
              </a:rPr>
              <a:t>: Ogólne założenia</a:t>
            </a:r>
            <a:endParaRPr lang="en-US" sz="4000">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pl-PL" sz="2800">
                <a:solidFill>
                  <a:schemeClr val="tx1">
                    <a:lumMod val="95000"/>
                    <a:lumOff val="5000"/>
                  </a:schemeClr>
                </a:solidFill>
                <a:latin typeface="Calibri Light"/>
              </a:rPr>
              <a:t>Podobne tytuły: </a:t>
            </a:r>
            <a:r>
              <a:rPr lang="pl-PL" sz="2800" err="1">
                <a:solidFill>
                  <a:schemeClr val="tx1">
                    <a:lumMod val="95000"/>
                    <a:lumOff val="5000"/>
                  </a:schemeClr>
                </a:solidFill>
                <a:latin typeface="Calibri Light"/>
              </a:rPr>
              <a:t>Higurashi</a:t>
            </a:r>
            <a:r>
              <a:rPr lang="pl-PL" sz="2800">
                <a:solidFill>
                  <a:schemeClr val="tx1">
                    <a:lumMod val="95000"/>
                    <a:lumOff val="5000"/>
                  </a:schemeClr>
                </a:solidFill>
                <a:latin typeface="Calibri Light"/>
              </a:rPr>
              <a:t> no </a:t>
            </a:r>
            <a:r>
              <a:rPr lang="pl-PL" sz="2800" err="1">
                <a:solidFill>
                  <a:schemeClr val="tx1">
                    <a:lumMod val="95000"/>
                    <a:lumOff val="5000"/>
                  </a:schemeClr>
                </a:solidFill>
                <a:latin typeface="Calibri Light"/>
              </a:rPr>
              <a:t>Naku</a:t>
            </a:r>
            <a:r>
              <a:rPr lang="pl-PL" sz="2800">
                <a:solidFill>
                  <a:schemeClr val="tx1">
                    <a:lumMod val="95000"/>
                    <a:lumOff val="5000"/>
                  </a:schemeClr>
                </a:solidFill>
                <a:latin typeface="Calibri Light"/>
              </a:rPr>
              <a:t> Koro ni, </a:t>
            </a:r>
            <a:r>
              <a:rPr lang="pl-PL" sz="2800" err="1">
                <a:solidFill>
                  <a:schemeClr val="tx1">
                    <a:lumMod val="95000"/>
                    <a:lumOff val="5000"/>
                  </a:schemeClr>
                </a:solidFill>
                <a:latin typeface="Calibri Light"/>
              </a:rPr>
              <a:t>Tokyo</a:t>
            </a:r>
            <a:r>
              <a:rPr lang="pl-PL" sz="2800">
                <a:solidFill>
                  <a:schemeClr val="tx1">
                    <a:lumMod val="95000"/>
                    <a:lumOff val="5000"/>
                  </a:schemeClr>
                </a:solidFill>
                <a:latin typeface="Calibri Light"/>
              </a:rPr>
              <a:t> Dark, </a:t>
            </a:r>
            <a:r>
              <a:rPr lang="pl-PL" sz="2800" err="1">
                <a:solidFill>
                  <a:schemeClr val="tx1">
                    <a:lumMod val="95000"/>
                    <a:lumOff val="5000"/>
                  </a:schemeClr>
                </a:solidFill>
                <a:latin typeface="Calibri Light"/>
              </a:rPr>
              <a:t>Oxenfree</a:t>
            </a:r>
            <a:br>
              <a:rPr lang="pl-PL" sz="2800">
                <a:latin typeface="Calibri Light" panose="020F0302020204030204" pitchFamily="34" charset="0"/>
              </a:rPr>
            </a:br>
            <a:r>
              <a:rPr lang="pl-PL" sz="2800">
                <a:solidFill>
                  <a:schemeClr val="tx1">
                    <a:lumMod val="85000"/>
                    <a:lumOff val="15000"/>
                  </a:schemeClr>
                </a:solidFill>
                <a:latin typeface="Calibri Light"/>
              </a:rPr>
              <a:t>Głównie dla: Explorer, </a:t>
            </a:r>
            <a:r>
              <a:rPr lang="pl-PL" sz="2800" err="1">
                <a:solidFill>
                  <a:schemeClr val="tx1">
                    <a:lumMod val="85000"/>
                    <a:lumOff val="15000"/>
                  </a:schemeClr>
                </a:solidFill>
                <a:latin typeface="Calibri Light"/>
              </a:rPr>
              <a:t>Achiever</a:t>
            </a:r>
            <a:r>
              <a:rPr lang="pl-PL" sz="2800">
                <a:solidFill>
                  <a:schemeClr val="tx1">
                    <a:lumMod val="85000"/>
                    <a:lumOff val="15000"/>
                  </a:schemeClr>
                </a:solidFill>
                <a:latin typeface="Calibri Light"/>
              </a:rPr>
              <a:t> oraz podgrup </a:t>
            </a:r>
            <a:r>
              <a:rPr lang="pl-PL" sz="2800" err="1">
                <a:solidFill>
                  <a:schemeClr val="tx1">
                    <a:lumMod val="85000"/>
                    <a:lumOff val="15000"/>
                  </a:schemeClr>
                </a:solidFill>
                <a:latin typeface="Calibri Light"/>
              </a:rPr>
              <a:t>Socializer</a:t>
            </a:r>
            <a:endParaRPr lang="pl-PL" sz="2800">
              <a:solidFill>
                <a:schemeClr val="tx1">
                  <a:lumMod val="85000"/>
                  <a:lumOff val="15000"/>
                </a:schemeClr>
              </a:solidFill>
              <a:latin typeface="Calibri Light"/>
            </a:endParaRPr>
          </a:p>
          <a:p>
            <a:pPr marL="0" indent="0">
              <a:buNone/>
            </a:pPr>
            <a:r>
              <a:rPr lang="pl-PL" sz="2800">
                <a:solidFill>
                  <a:schemeClr val="tx1">
                    <a:lumMod val="95000"/>
                    <a:lumOff val="5000"/>
                  </a:schemeClr>
                </a:solidFill>
                <a:latin typeface="Calibri Light" panose="020F0302020204030204" pitchFamily="34" charset="0"/>
              </a:rPr>
              <a:t>Dominujące emocje: szczęście, ekscytacja, niepokój, terror – progresywnie się zmieniają</a:t>
            </a:r>
            <a:endParaRPr lang="pl-PL" sz="2800">
              <a:latin typeface="Calibri Light" panose="020F0302020204030204" pitchFamily="34" charset="0"/>
            </a:endParaRPr>
          </a:p>
          <a:p>
            <a:pPr marL="0" indent="0">
              <a:buNone/>
            </a:pPr>
            <a:r>
              <a:rPr lang="pl-PL" sz="2800">
                <a:solidFill>
                  <a:schemeClr val="tx1">
                    <a:lumMod val="95000"/>
                    <a:lumOff val="5000"/>
                  </a:schemeClr>
                </a:solidFill>
                <a:latin typeface="Calibri Light" panose="020F0302020204030204" pitchFamily="34" charset="0"/>
              </a:rPr>
              <a:t>Główne związki chemiczne, które indukuje gra: Serotonina, Oksytocyna, Dopamina</a:t>
            </a:r>
            <a:br>
              <a:rPr lang="pl-PL" sz="2800">
                <a:solidFill>
                  <a:schemeClr val="tx1">
                    <a:lumMod val="95000"/>
                    <a:lumOff val="5000"/>
                  </a:schemeClr>
                </a:solidFill>
                <a:latin typeface="Calibri Light" panose="020F0302020204030204" pitchFamily="34" charset="0"/>
              </a:rPr>
            </a:br>
            <a:r>
              <a:rPr lang="pl-PL" sz="2800">
                <a:latin typeface="Calibri Light" panose="020F0302020204030204" pitchFamily="34" charset="0"/>
              </a:rPr>
              <a:t>Dominujący rodzaj wyzwań: Planowanie, Wiedza, Percepcja</a:t>
            </a:r>
            <a:endParaRPr lang="pl-PL" sz="2800" i="1">
              <a:solidFill>
                <a:schemeClr val="bg1">
                  <a:lumMod val="6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59475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sz="4000">
                <a:solidFill>
                  <a:schemeClr val="tx1">
                    <a:lumMod val="95000"/>
                    <a:lumOff val="5000"/>
                  </a:schemeClr>
                </a:solidFill>
                <a:latin typeface="Calibri Light" panose="020F0302020204030204" pitchFamily="34" charset="0"/>
              </a:rPr>
              <a:t>Player </a:t>
            </a:r>
            <a:r>
              <a:rPr lang="pl-PL" sz="4000" err="1">
                <a:solidFill>
                  <a:schemeClr val="tx1">
                    <a:lumMod val="95000"/>
                    <a:lumOff val="5000"/>
                  </a:schemeClr>
                </a:solidFill>
                <a:latin typeface="Calibri Light" panose="020F0302020204030204" pitchFamily="34" charset="0"/>
              </a:rPr>
              <a:t>Experience</a:t>
            </a:r>
            <a:r>
              <a:rPr lang="pl-PL" sz="4000">
                <a:solidFill>
                  <a:schemeClr val="tx1">
                    <a:lumMod val="95000"/>
                    <a:lumOff val="5000"/>
                  </a:schemeClr>
                </a:solidFill>
                <a:latin typeface="Calibri Light" panose="020F0302020204030204" pitchFamily="34" charset="0"/>
              </a:rPr>
              <a:t>: Podróż gracza</a:t>
            </a:r>
            <a:endParaRPr lang="en-US" sz="4000">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grpSp>
        <p:nvGrpSpPr>
          <p:cNvPr id="16" name="Group 15">
            <a:extLst>
              <a:ext uri="{FF2B5EF4-FFF2-40B4-BE49-F238E27FC236}">
                <a16:creationId xmlns:a16="http://schemas.microsoft.com/office/drawing/2014/main" id="{3FDB7425-3B79-47D1-BCCA-CEF58F405F38}"/>
              </a:ext>
            </a:extLst>
          </p:cNvPr>
          <p:cNvGrpSpPr/>
          <p:nvPr/>
        </p:nvGrpSpPr>
        <p:grpSpPr>
          <a:xfrm>
            <a:off x="573741" y="2232502"/>
            <a:ext cx="8077200" cy="546760"/>
            <a:chOff x="457200" y="4520540"/>
            <a:chExt cx="8077200" cy="546760"/>
          </a:xfrm>
        </p:grpSpPr>
        <p:cxnSp>
          <p:nvCxnSpPr>
            <p:cNvPr id="5" name="Straight Arrow Connector 4">
              <a:extLst>
                <a:ext uri="{FF2B5EF4-FFF2-40B4-BE49-F238E27FC236}">
                  <a16:creationId xmlns:a16="http://schemas.microsoft.com/office/drawing/2014/main" id="{2F372410-23EA-4D74-A79E-E7868F96ED71}"/>
                </a:ext>
              </a:extLst>
            </p:cNvPr>
            <p:cNvCxnSpPr/>
            <p:nvPr/>
          </p:nvCxnSpPr>
          <p:spPr>
            <a:xfrm>
              <a:off x="457200" y="4800600"/>
              <a:ext cx="80772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94F04ABD-ACA0-4729-94C8-ADE1CA6EC45C}"/>
                </a:ext>
              </a:extLst>
            </p:cNvPr>
            <p:cNvCxnSpPr/>
            <p:nvPr/>
          </p:nvCxnSpPr>
          <p:spPr>
            <a:xfrm>
              <a:off x="2133600" y="4520540"/>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548AB5D-F14C-4F3A-ABB4-92E902DB718D}"/>
                </a:ext>
              </a:extLst>
            </p:cNvPr>
            <p:cNvCxnSpPr/>
            <p:nvPr/>
          </p:nvCxnSpPr>
          <p:spPr>
            <a:xfrm>
              <a:off x="457200" y="4520540"/>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D3B4883B-4F32-4ED9-BC19-D34CC7F43214}"/>
                </a:ext>
              </a:extLst>
            </p:cNvPr>
            <p:cNvCxnSpPr/>
            <p:nvPr/>
          </p:nvCxnSpPr>
          <p:spPr>
            <a:xfrm>
              <a:off x="3886200" y="4520540"/>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6924BC84-F163-4F1F-B3BD-BB0D5D576874}"/>
                </a:ext>
              </a:extLst>
            </p:cNvPr>
            <p:cNvCxnSpPr/>
            <p:nvPr/>
          </p:nvCxnSpPr>
          <p:spPr>
            <a:xfrm>
              <a:off x="5562600" y="4533900"/>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04901F9B-0300-4B5B-865F-BB54CF6C41CA}"/>
                </a:ext>
              </a:extLst>
            </p:cNvPr>
            <p:cNvCxnSpPr/>
            <p:nvPr/>
          </p:nvCxnSpPr>
          <p:spPr>
            <a:xfrm>
              <a:off x="7239000" y="4520540"/>
              <a:ext cx="0" cy="533400"/>
            </a:xfrm>
            <a:prstGeom prst="line">
              <a:avLst/>
            </a:prstGeom>
          </p:spPr>
          <p:style>
            <a:lnRef idx="2">
              <a:schemeClr val="dk1"/>
            </a:lnRef>
            <a:fillRef idx="0">
              <a:schemeClr val="dk1"/>
            </a:fillRef>
            <a:effectRef idx="1">
              <a:schemeClr val="dk1"/>
            </a:effectRef>
            <a:fontRef idx="minor">
              <a:schemeClr val="tx1"/>
            </a:fontRef>
          </p:style>
        </p:cxnSp>
      </p:grpSp>
      <p:grpSp>
        <p:nvGrpSpPr>
          <p:cNvPr id="24" name="Group 23">
            <a:extLst>
              <a:ext uri="{FF2B5EF4-FFF2-40B4-BE49-F238E27FC236}">
                <a16:creationId xmlns:a16="http://schemas.microsoft.com/office/drawing/2014/main" id="{448F8E01-2FEE-44EC-9B0F-32F9C09354FA}"/>
              </a:ext>
            </a:extLst>
          </p:cNvPr>
          <p:cNvGrpSpPr/>
          <p:nvPr/>
        </p:nvGrpSpPr>
        <p:grpSpPr>
          <a:xfrm>
            <a:off x="76200" y="1411846"/>
            <a:ext cx="8175807" cy="387602"/>
            <a:chOff x="0" y="1906249"/>
            <a:chExt cx="8175807" cy="387602"/>
          </a:xfrm>
        </p:grpSpPr>
        <p:sp>
          <p:nvSpPr>
            <p:cNvPr id="9" name="TextBox 8">
              <a:extLst>
                <a:ext uri="{FF2B5EF4-FFF2-40B4-BE49-F238E27FC236}">
                  <a16:creationId xmlns:a16="http://schemas.microsoft.com/office/drawing/2014/main" id="{1A902AA7-F00B-4453-B133-565A8F9AA795}"/>
                </a:ext>
              </a:extLst>
            </p:cNvPr>
            <p:cNvSpPr txBox="1"/>
            <p:nvPr/>
          </p:nvSpPr>
          <p:spPr>
            <a:xfrm>
              <a:off x="1582271" y="1924519"/>
              <a:ext cx="1488139" cy="369332"/>
            </a:xfrm>
            <a:prstGeom prst="rect">
              <a:avLst/>
            </a:prstGeom>
            <a:noFill/>
          </p:spPr>
          <p:txBody>
            <a:bodyPr wrap="square" rtlCol="0">
              <a:spAutoFit/>
            </a:bodyPr>
            <a:lstStyle/>
            <a:p>
              <a:r>
                <a:rPr lang="pl-PL"/>
                <a:t>Koniec Aktu I</a:t>
              </a:r>
              <a:endParaRPr lang="en-US"/>
            </a:p>
          </p:txBody>
        </p:sp>
        <p:sp>
          <p:nvSpPr>
            <p:cNvPr id="15" name="TextBox 14">
              <a:extLst>
                <a:ext uri="{FF2B5EF4-FFF2-40B4-BE49-F238E27FC236}">
                  <a16:creationId xmlns:a16="http://schemas.microsoft.com/office/drawing/2014/main" id="{0318915D-8142-4076-8769-E400AD3028C6}"/>
                </a:ext>
              </a:extLst>
            </p:cNvPr>
            <p:cNvSpPr txBox="1"/>
            <p:nvPr/>
          </p:nvSpPr>
          <p:spPr>
            <a:xfrm>
              <a:off x="0" y="1906249"/>
              <a:ext cx="1394012" cy="369332"/>
            </a:xfrm>
            <a:prstGeom prst="rect">
              <a:avLst/>
            </a:prstGeom>
            <a:noFill/>
          </p:spPr>
          <p:txBody>
            <a:bodyPr wrap="square" rtlCol="0">
              <a:spAutoFit/>
            </a:bodyPr>
            <a:lstStyle/>
            <a:p>
              <a:r>
                <a:rPr lang="pl-PL"/>
                <a:t>Początek gry</a:t>
              </a:r>
              <a:endParaRPr lang="en-US"/>
            </a:p>
          </p:txBody>
        </p:sp>
        <p:sp>
          <p:nvSpPr>
            <p:cNvPr id="17" name="TextBox 16">
              <a:extLst>
                <a:ext uri="{FF2B5EF4-FFF2-40B4-BE49-F238E27FC236}">
                  <a16:creationId xmlns:a16="http://schemas.microsoft.com/office/drawing/2014/main" id="{F183616B-49F9-4771-AC63-430C6CA640B0}"/>
                </a:ext>
              </a:extLst>
            </p:cNvPr>
            <p:cNvSpPr txBox="1"/>
            <p:nvPr/>
          </p:nvSpPr>
          <p:spPr>
            <a:xfrm>
              <a:off x="3276600" y="1924519"/>
              <a:ext cx="1488138" cy="369332"/>
            </a:xfrm>
            <a:prstGeom prst="rect">
              <a:avLst/>
            </a:prstGeom>
            <a:noFill/>
          </p:spPr>
          <p:txBody>
            <a:bodyPr wrap="square" rtlCol="0">
              <a:spAutoFit/>
            </a:bodyPr>
            <a:lstStyle/>
            <a:p>
              <a:r>
                <a:rPr lang="pl-PL"/>
                <a:t>Koniec Aktu II</a:t>
              </a:r>
              <a:endParaRPr lang="en-US"/>
            </a:p>
          </p:txBody>
        </p:sp>
        <p:sp>
          <p:nvSpPr>
            <p:cNvPr id="18" name="TextBox 17">
              <a:extLst>
                <a:ext uri="{FF2B5EF4-FFF2-40B4-BE49-F238E27FC236}">
                  <a16:creationId xmlns:a16="http://schemas.microsoft.com/office/drawing/2014/main" id="{C7BC30C1-17F5-4AA5-9AA6-A8F7949D6E1F}"/>
                </a:ext>
              </a:extLst>
            </p:cNvPr>
            <p:cNvSpPr txBox="1"/>
            <p:nvPr/>
          </p:nvSpPr>
          <p:spPr>
            <a:xfrm>
              <a:off x="4935073" y="1924519"/>
              <a:ext cx="1586757" cy="369332"/>
            </a:xfrm>
            <a:prstGeom prst="rect">
              <a:avLst/>
            </a:prstGeom>
            <a:noFill/>
          </p:spPr>
          <p:txBody>
            <a:bodyPr wrap="square" rtlCol="0">
              <a:spAutoFit/>
            </a:bodyPr>
            <a:lstStyle/>
            <a:p>
              <a:r>
                <a:rPr lang="pl-PL"/>
                <a:t>Koniec Aktu III</a:t>
              </a:r>
              <a:endParaRPr lang="en-US"/>
            </a:p>
          </p:txBody>
        </p:sp>
        <p:sp>
          <p:nvSpPr>
            <p:cNvPr id="19" name="TextBox 18">
              <a:extLst>
                <a:ext uri="{FF2B5EF4-FFF2-40B4-BE49-F238E27FC236}">
                  <a16:creationId xmlns:a16="http://schemas.microsoft.com/office/drawing/2014/main" id="{B3BCC648-43DD-47DD-8816-6D604CC3E9F7}"/>
                </a:ext>
              </a:extLst>
            </p:cNvPr>
            <p:cNvSpPr txBox="1"/>
            <p:nvPr/>
          </p:nvSpPr>
          <p:spPr>
            <a:xfrm>
              <a:off x="6615960" y="1924519"/>
              <a:ext cx="1559847" cy="369332"/>
            </a:xfrm>
            <a:prstGeom prst="rect">
              <a:avLst/>
            </a:prstGeom>
            <a:noFill/>
          </p:spPr>
          <p:txBody>
            <a:bodyPr wrap="square" rtlCol="0">
              <a:spAutoFit/>
            </a:bodyPr>
            <a:lstStyle/>
            <a:p>
              <a:r>
                <a:rPr lang="pl-PL"/>
                <a:t>Koniec Aktu IV</a:t>
              </a:r>
              <a:endParaRPr lang="en-US"/>
            </a:p>
          </p:txBody>
        </p:sp>
      </p:grpSp>
      <p:sp>
        <p:nvSpPr>
          <p:cNvPr id="20" name="Rectangle 19">
            <a:extLst>
              <a:ext uri="{FF2B5EF4-FFF2-40B4-BE49-F238E27FC236}">
                <a16:creationId xmlns:a16="http://schemas.microsoft.com/office/drawing/2014/main" id="{CF090BF8-75F7-4DB3-8B35-CAC94FE55F2D}"/>
              </a:ext>
            </a:extLst>
          </p:cNvPr>
          <p:cNvSpPr/>
          <p:nvPr/>
        </p:nvSpPr>
        <p:spPr>
          <a:xfrm>
            <a:off x="609600" y="3470051"/>
            <a:ext cx="1904983" cy="1904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0281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Player </a:t>
            </a:r>
            <a:r>
              <a:rPr lang="pl-PL" err="1">
                <a:solidFill>
                  <a:schemeClr val="tx1">
                    <a:lumMod val="95000"/>
                    <a:lumOff val="5000"/>
                  </a:schemeClr>
                </a:solidFill>
                <a:latin typeface="Calibri Light" panose="020F0302020204030204" pitchFamily="34" charset="0"/>
              </a:rPr>
              <a:t>Experience</a:t>
            </a:r>
            <a:r>
              <a:rPr lang="pl-PL">
                <a:solidFill>
                  <a:schemeClr val="tx1">
                    <a:lumMod val="95000"/>
                    <a:lumOff val="5000"/>
                  </a:schemeClr>
                </a:solidFill>
                <a:latin typeface="Calibri Light" panose="020F0302020204030204" pitchFamily="34" charset="0"/>
              </a:rPr>
              <a:t>: Co motywuje graczy z konkretnych kategorii?</a:t>
            </a:r>
            <a:endParaRPr lang="en-US">
              <a:solidFill>
                <a:schemeClr val="tx1">
                  <a:lumMod val="95000"/>
                  <a:lumOff val="5000"/>
                </a:schemeClr>
              </a:solidFill>
              <a:latin typeface="Calibri Light" panose="020F0302020204030204" pitchFamily="34" charset="0"/>
            </a:endParaRPr>
          </a:p>
        </p:txBody>
      </p:sp>
      <p:graphicFrame>
        <p:nvGraphicFramePr>
          <p:cNvPr id="4" name="Content Placeholder 3">
            <a:extLst>
              <a:ext uri="{FF2B5EF4-FFF2-40B4-BE49-F238E27FC236}">
                <a16:creationId xmlns:a16="http://schemas.microsoft.com/office/drawing/2014/main" id="{AB412DFB-AAFB-417F-90C3-4D37350F6BAF}"/>
              </a:ext>
            </a:extLst>
          </p:cNvPr>
          <p:cNvGraphicFramePr>
            <a:graphicFrameLocks noGrp="1"/>
          </p:cNvGraphicFramePr>
          <p:nvPr>
            <p:ph idx="1"/>
            <p:extLst>
              <p:ext uri="{D42A27DB-BD31-4B8C-83A1-F6EECF244321}">
                <p14:modId xmlns:p14="http://schemas.microsoft.com/office/powerpoint/2010/main" val="754319882"/>
              </p:ext>
            </p:extLst>
          </p:nvPr>
        </p:nvGraphicFramePr>
        <p:xfrm>
          <a:off x="457200" y="1828800"/>
          <a:ext cx="8229600" cy="4061619"/>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54111083"/>
                    </a:ext>
                  </a:extLst>
                </a:gridCol>
                <a:gridCol w="4114800">
                  <a:extLst>
                    <a:ext uri="{9D8B030D-6E8A-4147-A177-3AD203B41FA5}">
                      <a16:colId xmlns:a16="http://schemas.microsoft.com/office/drawing/2014/main" val="3115346555"/>
                    </a:ext>
                  </a:extLst>
                </a:gridCol>
              </a:tblGrid>
              <a:tr h="2004219">
                <a:tc>
                  <a:txBody>
                    <a:bodyPr/>
                    <a:lstStyle/>
                    <a:p>
                      <a:pPr algn="ctr"/>
                      <a:r>
                        <a:rPr lang="pl-PL" b="0" u="sng">
                          <a:solidFill>
                            <a:schemeClr val="tx1">
                              <a:lumMod val="85000"/>
                              <a:lumOff val="15000"/>
                            </a:schemeClr>
                          </a:solidFill>
                          <a:effectLst>
                            <a:outerShdw blurRad="38100" dist="38100" dir="2700000" algn="tl">
                              <a:srgbClr val="000000">
                                <a:alpha val="43137"/>
                              </a:srgbClr>
                            </a:outerShdw>
                          </a:effectLst>
                          <a:latin typeface="Calibri Light" panose="020F0302020204030204" pitchFamily="34" charset="0"/>
                        </a:rPr>
                        <a:t>KILLER</a:t>
                      </a:r>
                    </a:p>
                    <a:p>
                      <a:pPr marL="285750" indent="-285750" algn="l">
                        <a:buFont typeface="Arial" panose="020B0604020202020204" pitchFamily="34" charset="0"/>
                        <a:buChar char="•"/>
                      </a:pPr>
                      <a:r>
                        <a:rPr lang="pl-PL" b="0" i="1" u="none">
                          <a:solidFill>
                            <a:schemeClr val="bg1">
                              <a:lumMod val="50000"/>
                            </a:schemeClr>
                          </a:solidFill>
                          <a:latin typeface="Calibri Light" panose="020F0302020204030204" pitchFamily="34" charset="0"/>
                        </a:rPr>
                        <a:t>Rozwiązywanie problemów (usunięcie konkretnego pliku w folderze gry)</a:t>
                      </a:r>
                      <a:endParaRPr lang="en-US" b="0" i="1" u="none">
                        <a:solidFill>
                          <a:schemeClr val="bg1">
                            <a:lumMod val="50000"/>
                          </a:schemeClr>
                        </a:solidFill>
                        <a:latin typeface="Calibri Light" panose="020F0302020204030204" pitchFamily="34" charset="0"/>
                      </a:endParaRPr>
                    </a:p>
                  </a:txBody>
                  <a:tcPr>
                    <a:lnL w="12700" cap="flat" cmpd="sng" algn="ctr">
                      <a:solidFill>
                        <a:schemeClr val="accent2"/>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2">
                        <a:lumMod val="20000"/>
                        <a:lumOff val="80000"/>
                      </a:schemeClr>
                    </a:solidFill>
                  </a:tcPr>
                </a:tc>
                <a:tc>
                  <a:txBody>
                    <a:bodyPr/>
                    <a:lstStyle/>
                    <a:p>
                      <a:pPr algn="ctr"/>
                      <a:r>
                        <a:rPr lang="pl-PL" b="0" u="sng">
                          <a:solidFill>
                            <a:schemeClr val="tx1">
                              <a:lumMod val="85000"/>
                              <a:lumOff val="15000"/>
                            </a:schemeClr>
                          </a:solidFill>
                          <a:effectLst>
                            <a:outerShdw blurRad="38100" dist="38100" dir="2700000" algn="tl">
                              <a:srgbClr val="000000">
                                <a:alpha val="43137"/>
                              </a:srgbClr>
                            </a:outerShdw>
                          </a:effectLst>
                          <a:latin typeface="Calibri Light" panose="020F0302020204030204" pitchFamily="34" charset="0"/>
                        </a:rPr>
                        <a:t>ACHIEVER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Ukończenie każdej ścieżki fabularnej w celu odblokowania ukrytego zakończenia oraz listu od developera</a:t>
                      </a:r>
                      <a:endParaRPr lang="en-US" b="0" i="1" u="none">
                        <a:solidFill>
                          <a:schemeClr val="bg1">
                            <a:lumMod val="50000"/>
                          </a:schemeClr>
                        </a:solidFill>
                        <a:latin typeface="Calibri Light" panose="020F0302020204030204" pitchFamily="34" charset="0"/>
                      </a:endParaRPr>
                    </a:p>
                    <a:p>
                      <a:pPr algn="ctr"/>
                      <a:endParaRPr lang="en-US" b="0" u="sng">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504618298"/>
                  </a:ext>
                </a:extLst>
              </a:tr>
              <a:tr h="2057400">
                <a:tc>
                  <a:txBody>
                    <a:bodyPr/>
                    <a:lstStyle/>
                    <a:p>
                      <a:pPr algn="ctr"/>
                      <a:r>
                        <a:rPr lang="pl-PL" u="sng">
                          <a:solidFill>
                            <a:schemeClr val="tx1">
                              <a:lumMod val="85000"/>
                              <a:lumOff val="15000"/>
                            </a:schemeClr>
                          </a:solidFill>
                          <a:effectLst>
                            <a:outerShdw blurRad="38100" dist="38100" dir="2700000" algn="tl">
                              <a:srgbClr val="000000">
                                <a:alpha val="43137"/>
                              </a:srgbClr>
                            </a:outerShdw>
                          </a:effectLst>
                          <a:latin typeface="Calibri Light" panose="020F0302020204030204" pitchFamily="34" charset="0"/>
                        </a:rPr>
                        <a:t>SOCIALIZER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err="1">
                          <a:solidFill>
                            <a:schemeClr val="bg1">
                              <a:lumMod val="50000"/>
                            </a:schemeClr>
                          </a:solidFill>
                          <a:latin typeface="Calibri Light" panose="020F0302020204030204" pitchFamily="34" charset="0"/>
                        </a:rPr>
                        <a:t>Roleplaying</a:t>
                      </a:r>
                      <a:endParaRPr lang="pl-PL" b="0" i="1" u="none">
                        <a:solidFill>
                          <a:schemeClr val="bg1">
                            <a:lumMod val="50000"/>
                          </a:schemeClr>
                        </a:solidFill>
                        <a:latin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Ciekawa fabuła</a:t>
                      </a:r>
                      <a:endParaRPr lang="en-US" b="0" i="1" u="none">
                        <a:solidFill>
                          <a:schemeClr val="bg1">
                            <a:lumMod val="50000"/>
                          </a:schemeClr>
                        </a:solidFill>
                        <a:latin typeface="Calibri Light" panose="020F0302020204030204" pitchFamily="34" charset="0"/>
                      </a:endParaRPr>
                    </a:p>
                    <a:p>
                      <a:pPr marL="285750" indent="-285750" algn="l">
                        <a:buFont typeface="Arial" panose="020B0604020202020204" pitchFamily="34" charset="0"/>
                        <a:buChar char="•"/>
                      </a:pPr>
                      <a:endParaRPr lang="en-US" u="sng">
                        <a:latin typeface="Calibri Light" panose="020F0302020204030204" pitchFamily="34" charset="0"/>
                      </a:endParaRPr>
                    </a:p>
                  </a:txBody>
                  <a:tcPr>
                    <a:lnL w="12700" cap="flat" cmpd="sng" algn="ctr">
                      <a:solidFill>
                        <a:schemeClr val="accent3"/>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a:r>
                        <a:rPr lang="pl-PL" u="sng">
                          <a:solidFill>
                            <a:schemeClr val="tx1">
                              <a:lumMod val="85000"/>
                              <a:lumOff val="15000"/>
                            </a:schemeClr>
                          </a:solidFill>
                          <a:effectLst>
                            <a:outerShdw blurRad="38100" dist="38100" dir="2700000" algn="tl">
                              <a:srgbClr val="000000">
                                <a:alpha val="43137"/>
                              </a:srgbClr>
                            </a:outerShdw>
                          </a:effectLst>
                          <a:latin typeface="Calibri Light" panose="020F0302020204030204" pitchFamily="34" charset="0"/>
                        </a:rPr>
                        <a:t>EXPLORER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Szukanie </a:t>
                      </a:r>
                      <a:r>
                        <a:rPr lang="pl-PL" b="0" i="1" u="none" err="1">
                          <a:solidFill>
                            <a:schemeClr val="bg1">
                              <a:lumMod val="50000"/>
                            </a:schemeClr>
                          </a:solidFill>
                          <a:latin typeface="Calibri Light" panose="020F0302020204030204" pitchFamily="34" charset="0"/>
                        </a:rPr>
                        <a:t>secretów</a:t>
                      </a:r>
                      <a:r>
                        <a:rPr lang="pl-PL" b="0" i="1" u="none">
                          <a:solidFill>
                            <a:schemeClr val="bg1">
                              <a:lumMod val="50000"/>
                            </a:schemeClr>
                          </a:solidFill>
                          <a:latin typeface="Calibri Light" panose="020F0302020204030204" pitchFamily="34" charset="0"/>
                        </a:rPr>
                        <a:t> i </a:t>
                      </a:r>
                      <a:r>
                        <a:rPr lang="pl-PL" b="0" i="1" u="none" err="1">
                          <a:solidFill>
                            <a:schemeClr val="bg1">
                              <a:lumMod val="50000"/>
                            </a:schemeClr>
                          </a:solidFill>
                          <a:latin typeface="Calibri Light" panose="020F0302020204030204" pitchFamily="34" charset="0"/>
                        </a:rPr>
                        <a:t>easter-eggów</a:t>
                      </a:r>
                      <a:endParaRPr lang="pl-PL" b="0" i="1" u="none">
                        <a:solidFill>
                          <a:schemeClr val="bg1">
                            <a:lumMod val="50000"/>
                          </a:schemeClr>
                        </a:solidFill>
                        <a:latin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Możliwość wyboru różnych ścieżek fabularnych</a:t>
                      </a:r>
                      <a:endParaRPr lang="en-US" b="0" i="1" u="none">
                        <a:solidFill>
                          <a:schemeClr val="bg1">
                            <a:lumMod val="50000"/>
                          </a:schemeClr>
                        </a:solidFill>
                        <a:latin typeface="Calibri Light" panose="020F0302020204030204" pitchFamily="34" charset="0"/>
                      </a:endParaRPr>
                    </a:p>
                    <a:p>
                      <a:pPr algn="ctr"/>
                      <a:endParaRPr lang="en-US" u="sng">
                        <a:latin typeface="Calibri Light" panose="020F0302020204030204" pitchFamily="34" charset="0"/>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05285413"/>
                  </a:ext>
                </a:extLst>
              </a:tr>
            </a:tbl>
          </a:graphicData>
        </a:graphic>
      </p:graphicFrame>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141646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pl-PL" sz="3200">
                <a:solidFill>
                  <a:schemeClr val="tx1">
                    <a:lumMod val="95000"/>
                    <a:lumOff val="5000"/>
                  </a:schemeClr>
                </a:solidFill>
                <a:latin typeface="Calibri Light" panose="020F0302020204030204" pitchFamily="34" charset="0"/>
              </a:rPr>
              <a:t>Player </a:t>
            </a:r>
            <a:r>
              <a:rPr lang="pl-PL" sz="3200" err="1">
                <a:solidFill>
                  <a:schemeClr val="tx1">
                    <a:lumMod val="95000"/>
                    <a:lumOff val="5000"/>
                  </a:schemeClr>
                </a:solidFill>
                <a:latin typeface="Calibri Light" panose="020F0302020204030204" pitchFamily="34" charset="0"/>
              </a:rPr>
              <a:t>Experience</a:t>
            </a:r>
            <a:r>
              <a:rPr lang="pl-PL" sz="3200">
                <a:solidFill>
                  <a:schemeClr val="tx1">
                    <a:lumMod val="95000"/>
                    <a:lumOff val="5000"/>
                  </a:schemeClr>
                </a:solidFill>
                <a:latin typeface="Calibri Light" panose="020F0302020204030204" pitchFamily="34" charset="0"/>
              </a:rPr>
              <a:t>: W jaki sposób gra powoduje zwiększanie poziomu hormonów szczęścia?</a:t>
            </a:r>
            <a:endParaRPr lang="en-US" sz="3200">
              <a:solidFill>
                <a:schemeClr val="tx1">
                  <a:lumMod val="95000"/>
                  <a:lumOff val="5000"/>
                </a:schemeClr>
              </a:solidFill>
              <a:latin typeface="Calibri Light" panose="020F0302020204030204" pitchFamily="34" charset="0"/>
            </a:endParaRPr>
          </a:p>
        </p:txBody>
      </p:sp>
      <p:graphicFrame>
        <p:nvGraphicFramePr>
          <p:cNvPr id="4" name="Content Placeholder 3">
            <a:extLst>
              <a:ext uri="{FF2B5EF4-FFF2-40B4-BE49-F238E27FC236}">
                <a16:creationId xmlns:a16="http://schemas.microsoft.com/office/drawing/2014/main" id="{AB412DFB-AAFB-417F-90C3-4D37350F6BAF}"/>
              </a:ext>
            </a:extLst>
          </p:cNvPr>
          <p:cNvGraphicFramePr>
            <a:graphicFrameLocks noGrp="1"/>
          </p:cNvGraphicFramePr>
          <p:nvPr>
            <p:ph idx="1"/>
            <p:extLst>
              <p:ext uri="{D42A27DB-BD31-4B8C-83A1-F6EECF244321}">
                <p14:modId xmlns:p14="http://schemas.microsoft.com/office/powerpoint/2010/main" val="3527429342"/>
              </p:ext>
            </p:extLst>
          </p:nvPr>
        </p:nvGraphicFramePr>
        <p:xfrm>
          <a:off x="457200" y="1828800"/>
          <a:ext cx="8229600" cy="411480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54111083"/>
                    </a:ext>
                  </a:extLst>
                </a:gridCol>
                <a:gridCol w="4114800">
                  <a:extLst>
                    <a:ext uri="{9D8B030D-6E8A-4147-A177-3AD203B41FA5}">
                      <a16:colId xmlns:a16="http://schemas.microsoft.com/office/drawing/2014/main" val="3115346555"/>
                    </a:ext>
                  </a:extLst>
                </a:gridCol>
              </a:tblGrid>
              <a:tr h="2057400">
                <a:tc>
                  <a:txBody>
                    <a:bodyPr/>
                    <a:lstStyle/>
                    <a:p>
                      <a:pPr algn="ctr"/>
                      <a:r>
                        <a:rPr lang="pl-PL" b="0" u="sng">
                          <a:solidFill>
                            <a:schemeClr val="tx1">
                              <a:lumMod val="85000"/>
                              <a:lumOff val="15000"/>
                            </a:schemeClr>
                          </a:solidFill>
                          <a:effectLst/>
                          <a:latin typeface="Calibri Light" panose="020F0302020204030204" pitchFamily="34" charset="0"/>
                        </a:rPr>
                        <a:t>SEROTONINA</a:t>
                      </a:r>
                    </a:p>
                    <a:p>
                      <a:pPr marL="285750" indent="-285750" algn="l">
                        <a:buFont typeface="Arial" panose="020B0604020202020204" pitchFamily="34" charset="0"/>
                        <a:buChar char="•"/>
                      </a:pPr>
                      <a:r>
                        <a:rPr lang="pl-PL" b="0" i="1" u="none">
                          <a:solidFill>
                            <a:schemeClr val="bg1">
                              <a:lumMod val="50000"/>
                            </a:schemeClr>
                          </a:solidFill>
                          <a:latin typeface="Calibri Light" panose="020F0302020204030204" pitchFamily="34" charset="0"/>
                        </a:rPr>
                        <a:t>„Przesłodzony” </a:t>
                      </a:r>
                      <a:r>
                        <a:rPr lang="pl-PL" b="0" i="1" u="none" err="1">
                          <a:solidFill>
                            <a:schemeClr val="bg1">
                              <a:lumMod val="50000"/>
                            </a:schemeClr>
                          </a:solidFill>
                          <a:latin typeface="Calibri Light" panose="020F0302020204030204" pitchFamily="34" charset="0"/>
                        </a:rPr>
                        <a:t>setting</a:t>
                      </a:r>
                      <a:r>
                        <a:rPr lang="pl-PL" b="0" i="1" u="none">
                          <a:solidFill>
                            <a:schemeClr val="bg1">
                              <a:lumMod val="50000"/>
                            </a:schemeClr>
                          </a:solidFill>
                          <a:latin typeface="Calibri Light" panose="020F0302020204030204" pitchFamily="34" charset="0"/>
                        </a:rPr>
                        <a:t> Aktu I</a:t>
                      </a:r>
                    </a:p>
                    <a:p>
                      <a:pPr marL="285750" indent="-285750" algn="l">
                        <a:buFont typeface="Arial" panose="020B0604020202020204" pitchFamily="34" charset="0"/>
                        <a:buChar char="•"/>
                      </a:pPr>
                      <a:r>
                        <a:rPr lang="pl-PL" b="0" i="1" u="none">
                          <a:solidFill>
                            <a:schemeClr val="bg1">
                              <a:lumMod val="50000"/>
                            </a:schemeClr>
                          </a:solidFill>
                          <a:latin typeface="Calibri Light" panose="020F0302020204030204" pitchFamily="34" charset="0"/>
                        </a:rPr>
                        <a:t>Otrzymywanie przez gracza wierszy pisanych przez postaci</a:t>
                      </a:r>
                    </a:p>
                  </a:txBody>
                  <a:tcPr>
                    <a:lnL w="12700" cap="flat" cmpd="sng" algn="ctr">
                      <a:solidFill>
                        <a:srgbClr val="FFC00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FED2"/>
                    </a:solidFill>
                  </a:tcPr>
                </a:tc>
                <a:tc>
                  <a:txBody>
                    <a:bodyPr/>
                    <a:lstStyle/>
                    <a:p>
                      <a:pPr algn="ctr"/>
                      <a:r>
                        <a:rPr lang="pl-PL" b="0" u="sng">
                          <a:solidFill>
                            <a:schemeClr val="tx1">
                              <a:lumMod val="85000"/>
                              <a:lumOff val="15000"/>
                            </a:schemeClr>
                          </a:solidFill>
                          <a:effectLst/>
                          <a:latin typeface="Calibri Light" panose="020F0302020204030204" pitchFamily="34" charset="0"/>
                        </a:rPr>
                        <a:t>ENDORFINY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Napisanie odpowiedniego wiersza dla wybranej przez gracza postaci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Ukończenie każdego aktu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Usunięcie Moniki</a:t>
                      </a:r>
                      <a:endParaRPr lang="en-US" b="0" i="1" u="none">
                        <a:solidFill>
                          <a:schemeClr val="bg1">
                            <a:lumMod val="50000"/>
                          </a:schemeClr>
                        </a:solidFill>
                        <a:latin typeface="Calibri Light" panose="020F0302020204030204" pitchFamily="34" charset="0"/>
                      </a:endParaRPr>
                    </a:p>
                    <a:p>
                      <a:pPr algn="ctr"/>
                      <a:endParaRPr lang="en-US" b="0" u="sng">
                        <a:latin typeface="Calibri Light" panose="020F0302020204030204" pitchFamily="34" charset="0"/>
                      </a:endParaRPr>
                    </a:p>
                  </a:txBody>
                  <a:tcP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504618298"/>
                  </a:ext>
                </a:extLst>
              </a:tr>
              <a:tr h="2057400">
                <a:tc>
                  <a:txBody>
                    <a:bodyPr/>
                    <a:lstStyle/>
                    <a:p>
                      <a:pPr algn="ctr"/>
                      <a:r>
                        <a:rPr lang="pl-PL" u="sng">
                          <a:solidFill>
                            <a:schemeClr val="tx1">
                              <a:lumMod val="85000"/>
                              <a:lumOff val="15000"/>
                            </a:schemeClr>
                          </a:solidFill>
                          <a:effectLst/>
                          <a:latin typeface="Calibri Light" panose="020F0302020204030204" pitchFamily="34" charset="0"/>
                        </a:rPr>
                        <a:t>OKSYTOCYNA</a:t>
                      </a:r>
                    </a:p>
                    <a:p>
                      <a:pPr marL="285750" indent="-285750" algn="l">
                        <a:buFont typeface="Arial" panose="020B0604020202020204" pitchFamily="34" charset="0"/>
                        <a:buChar char="•"/>
                      </a:pPr>
                      <a:r>
                        <a:rPr lang="pl-PL" b="0" i="1" u="none">
                          <a:solidFill>
                            <a:schemeClr val="bg1">
                              <a:lumMod val="50000"/>
                            </a:schemeClr>
                          </a:solidFill>
                          <a:latin typeface="Calibri Light" panose="020F0302020204030204" pitchFamily="34" charset="0"/>
                        </a:rPr>
                        <a:t>Interakcje z postaciami w Akcie 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Poszerzanie wątku romantycznego z wybraną postacią w Akcie 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Immersyjna fabuła</a:t>
                      </a:r>
                      <a:endParaRPr lang="en-US" b="0" i="1" u="none">
                        <a:solidFill>
                          <a:schemeClr val="bg1">
                            <a:lumMod val="50000"/>
                          </a:schemeClr>
                        </a:solidFill>
                        <a:latin typeface="Calibri Light" panose="020F0302020204030204" pitchFamily="34" charset="0"/>
                      </a:endParaRPr>
                    </a:p>
                    <a:p>
                      <a:pPr marL="0" indent="0" algn="l">
                        <a:buFont typeface="Arial" panose="020B0604020202020204" pitchFamily="34" charset="0"/>
                        <a:buNone/>
                      </a:pPr>
                      <a:endParaRPr lang="en-US" u="sng">
                        <a:latin typeface="Calibri Light" panose="020F0302020204030204" pitchFamily="34" charset="0"/>
                      </a:endParaRPr>
                    </a:p>
                  </a:txBody>
                  <a:tcPr>
                    <a:lnL w="12700" cap="flat" cmpd="sng" algn="ctr">
                      <a:solidFill>
                        <a:schemeClr val="accent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tc>
                  <a:txBody>
                    <a:bodyPr/>
                    <a:lstStyle/>
                    <a:p>
                      <a:pPr algn="ctr"/>
                      <a:r>
                        <a:rPr lang="pl-PL" u="sng">
                          <a:solidFill>
                            <a:schemeClr val="tx1">
                              <a:lumMod val="85000"/>
                              <a:lumOff val="15000"/>
                            </a:schemeClr>
                          </a:solidFill>
                          <a:effectLst/>
                          <a:latin typeface="Calibri Light" panose="020F0302020204030204" pitchFamily="34" charset="0"/>
                        </a:rPr>
                        <a:t>DOPAMINA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Główne eventy umiejscowione w finalnych etapach konkretnych aktów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b="0" i="1" u="none">
                          <a:solidFill>
                            <a:schemeClr val="bg1">
                              <a:lumMod val="50000"/>
                            </a:schemeClr>
                          </a:solidFill>
                          <a:latin typeface="Calibri Light" panose="020F0302020204030204" pitchFamily="34" charset="0"/>
                        </a:rPr>
                        <a:t>Umówienie się na randkę</a:t>
                      </a:r>
                      <a:endParaRPr lang="en-US" b="0" i="1" u="none">
                        <a:solidFill>
                          <a:schemeClr val="bg1">
                            <a:lumMod val="50000"/>
                          </a:schemeClr>
                        </a:solidFill>
                        <a:latin typeface="Calibri Light" panose="020F0302020204030204" pitchFamily="34" charset="0"/>
                      </a:endParaRPr>
                    </a:p>
                    <a:p>
                      <a:pPr algn="ctr"/>
                      <a:endParaRPr lang="en-US" u="sng">
                        <a:latin typeface="Calibri Light" panose="020F0302020204030204" pitchFamily="34" charset="0"/>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05285413"/>
                  </a:ext>
                </a:extLst>
              </a:tr>
            </a:tbl>
          </a:graphicData>
        </a:graphic>
      </p:graphicFrame>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825510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a:solidFill>
                  <a:schemeClr val="tx1">
                    <a:lumMod val="95000"/>
                    <a:lumOff val="5000"/>
                  </a:schemeClr>
                </a:solidFill>
                <a:latin typeface="Calibri Light" panose="020F0302020204030204" pitchFamily="34" charset="0"/>
              </a:rPr>
              <a:t>Player </a:t>
            </a:r>
            <a:r>
              <a:rPr lang="pl-PL" err="1">
                <a:solidFill>
                  <a:schemeClr val="tx1">
                    <a:lumMod val="95000"/>
                    <a:lumOff val="5000"/>
                  </a:schemeClr>
                </a:solidFill>
                <a:latin typeface="Calibri Light" panose="020F0302020204030204" pitchFamily="34" charset="0"/>
              </a:rPr>
              <a:t>Experience</a:t>
            </a:r>
            <a:r>
              <a:rPr lang="pl-PL">
                <a:solidFill>
                  <a:schemeClr val="tx1">
                    <a:lumMod val="95000"/>
                    <a:lumOff val="5000"/>
                  </a:schemeClr>
                </a:solidFill>
                <a:latin typeface="Calibri Light" panose="020F0302020204030204" pitchFamily="34" charset="0"/>
              </a:rPr>
              <a:t>: Jakie emocje odczuwamy grając?</a:t>
            </a:r>
            <a:endParaRPr lang="en-US">
              <a:solidFill>
                <a:schemeClr val="tx1">
                  <a:lumMod val="95000"/>
                  <a:lumOff val="5000"/>
                </a:schemeClr>
              </a:solidFill>
              <a:latin typeface="Calibri Light" panose="020F0302020204030204" pitchFamily="34" charset="0"/>
            </a:endParaRPr>
          </a:p>
        </p:txBody>
      </p:sp>
      <p:pic>
        <p:nvPicPr>
          <p:cNvPr id="6" name="Picture 5" descr="TK Games logo.png"/>
          <p:cNvPicPr>
            <a:picLocks noChangeAspect="1"/>
          </p:cNvPicPr>
          <p:nvPr/>
        </p:nvPicPr>
        <p:blipFill>
          <a:blip r:embed="rId3" cstate="print"/>
          <a:stretch>
            <a:fillRect/>
          </a:stretch>
        </p:blipFill>
        <p:spPr>
          <a:xfrm>
            <a:off x="0" y="6248400"/>
            <a:ext cx="2679210" cy="609600"/>
          </a:xfrm>
          <a:prstGeom prst="rect">
            <a:avLst/>
          </a:prstGeom>
        </p:spPr>
      </p:pic>
      <p:graphicFrame>
        <p:nvGraphicFramePr>
          <p:cNvPr id="4" name="Table 3">
            <a:extLst>
              <a:ext uri="{FF2B5EF4-FFF2-40B4-BE49-F238E27FC236}">
                <a16:creationId xmlns:a16="http://schemas.microsoft.com/office/drawing/2014/main" id="{789B8663-27AE-4CEE-A83E-38F0E51D87BE}"/>
              </a:ext>
            </a:extLst>
          </p:cNvPr>
          <p:cNvGraphicFramePr>
            <a:graphicFrameLocks noGrp="1"/>
          </p:cNvGraphicFramePr>
          <p:nvPr>
            <p:extLst>
              <p:ext uri="{D42A27DB-BD31-4B8C-83A1-F6EECF244321}">
                <p14:modId xmlns:p14="http://schemas.microsoft.com/office/powerpoint/2010/main" val="3171142596"/>
              </p:ext>
            </p:extLst>
          </p:nvPr>
        </p:nvGraphicFramePr>
        <p:xfrm>
          <a:off x="533400" y="1676400"/>
          <a:ext cx="8153400" cy="4414520"/>
        </p:xfrm>
        <a:graphic>
          <a:graphicData uri="http://schemas.openxmlformats.org/drawingml/2006/table">
            <a:tbl>
              <a:tblPr firstRow="1" bandRow="1">
                <a:tableStyleId>{912C8C85-51F0-491E-9774-3900AFEF0FD7}</a:tableStyleId>
              </a:tblPr>
              <a:tblGrid>
                <a:gridCol w="2209800">
                  <a:extLst>
                    <a:ext uri="{9D8B030D-6E8A-4147-A177-3AD203B41FA5}">
                      <a16:colId xmlns:a16="http://schemas.microsoft.com/office/drawing/2014/main" val="806693668"/>
                    </a:ext>
                  </a:extLst>
                </a:gridCol>
                <a:gridCol w="2286000">
                  <a:extLst>
                    <a:ext uri="{9D8B030D-6E8A-4147-A177-3AD203B41FA5}">
                      <a16:colId xmlns:a16="http://schemas.microsoft.com/office/drawing/2014/main" val="3766743076"/>
                    </a:ext>
                  </a:extLst>
                </a:gridCol>
                <a:gridCol w="3657600">
                  <a:extLst>
                    <a:ext uri="{9D8B030D-6E8A-4147-A177-3AD203B41FA5}">
                      <a16:colId xmlns:a16="http://schemas.microsoft.com/office/drawing/2014/main" val="3378899932"/>
                    </a:ext>
                  </a:extLst>
                </a:gridCol>
              </a:tblGrid>
              <a:tr h="370840">
                <a:tc>
                  <a:txBody>
                    <a:bodyPr/>
                    <a:lstStyle/>
                    <a:p>
                      <a:pPr algn="ctr"/>
                      <a:r>
                        <a:rPr lang="pl-PL">
                          <a:latin typeface="Calibri Light" panose="020F0302020204030204" pitchFamily="34" charset="0"/>
                        </a:rPr>
                        <a:t>EMOCJA</a:t>
                      </a:r>
                      <a:endParaRPr lang="en-US" b="0">
                        <a:latin typeface="Calibri Light" panose="020F0302020204030204" pitchFamily="34" charset="0"/>
                      </a:endParaRPr>
                    </a:p>
                  </a:txBody>
                  <a:tcPr>
                    <a:lnR w="12700" cap="flat" cmpd="sng" algn="ctr">
                      <a:solidFill>
                        <a:schemeClr val="bg1"/>
                      </a:solidFill>
                      <a:prstDash val="solid"/>
                      <a:round/>
                      <a:headEnd type="none" w="med" len="med"/>
                      <a:tailEnd type="none" w="med" len="med"/>
                    </a:lnR>
                  </a:tcPr>
                </a:tc>
                <a:tc>
                  <a:txBody>
                    <a:bodyPr/>
                    <a:lstStyle/>
                    <a:p>
                      <a:pPr algn="ctr"/>
                      <a:r>
                        <a:rPr lang="pl-PL">
                          <a:latin typeface="Calibri Light" panose="020F0302020204030204" pitchFamily="34" charset="0"/>
                        </a:rPr>
                        <a:t>INTENSYWNOŚĆ (1-3)</a:t>
                      </a:r>
                      <a:endParaRPr lang="en-US" b="0">
                        <a:latin typeface="Calibri Light" panose="020F03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pl-PL">
                          <a:latin typeface="Calibri Light" panose="020F0302020204030204" pitchFamily="34" charset="0"/>
                        </a:rPr>
                        <a:t>MOMENT GRY + CZAS (h)</a:t>
                      </a:r>
                      <a:endParaRPr lang="en-US" b="0">
                        <a:latin typeface="Calibri Light" panose="020F0302020204030204"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57449442"/>
                  </a:ext>
                </a:extLst>
              </a:tr>
              <a:tr h="370840">
                <a:tc>
                  <a:txBody>
                    <a:bodyPr/>
                    <a:lstStyle/>
                    <a:p>
                      <a:r>
                        <a:rPr lang="pl-PL">
                          <a:latin typeface="Calibri Light" panose="020F0302020204030204" pitchFamily="34" charset="0"/>
                        </a:rPr>
                        <a:t>Joy/</a:t>
                      </a:r>
                      <a:r>
                        <a:rPr lang="pl-PL" err="1">
                          <a:latin typeface="Calibri Light" panose="020F0302020204030204" pitchFamily="34" charset="0"/>
                        </a:rPr>
                        <a:t>Serenity</a:t>
                      </a:r>
                      <a:endParaRPr lang="en-US">
                        <a:latin typeface="Calibri Light" panose="020F0302020204030204" pitchFamily="34" charset="0"/>
                      </a:endParaRPr>
                    </a:p>
                  </a:txBody>
                  <a:tcPr>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2</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Progress Aktu I – 1.5h</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3327191413"/>
                  </a:ext>
                </a:extLst>
              </a:tr>
              <a:tr h="370840">
                <a:tc>
                  <a:txBody>
                    <a:bodyPr/>
                    <a:lstStyle/>
                    <a:p>
                      <a:r>
                        <a:rPr lang="pl-PL" err="1">
                          <a:latin typeface="Calibri Light" panose="020F0302020204030204" pitchFamily="34" charset="0"/>
                        </a:rPr>
                        <a:t>Remorse</a:t>
                      </a:r>
                      <a:endParaRPr lang="en-US">
                        <a:latin typeface="Calibri Light" panose="020F0302020204030204" pitchFamily="34" charset="0"/>
                      </a:endParaRPr>
                    </a:p>
                  </a:txBody>
                  <a:tcPr>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3</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rowSpan="2">
                  <a:txBody>
                    <a:bodyPr/>
                    <a:lstStyle/>
                    <a:p>
                      <a:r>
                        <a:rPr lang="pl-PL">
                          <a:latin typeface="Calibri Light" panose="020F0302020204030204" pitchFamily="34" charset="0"/>
                        </a:rPr>
                        <a:t>Śmierć </a:t>
                      </a:r>
                      <a:r>
                        <a:rPr lang="pl-PL" err="1">
                          <a:latin typeface="Calibri Light" panose="020F0302020204030204" pitchFamily="34" charset="0"/>
                        </a:rPr>
                        <a:t>Sayori</a:t>
                      </a:r>
                      <a:r>
                        <a:rPr lang="pl-PL">
                          <a:latin typeface="Calibri Light" panose="020F0302020204030204" pitchFamily="34" charset="0"/>
                        </a:rPr>
                        <a:t> – 3h</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0996240"/>
                  </a:ext>
                </a:extLst>
              </a:tr>
              <a:tr h="370840">
                <a:tc>
                  <a:txBody>
                    <a:bodyPr/>
                    <a:lstStyle/>
                    <a:p>
                      <a:r>
                        <a:rPr lang="pl-PL" err="1">
                          <a:latin typeface="Calibri Light" panose="020F0302020204030204" pitchFamily="34" charset="0"/>
                        </a:rPr>
                        <a:t>Saddness</a:t>
                      </a:r>
                      <a:endParaRPr lang="en-US">
                        <a:latin typeface="Calibri Light" panose="020F0302020204030204" pitchFamily="34" charset="0"/>
                      </a:endParaRPr>
                    </a:p>
                  </a:txBody>
                  <a:tcPr>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2</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11361640"/>
                  </a:ext>
                </a:extLst>
              </a:tr>
              <a:tr h="370840">
                <a:tc>
                  <a:txBody>
                    <a:bodyPr/>
                    <a:lstStyle/>
                    <a:p>
                      <a:r>
                        <a:rPr lang="pl-PL" err="1">
                          <a:latin typeface="Calibri Light" panose="020F0302020204030204" pitchFamily="34" charset="0"/>
                        </a:rPr>
                        <a:t>Fear</a:t>
                      </a:r>
                      <a:r>
                        <a:rPr lang="pl-PL">
                          <a:latin typeface="Calibri Light" panose="020F0302020204030204" pitchFamily="34" charset="0"/>
                        </a:rPr>
                        <a:t>/</a:t>
                      </a:r>
                      <a:r>
                        <a:rPr lang="pl-PL" err="1">
                          <a:latin typeface="Calibri Light" panose="020F0302020204030204" pitchFamily="34" charset="0"/>
                        </a:rPr>
                        <a:t>Submission</a:t>
                      </a:r>
                      <a:endParaRPr lang="en-US">
                        <a:latin typeface="Calibri Light" panose="020F0302020204030204" pitchFamily="34" charset="0"/>
                      </a:endParaRPr>
                    </a:p>
                  </a:txBody>
                  <a:tcPr>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2</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pl-PL">
                          <a:latin typeface="Calibri Light" panose="020F0302020204030204" pitchFamily="34" charset="0"/>
                        </a:rPr>
                        <a:t>Zamknięcie w pokoju z Moniką – 6h</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43361345"/>
                  </a:ext>
                </a:extLst>
              </a:tr>
              <a:tr h="370840">
                <a:tc>
                  <a:txBody>
                    <a:bodyPr/>
                    <a:lstStyle/>
                    <a:p>
                      <a:r>
                        <a:rPr lang="pl-PL" err="1">
                          <a:latin typeface="Calibri Light" panose="020F0302020204030204" pitchFamily="34" charset="0"/>
                        </a:rPr>
                        <a:t>Annoyance</a:t>
                      </a:r>
                      <a:endParaRPr lang="en-US">
                        <a:latin typeface="Calibri Light" panose="020F0302020204030204" pitchFamily="34" charset="0"/>
                      </a:endParaRPr>
                    </a:p>
                  </a:txBody>
                  <a:tcPr>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1</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Spędzanie czasu w pokoju Moniki – 7h</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992514083"/>
                  </a:ext>
                </a:extLst>
              </a:tr>
              <a:tr h="370840">
                <a:tc>
                  <a:txBody>
                    <a:bodyPr/>
                    <a:lstStyle/>
                    <a:p>
                      <a:r>
                        <a:rPr lang="pl-PL" err="1">
                          <a:latin typeface="Calibri Light" panose="020F0302020204030204" pitchFamily="34" charset="0"/>
                        </a:rPr>
                        <a:t>Awe</a:t>
                      </a:r>
                      <a:endParaRPr lang="en-US">
                        <a:latin typeface="Calibri Light" panose="020F0302020204030204" pitchFamily="34" charset="0"/>
                      </a:endParaRPr>
                    </a:p>
                  </a:txBody>
                  <a:tcPr>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2</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Widok </a:t>
                      </a:r>
                      <a:r>
                        <a:rPr lang="pl-PL" err="1">
                          <a:latin typeface="Calibri Light" panose="020F0302020204030204" pitchFamily="34" charset="0"/>
                        </a:rPr>
                        <a:t>zbuggowanego</a:t>
                      </a:r>
                      <a:r>
                        <a:rPr lang="pl-PL">
                          <a:latin typeface="Calibri Light" panose="020F0302020204030204" pitchFamily="34" charset="0"/>
                        </a:rPr>
                        <a:t> Menu po ukończeniu Aktu I – 3h</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4010766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err="1">
                          <a:latin typeface="Calibri Light" panose="020F0302020204030204" pitchFamily="34" charset="0"/>
                        </a:rPr>
                        <a:t>Apprehension</a:t>
                      </a:r>
                      <a:endParaRPr lang="en-US">
                        <a:latin typeface="Calibri Light" panose="020F0302020204030204" pitchFamily="34" charset="0"/>
                      </a:endParaRPr>
                    </a:p>
                  </a:txBody>
                  <a:tcPr>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2</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Zmiana zachowania postaci oraz „</a:t>
                      </a:r>
                      <a:r>
                        <a:rPr lang="pl-PL" err="1">
                          <a:latin typeface="Calibri Light" panose="020F0302020204030204" pitchFamily="34" charset="0"/>
                        </a:rPr>
                        <a:t>buggi</a:t>
                      </a:r>
                      <a:r>
                        <a:rPr lang="pl-PL">
                          <a:latin typeface="Calibri Light" panose="020F0302020204030204" pitchFamily="34" charset="0"/>
                        </a:rPr>
                        <a:t>” w grze – 4h</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39675886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err="1">
                          <a:latin typeface="Calibri Light" panose="020F0302020204030204" pitchFamily="34" charset="0"/>
                        </a:rPr>
                        <a:t>Pensiveness</a:t>
                      </a:r>
                      <a:r>
                        <a:rPr lang="pl-PL">
                          <a:latin typeface="Calibri Light" panose="020F0302020204030204" pitchFamily="34" charset="0"/>
                        </a:rPr>
                        <a:t>/</a:t>
                      </a:r>
                      <a:r>
                        <a:rPr lang="pl-PL" err="1">
                          <a:latin typeface="Calibri Light" panose="020F0302020204030204" pitchFamily="34" charset="0"/>
                        </a:rPr>
                        <a:t>Fear</a:t>
                      </a:r>
                      <a:endParaRPr lang="en-US">
                        <a:latin typeface="Calibri Light" panose="020F0302020204030204" pitchFamily="34" charset="0"/>
                      </a:endParaRPr>
                    </a:p>
                  </a:txBody>
                  <a:tcPr>
                    <a:lnR w="12700" cap="flat" cmpd="sng" algn="ctr">
                      <a:solidFill>
                        <a:schemeClr val="accent6"/>
                      </a:solidFill>
                      <a:prstDash val="solid"/>
                      <a:round/>
                      <a:headEnd type="none" w="med" len="med"/>
                      <a:tailEnd type="none" w="med" len="med"/>
                    </a:lnR>
                  </a:tcPr>
                </a:tc>
                <a:tc>
                  <a:txBody>
                    <a:bodyPr/>
                    <a:lstStyle/>
                    <a:p>
                      <a:r>
                        <a:rPr lang="pl-PL">
                          <a:latin typeface="Calibri Light" panose="020F0302020204030204" pitchFamily="34" charset="0"/>
                        </a:rPr>
                        <a:t>1</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r>
                        <a:rPr lang="pl-PL" err="1">
                          <a:latin typeface="Calibri Light" panose="020F0302020204030204" pitchFamily="34" charset="0"/>
                        </a:rPr>
                        <a:t>Depresyjnye</a:t>
                      </a:r>
                      <a:r>
                        <a:rPr lang="pl-PL">
                          <a:latin typeface="Calibri Light" panose="020F0302020204030204" pitchFamily="34" charset="0"/>
                        </a:rPr>
                        <a:t> myśli </a:t>
                      </a:r>
                      <a:r>
                        <a:rPr lang="pl-PL" err="1">
                          <a:latin typeface="Calibri Light" panose="020F0302020204030204" pitchFamily="34" charset="0"/>
                        </a:rPr>
                        <a:t>Sayori</a:t>
                      </a:r>
                      <a:r>
                        <a:rPr lang="pl-PL">
                          <a:latin typeface="Calibri Light" panose="020F0302020204030204" pitchFamily="34" charset="0"/>
                        </a:rPr>
                        <a:t> w Akcie I – 2.5h</a:t>
                      </a:r>
                      <a:endParaRPr lang="en-US">
                        <a:latin typeface="Calibri Light" panose="020F0302020204030204" pitchFamily="34" charset="0"/>
                      </a:endParaRP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2301528188"/>
                  </a:ext>
                </a:extLst>
              </a:tr>
            </a:tbl>
          </a:graphicData>
        </a:graphic>
      </p:graphicFrame>
    </p:spTree>
    <p:extLst>
      <p:ext uri="{BB962C8B-B14F-4D97-AF65-F5344CB8AC3E}">
        <p14:creationId xmlns:p14="http://schemas.microsoft.com/office/powerpoint/2010/main" val="66993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pl-PL" sz="3200">
                <a:solidFill>
                  <a:schemeClr val="tx1">
                    <a:lumMod val="95000"/>
                    <a:lumOff val="5000"/>
                  </a:schemeClr>
                </a:solidFill>
                <a:latin typeface="Calibri Light" panose="020F0302020204030204" pitchFamily="34" charset="0"/>
              </a:rPr>
              <a:t>Player </a:t>
            </a:r>
            <a:r>
              <a:rPr lang="pl-PL" sz="3200" err="1">
                <a:solidFill>
                  <a:schemeClr val="tx1">
                    <a:lumMod val="95000"/>
                    <a:lumOff val="5000"/>
                  </a:schemeClr>
                </a:solidFill>
                <a:latin typeface="Calibri Light" panose="020F0302020204030204" pitchFamily="34" charset="0"/>
              </a:rPr>
              <a:t>Experience</a:t>
            </a:r>
            <a:r>
              <a:rPr lang="pl-PL" sz="3200">
                <a:solidFill>
                  <a:schemeClr val="tx1">
                    <a:lumMod val="95000"/>
                    <a:lumOff val="5000"/>
                  </a:schemeClr>
                </a:solidFill>
                <a:latin typeface="Calibri Light" panose="020F0302020204030204" pitchFamily="34" charset="0"/>
              </a:rPr>
              <a:t>: W jaki sposób gra informuje gracza, że robi dobrze, a jak że źle?</a:t>
            </a:r>
            <a:endParaRPr lang="en-US" sz="3200">
              <a:solidFill>
                <a:schemeClr val="tx1">
                  <a:lumMod val="95000"/>
                  <a:lumOff val="5000"/>
                </a:schemeClr>
              </a:solidFill>
              <a:latin typeface="Calibri Light" panose="020F0302020204030204" pitchFamily="34" charset="0"/>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pl-PL" i="1">
                <a:latin typeface="Calibri Light"/>
              </a:rPr>
              <a:t>Podczas tworzenia wiersza przez gracza miniaturki postaci podskakują w momencie wybrania słowa, które wpasowuje się w preferencje konkretnej miniaturki reprezentujących </a:t>
            </a:r>
            <a:r>
              <a:rPr lang="pl-PL" i="1" err="1">
                <a:latin typeface="Calibri Light"/>
              </a:rPr>
              <a:t>Sayori</a:t>
            </a:r>
            <a:r>
              <a:rPr lang="pl-PL" i="1">
                <a:latin typeface="Calibri Light"/>
              </a:rPr>
              <a:t>, </a:t>
            </a:r>
            <a:r>
              <a:rPr lang="pl-PL" i="1" err="1">
                <a:latin typeface="Calibri Light"/>
              </a:rPr>
              <a:t>Natsuki</a:t>
            </a:r>
            <a:r>
              <a:rPr lang="pl-PL" i="1">
                <a:latin typeface="Calibri Light"/>
              </a:rPr>
              <a:t> lub </a:t>
            </a:r>
            <a:r>
              <a:rPr lang="pl-PL" i="1" err="1">
                <a:latin typeface="Calibri Light"/>
              </a:rPr>
              <a:t>Yuri</a:t>
            </a:r>
            <a:endParaRPr lang="pl-PL" i="1">
              <a:latin typeface="Calibri Light"/>
            </a:endParaRPr>
          </a:p>
          <a:p>
            <a:pPr marL="0" indent="0">
              <a:buNone/>
            </a:pPr>
            <a:endParaRPr lang="pl-PL" i="1">
              <a:latin typeface="Calibri Light" panose="020F0302020204030204" pitchFamily="34" charset="0"/>
            </a:endParaRPr>
          </a:p>
          <a:p>
            <a:pPr marL="0" indent="0">
              <a:buNone/>
            </a:pPr>
            <a:r>
              <a:rPr lang="pl-PL" i="1">
                <a:latin typeface="Calibri Light"/>
              </a:rPr>
              <a:t>Poza tym rozgrywka jest liniowa</a:t>
            </a:r>
          </a:p>
        </p:txBody>
      </p:sp>
      <p:pic>
        <p:nvPicPr>
          <p:cNvPr id="6" name="Picture 5" descr="TK Games logo.png"/>
          <p:cNvPicPr>
            <a:picLocks noChangeAspect="1"/>
          </p:cNvPicPr>
          <p:nvPr/>
        </p:nvPicPr>
        <p:blipFill>
          <a:blip r:embed="rId2" cstate="print"/>
          <a:stretch>
            <a:fillRect/>
          </a:stretch>
        </p:blipFill>
        <p:spPr>
          <a:xfrm>
            <a:off x="0" y="6248400"/>
            <a:ext cx="2679210" cy="609600"/>
          </a:xfrm>
          <a:prstGeom prst="rect">
            <a:avLst/>
          </a:prstGeom>
        </p:spPr>
      </p:pic>
    </p:spTree>
    <p:extLst>
      <p:ext uri="{BB962C8B-B14F-4D97-AF65-F5344CB8AC3E}">
        <p14:creationId xmlns:p14="http://schemas.microsoft.com/office/powerpoint/2010/main" val="2020207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35</Slides>
  <Notes>1</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Formatka rozkładania gry Doki Doki Literature Club (spoilers, duh…)</vt:lpstr>
      <vt:lpstr>Ogólna wizja gry</vt:lpstr>
      <vt:lpstr>PLAYER EXPERIENCE</vt:lpstr>
      <vt:lpstr>Player Experience: Ogólne założenia</vt:lpstr>
      <vt:lpstr>Player Experience: Podróż gracza</vt:lpstr>
      <vt:lpstr>Player Experience: Co motywuje graczy z konkretnych kategorii?</vt:lpstr>
      <vt:lpstr>Player Experience: W jaki sposób gra powoduje zwiększanie poziomu hormonów szczęścia?</vt:lpstr>
      <vt:lpstr>Player Experience: Jakie emocje odczuwamy grając?</vt:lpstr>
      <vt:lpstr>Player Experience: W jaki sposób gra informuje gracza, że robi dobrze, a jak że źle?</vt:lpstr>
      <vt:lpstr>Player Experience: Jak i za co gra nagradza gracza?</vt:lpstr>
      <vt:lpstr>Player Experience: W których momentach gra stosuje Hyperbolic Discounting?</vt:lpstr>
      <vt:lpstr>CONTENT DESIGN</vt:lpstr>
      <vt:lpstr>Content design: Opis ogólny settingu</vt:lpstr>
      <vt:lpstr>Content design: Dokładny opis konkretnej części settingu</vt:lpstr>
      <vt:lpstr>Content design: Zarys ogólny historii</vt:lpstr>
      <vt:lpstr>Content design: Konkretny fragment historii</vt:lpstr>
      <vt:lpstr>Content design: Kategorie elementów gry</vt:lpstr>
      <vt:lpstr>Content design: Opis dwóch konkretnych elementów - Sprite’y postaci</vt:lpstr>
      <vt:lpstr>Content design: Opis dwóch konkretnych elementów - interaktywne pliki gry </vt:lpstr>
      <vt:lpstr>Content design: Cele dalekie i bliskie</vt:lpstr>
      <vt:lpstr>Game writing: Dialogi</vt:lpstr>
      <vt:lpstr>SYSTEMS DESIGN</vt:lpstr>
      <vt:lpstr>Systems design: Sterowanie</vt:lpstr>
      <vt:lpstr>Systems design: Systemy sterujące innymi obiektami</vt:lpstr>
      <vt:lpstr>Systems design: Rodzaje wyzwań</vt:lpstr>
      <vt:lpstr>Systems design: Warstwy gry i rozwój umiejętności gracza</vt:lpstr>
      <vt:lpstr>Systems design: Systemy generowania zawartości</vt:lpstr>
      <vt:lpstr>Systems design: Inne systemy</vt:lpstr>
      <vt:lpstr>LEVEL DESIGN</vt:lpstr>
      <vt:lpstr>Level design: Ogólne założenia</vt:lpstr>
      <vt:lpstr>Level design: Szczegółowy opis trzech poziomów</vt:lpstr>
      <vt:lpstr>DESIGN WORKFLOW</vt:lpstr>
      <vt:lpstr>Przykład workflow</vt:lpstr>
      <vt:lpstr>Przykład workflow</vt:lpstr>
      <vt:lpstr>Przykład workflow</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Psychologia graczy</dc:title>
  <dc:creator>psobolew</dc:creator>
  <cp:revision>1</cp:revision>
  <dcterms:created xsi:type="dcterms:W3CDTF">2015-01-06T14:25:02Z</dcterms:created>
  <dcterms:modified xsi:type="dcterms:W3CDTF">2019-11-21T12:49:58Z</dcterms:modified>
</cp:coreProperties>
</file>