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0" r:id="rId3"/>
    <p:sldId id="257" r:id="rId4"/>
    <p:sldId id="261" r:id="rId5"/>
    <p:sldId id="264" r:id="rId6"/>
    <p:sldId id="266" r:id="rId7"/>
    <p:sldId id="265" r:id="rId8"/>
    <p:sldId id="259" r:id="rId9"/>
    <p:sldId id="267" r:id="rId10"/>
    <p:sldId id="268" r:id="rId11"/>
    <p:sldId id="262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7" autoAdjust="0"/>
    <p:restoredTop sz="76616" autoAdjust="0"/>
  </p:normalViewPr>
  <p:slideViewPr>
    <p:cSldViewPr snapToGrid="0">
      <p:cViewPr varScale="1">
        <p:scale>
          <a:sx n="87" d="100"/>
          <a:sy n="87" d="100"/>
        </p:scale>
        <p:origin x="160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4F07C-0509-41F7-88BF-4EB7354F8691}" type="datetimeFigureOut">
              <a:rPr lang="en-US" smtClean="0"/>
              <a:t>23.05.21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6C0A-E3F6-4FBB-B976-701E0CB6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80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="1" noProof="0" dirty="0"/>
              <a:t>Nazywam </a:t>
            </a:r>
            <a:r>
              <a:rPr lang="pl-PL" b="1" noProof="0" dirty="0" err="1"/>
              <a:t>sie</a:t>
            </a:r>
            <a:endParaRPr lang="pl-PL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="1" noProof="0" dirty="0" err="1"/>
              <a:t>Opowiedziec</a:t>
            </a:r>
            <a:r>
              <a:rPr lang="pl-PL" b="1" noProof="0" dirty="0"/>
              <a:t> o, temat, czym jest marketing 4</a:t>
            </a:r>
          </a:p>
          <a:p>
            <a:endParaRPr lang="pl-PL" noProof="0" dirty="0"/>
          </a:p>
          <a:p>
            <a:r>
              <a:rPr lang="pl-PL" noProof="0" dirty="0"/>
              <a:t>Nazywam </a:t>
            </a:r>
            <a:r>
              <a:rPr lang="pl-PL" noProof="0" dirty="0" err="1"/>
              <a:t>sie</a:t>
            </a:r>
            <a:r>
              <a:rPr lang="pl-PL" noProof="0" dirty="0"/>
              <a:t> Bartosz Rodziewicz. Dzisiaj chciałbym Wam </a:t>
            </a:r>
            <a:r>
              <a:rPr lang="pl-PL" noProof="0" dirty="0" err="1"/>
              <a:t>opowiedziec</a:t>
            </a:r>
            <a:r>
              <a:rPr lang="pl-PL" noProof="0" dirty="0"/>
              <a:t> o organizacji marketing 4.0 w organizacji innowacyjnej oraz czym jest sam marketing 4.0.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46C0A-E3F6-4FBB-B976-701E0CB66D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41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Wykorzystanie</a:t>
            </a:r>
            <a:r>
              <a:rPr lang="en-US" b="1" noProof="0" dirty="0"/>
              <a:t> </a:t>
            </a:r>
            <a:r>
              <a:rPr lang="en-US" b="1" noProof="0" dirty="0" err="1"/>
              <a:t>marketingu</a:t>
            </a:r>
            <a:r>
              <a:rPr lang="en-US" b="1" noProof="0" dirty="0"/>
              <a:t> </a:t>
            </a:r>
            <a:r>
              <a:rPr lang="en-US" b="1" noProof="0" dirty="0" err="1"/>
              <a:t>angazujacego</a:t>
            </a:r>
            <a:endParaRPr lang="en-US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Bezposrednie</a:t>
            </a:r>
            <a:r>
              <a:rPr lang="en-US" b="1" noProof="0" dirty="0"/>
              <a:t> </a:t>
            </a:r>
            <a:r>
              <a:rPr lang="en-US" b="1" noProof="0" dirty="0" err="1"/>
              <a:t>zanagazowanie</a:t>
            </a:r>
            <a:r>
              <a:rPr lang="en-US" b="1" noProof="0" dirty="0"/>
              <a:t> I </a:t>
            </a:r>
            <a:r>
              <a:rPr lang="en-US" b="1" noProof="0" dirty="0" err="1"/>
              <a:t>uczestnictwo</a:t>
            </a:r>
            <a:r>
              <a:rPr lang="en-US" b="1" noProof="0" dirty="0"/>
              <a:t> w </a:t>
            </a:r>
            <a:r>
              <a:rPr lang="en-US" b="1" noProof="0" dirty="0" err="1"/>
              <a:t>rozwoju</a:t>
            </a:r>
            <a:endParaRPr lang="en-US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Przyklad</a:t>
            </a:r>
            <a:r>
              <a:rPr lang="en-US" b="1" noProof="0" dirty="0"/>
              <a:t> social media </a:t>
            </a:r>
            <a:r>
              <a:rPr lang="en-US" b="1" noProof="0" dirty="0" err="1"/>
              <a:t>angazujace</a:t>
            </a:r>
            <a:r>
              <a:rPr lang="en-US" b="1" noProof="0" dirty="0"/>
              <a:t> </a:t>
            </a:r>
            <a:r>
              <a:rPr lang="en-US" b="1" noProof="0" dirty="0" err="1"/>
              <a:t>osoby</a:t>
            </a:r>
            <a:r>
              <a:rPr lang="en-US" b="1" noProof="0" dirty="0"/>
              <a:t> </a:t>
            </a:r>
            <a:r>
              <a:rPr lang="en-US" b="1" noProof="0" dirty="0" err="1"/>
              <a:t>nie</a:t>
            </a:r>
            <a:r>
              <a:rPr lang="en-US" b="1" noProof="0" dirty="0"/>
              <a:t> </a:t>
            </a:r>
            <a:r>
              <a:rPr lang="en-US" b="1" noProof="0" dirty="0" err="1"/>
              <a:t>bedace</a:t>
            </a:r>
            <a:r>
              <a:rPr lang="en-US" b="1" noProof="0" dirty="0"/>
              <a:t> </a:t>
            </a:r>
            <a:r>
              <a:rPr lang="en-US" b="1" noProof="0" dirty="0" err="1"/>
              <a:t>klientami</a:t>
            </a:r>
            <a:endParaRPr lang="en-US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Mobile Vikings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Organziacja</a:t>
            </a:r>
            <a:r>
              <a:rPr lang="en-US" b="1" noProof="0" dirty="0"/>
              <a:t> </a:t>
            </a:r>
            <a:r>
              <a:rPr lang="en-US" b="1" noProof="0" dirty="0" err="1"/>
              <a:t>eventow</a:t>
            </a:r>
            <a:r>
              <a:rPr lang="en-US" b="1" noProof="0" dirty="0"/>
              <a:t> </a:t>
            </a:r>
            <a:r>
              <a:rPr lang="en-US" b="1" noProof="0" dirty="0" err="1"/>
              <a:t>lub</a:t>
            </a:r>
            <a:r>
              <a:rPr lang="en-US" b="1" noProof="0" dirty="0"/>
              <a:t> </a:t>
            </a:r>
            <a:r>
              <a:rPr lang="en-US" b="1" noProof="0" dirty="0" err="1"/>
              <a:t>kampanii</a:t>
            </a:r>
            <a:r>
              <a:rPr lang="en-US" b="1" noProof="0" dirty="0"/>
              <a:t> </a:t>
            </a:r>
            <a:r>
              <a:rPr lang="en-US" b="1" noProof="0" dirty="0" err="1"/>
              <a:t>spolecznych</a:t>
            </a:r>
            <a:endParaRPr lang="en-US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Anagzopwanie</a:t>
            </a:r>
            <a:r>
              <a:rPr lang="en-US" b="1" noProof="0" dirty="0"/>
              <a:t> </a:t>
            </a:r>
            <a:r>
              <a:rPr lang="en-US" b="1" noProof="0" dirty="0" err="1"/>
              <a:t>osob</a:t>
            </a:r>
            <a:r>
              <a:rPr lang="en-US" b="1" noProof="0" dirty="0"/>
              <a:t> </a:t>
            </a:r>
            <a:r>
              <a:rPr lang="en-US" b="1" noProof="0" dirty="0" err="1"/>
              <a:t>nei</a:t>
            </a:r>
            <a:r>
              <a:rPr lang="en-US" b="1" noProof="0" dirty="0"/>
              <a:t> </a:t>
            </a:r>
            <a:r>
              <a:rPr lang="en-US" b="1" noProof="0" dirty="0" err="1"/>
              <a:t>znajacych</a:t>
            </a:r>
            <a:r>
              <a:rPr lang="en-US" b="1" noProof="0" dirty="0"/>
              <a:t> </a:t>
            </a:r>
            <a:r>
              <a:rPr lang="en-US" b="1" noProof="0" dirty="0" err="1"/>
              <a:t>marki</a:t>
            </a:r>
            <a:r>
              <a:rPr lang="en-US" b="1" noProof="0" dirty="0"/>
              <a:t>/</a:t>
            </a:r>
            <a:r>
              <a:rPr lang="en-US" b="1" noProof="0" dirty="0" err="1"/>
              <a:t>nie</a:t>
            </a:r>
            <a:r>
              <a:rPr lang="en-US" b="1" noProof="0" dirty="0"/>
              <a:t> </a:t>
            </a:r>
            <a:r>
              <a:rPr lang="en-US" b="1" noProof="0" dirty="0" err="1"/>
              <a:t>bedacych</a:t>
            </a:r>
            <a:r>
              <a:rPr lang="en-US" b="1" noProof="0" dirty="0"/>
              <a:t> </a:t>
            </a:r>
            <a:r>
              <a:rPr lang="en-US" b="1" noProof="0" dirty="0" err="1"/>
              <a:t>targetem</a:t>
            </a:r>
            <a:endParaRPr lang="en-US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Osoby</a:t>
            </a:r>
            <a:r>
              <a:rPr lang="en-US" b="1" noProof="0" dirty="0"/>
              <a:t> </a:t>
            </a:r>
            <a:r>
              <a:rPr lang="en-US" b="1" noProof="0" dirty="0" err="1"/>
              <a:t>nie</a:t>
            </a:r>
            <a:r>
              <a:rPr lang="en-US" b="1" noProof="0" dirty="0"/>
              <a:t> </a:t>
            </a:r>
            <a:r>
              <a:rPr lang="en-US" b="1" noProof="0" dirty="0" err="1"/>
              <a:t>bedace</a:t>
            </a:r>
            <a:r>
              <a:rPr lang="en-US" b="1" noProof="0" dirty="0"/>
              <a:t> </a:t>
            </a:r>
            <a:r>
              <a:rPr lang="en-US" b="1" noProof="0" dirty="0" err="1"/>
              <a:t>targetem</a:t>
            </a:r>
            <a:r>
              <a:rPr lang="en-US" b="1" noProof="0" dirty="0"/>
              <a:t> </a:t>
            </a:r>
            <a:r>
              <a:rPr lang="en-US" b="1" noProof="0" dirty="0" err="1"/>
              <a:t>wciaz</a:t>
            </a:r>
            <a:r>
              <a:rPr lang="en-US" b="1" noProof="0" dirty="0"/>
              <a:t> </a:t>
            </a:r>
            <a:r>
              <a:rPr lang="en-US" b="1" noProof="0" dirty="0" err="1"/>
              <a:t>maja</a:t>
            </a:r>
            <a:r>
              <a:rPr lang="en-US" b="1" noProof="0" dirty="0"/>
              <a:t> </a:t>
            </a:r>
            <a:r>
              <a:rPr lang="en-US" b="1" noProof="0" dirty="0" err="1"/>
              <a:t>swoje</a:t>
            </a:r>
            <a:r>
              <a:rPr lang="en-US" b="1" noProof="0" dirty="0"/>
              <a:t> </a:t>
            </a:r>
            <a:r>
              <a:rPr lang="en-US" b="1" noProof="0" dirty="0" err="1"/>
              <a:t>kregi</a:t>
            </a:r>
            <a:r>
              <a:rPr lang="en-US" b="1" noProof="0" dirty="0"/>
              <a:t> w </a:t>
            </a:r>
            <a:r>
              <a:rPr lang="en-US" b="1" noProof="0" dirty="0" err="1"/>
              <a:t>ktorych</a:t>
            </a:r>
            <a:r>
              <a:rPr lang="en-US" b="1" noProof="0" dirty="0"/>
              <a:t> </a:t>
            </a:r>
            <a:r>
              <a:rPr lang="en-US" b="1" noProof="0" dirty="0" err="1"/>
              <a:t>moga</a:t>
            </a:r>
            <a:r>
              <a:rPr lang="en-US" b="1" noProof="0" dirty="0"/>
              <a:t> </a:t>
            </a:r>
            <a:r>
              <a:rPr lang="en-US" b="1" noProof="0" dirty="0" err="1"/>
              <a:t>firme</a:t>
            </a:r>
            <a:r>
              <a:rPr lang="en-US" b="1" noProof="0" dirty="0"/>
              <a:t> </a:t>
            </a:r>
            <a:r>
              <a:rPr lang="en-US" b="1" noProof="0" dirty="0" err="1"/>
              <a:t>polecic</a:t>
            </a:r>
            <a:endParaRPr lang="en-US" b="1" noProof="0" dirty="0"/>
          </a:p>
          <a:p>
            <a:endParaRPr lang="en-US" noProof="0" dirty="0"/>
          </a:p>
          <a:p>
            <a:endParaRPr lang="en-US" noProof="0" dirty="0"/>
          </a:p>
          <a:p>
            <a:r>
              <a:rPr lang="pl-PL" noProof="0" dirty="0"/>
              <a:t>Ostatnim z założeń </a:t>
            </a:r>
            <a:r>
              <a:rPr lang="pl-PL" noProof="0" dirty="0" err="1"/>
              <a:t>ktore</a:t>
            </a:r>
            <a:r>
              <a:rPr lang="pl-PL" noProof="0" dirty="0"/>
              <a:t> </a:t>
            </a:r>
            <a:r>
              <a:rPr lang="pl-PL" noProof="0" dirty="0" err="1"/>
              <a:t>chcialem</a:t>
            </a:r>
            <a:r>
              <a:rPr lang="pl-PL" noProof="0" dirty="0"/>
              <a:t> </a:t>
            </a:r>
            <a:r>
              <a:rPr lang="pl-PL" noProof="0" dirty="0" err="1"/>
              <a:t>omowic</a:t>
            </a:r>
            <a:r>
              <a:rPr lang="pl-PL" noProof="0" dirty="0"/>
              <a:t> jest wykorzystanie marketingu </a:t>
            </a:r>
            <a:r>
              <a:rPr lang="pl-PL" noProof="0" dirty="0" err="1"/>
              <a:t>angazujacego</a:t>
            </a:r>
            <a:r>
              <a:rPr lang="pl-PL" noProof="0" dirty="0"/>
              <a:t>. Marketing </a:t>
            </a:r>
            <a:r>
              <a:rPr lang="pl-PL" noProof="0" dirty="0" err="1"/>
              <a:t>angazujacy</a:t>
            </a:r>
            <a:r>
              <a:rPr lang="pl-PL" noProof="0" dirty="0"/>
              <a:t> to taki marketing, </a:t>
            </a:r>
            <a:r>
              <a:rPr lang="pl-PL" noProof="0" dirty="0" err="1"/>
              <a:t>ktory</a:t>
            </a:r>
            <a:r>
              <a:rPr lang="pl-PL" noProof="0" dirty="0"/>
              <a:t> </a:t>
            </a:r>
            <a:r>
              <a:rPr lang="pl-PL" noProof="0" dirty="0" err="1"/>
              <a:t>bezposrednio</a:t>
            </a:r>
            <a:r>
              <a:rPr lang="pl-PL" noProof="0" dirty="0"/>
              <a:t> </a:t>
            </a:r>
            <a:r>
              <a:rPr lang="pl-PL" noProof="0" dirty="0" err="1"/>
              <a:t>angazuje</a:t>
            </a:r>
            <a:r>
              <a:rPr lang="pl-PL" noProof="0" dirty="0"/>
              <a:t> </a:t>
            </a:r>
            <a:r>
              <a:rPr lang="pl-PL" noProof="0" dirty="0" err="1"/>
              <a:t>konsumentow</a:t>
            </a:r>
            <a:r>
              <a:rPr lang="pl-PL" noProof="0" dirty="0"/>
              <a:t> I </a:t>
            </a:r>
            <a:r>
              <a:rPr lang="pl-PL" noProof="0" dirty="0" err="1"/>
              <a:t>zacheca</a:t>
            </a:r>
            <a:r>
              <a:rPr lang="pl-PL" noProof="0" dirty="0"/>
              <a:t> ich do uczestnictwa w rozwoju marki. Idealnym </a:t>
            </a:r>
            <a:r>
              <a:rPr lang="pl-PL" noProof="0" dirty="0" err="1"/>
              <a:t>przykladem</a:t>
            </a:r>
            <a:r>
              <a:rPr lang="pl-PL" noProof="0" dirty="0"/>
              <a:t> </a:t>
            </a:r>
            <a:r>
              <a:rPr lang="pl-PL" noProof="0" dirty="0" err="1"/>
              <a:t>moze</a:t>
            </a:r>
            <a:r>
              <a:rPr lang="pl-PL" noProof="0" dirty="0"/>
              <a:t> </a:t>
            </a:r>
            <a:r>
              <a:rPr lang="pl-PL" noProof="0" dirty="0" err="1"/>
              <a:t>byc</a:t>
            </a:r>
            <a:r>
              <a:rPr lang="pl-PL" noProof="0" dirty="0"/>
              <a:t> </a:t>
            </a:r>
            <a:r>
              <a:rPr lang="pl-PL" noProof="0" dirty="0" err="1"/>
              <a:t>dzialajnosc</a:t>
            </a:r>
            <a:r>
              <a:rPr lang="pl-PL" noProof="0" dirty="0"/>
              <a:t> </a:t>
            </a:r>
            <a:r>
              <a:rPr lang="pl-PL" noProof="0" dirty="0" err="1"/>
              <a:t>niektorych</a:t>
            </a:r>
            <a:r>
              <a:rPr lang="pl-PL" noProof="0" dirty="0"/>
              <a:t> firm w </a:t>
            </a:r>
            <a:r>
              <a:rPr lang="pl-PL" noProof="0" dirty="0" err="1"/>
              <a:t>social</a:t>
            </a:r>
            <a:r>
              <a:rPr lang="pl-PL" noProof="0" dirty="0"/>
              <a:t> media w </a:t>
            </a:r>
            <a:r>
              <a:rPr lang="pl-PL" noProof="0" dirty="0" err="1"/>
              <a:t>sposob</a:t>
            </a:r>
            <a:r>
              <a:rPr lang="pl-PL" noProof="0" dirty="0"/>
              <a:t> </a:t>
            </a:r>
            <a:r>
              <a:rPr lang="pl-PL" noProof="0" dirty="0" err="1"/>
              <a:t>naprawde</a:t>
            </a:r>
            <a:r>
              <a:rPr lang="pl-PL" noProof="0" dirty="0"/>
              <a:t> </a:t>
            </a:r>
            <a:r>
              <a:rPr lang="pl-PL" noProof="0" dirty="0" err="1"/>
              <a:t>angazujacy</a:t>
            </a:r>
            <a:r>
              <a:rPr lang="pl-PL" noProof="0" dirty="0"/>
              <a:t> </a:t>
            </a:r>
            <a:r>
              <a:rPr lang="pl-PL" noProof="0" dirty="0" err="1"/>
              <a:t>konsumentow</a:t>
            </a:r>
            <a:r>
              <a:rPr lang="pl-PL" noProof="0" dirty="0"/>
              <a:t>, nawet tych </a:t>
            </a:r>
            <a:r>
              <a:rPr lang="pl-PL" noProof="0" dirty="0" err="1"/>
              <a:t>ktorzy</a:t>
            </a:r>
            <a:r>
              <a:rPr lang="pl-PL" noProof="0" dirty="0"/>
              <a:t> nie </a:t>
            </a:r>
            <a:r>
              <a:rPr lang="pl-PL" noProof="0" dirty="0" err="1"/>
              <a:t>sa</a:t>
            </a:r>
            <a:r>
              <a:rPr lang="pl-PL" noProof="0" dirty="0"/>
              <a:t> </a:t>
            </a:r>
            <a:r>
              <a:rPr lang="pl-PL" noProof="0" dirty="0" err="1"/>
              <a:t>bezposrednimi</a:t>
            </a:r>
            <a:r>
              <a:rPr lang="pl-PL" noProof="0" dirty="0"/>
              <a:t> klientami danej firmy – Mobile </a:t>
            </a:r>
            <a:r>
              <a:rPr lang="pl-PL" noProof="0" dirty="0" err="1"/>
              <a:t>Vikings</a:t>
            </a:r>
            <a:r>
              <a:rPr lang="pl-PL" noProof="0" dirty="0"/>
              <a:t>. Innymi </a:t>
            </a:r>
            <a:r>
              <a:rPr lang="pl-PL" noProof="0" dirty="0" err="1"/>
              <a:t>przykladami</a:t>
            </a:r>
            <a:r>
              <a:rPr lang="pl-PL" noProof="0" dirty="0"/>
              <a:t> </a:t>
            </a:r>
            <a:r>
              <a:rPr lang="pl-PL" noProof="0" dirty="0" err="1"/>
              <a:t>moze</a:t>
            </a:r>
            <a:r>
              <a:rPr lang="pl-PL" noProof="0" dirty="0"/>
              <a:t> </a:t>
            </a:r>
            <a:r>
              <a:rPr lang="pl-PL" noProof="0" dirty="0" err="1"/>
              <a:t>byc</a:t>
            </a:r>
            <a:r>
              <a:rPr lang="pl-PL" noProof="0" dirty="0"/>
              <a:t> organizacja </a:t>
            </a:r>
            <a:r>
              <a:rPr lang="pl-PL" noProof="0" dirty="0" err="1"/>
              <a:t>roznych</a:t>
            </a:r>
            <a:r>
              <a:rPr lang="pl-PL" noProof="0" dirty="0"/>
              <a:t> </a:t>
            </a:r>
            <a:r>
              <a:rPr lang="pl-PL" noProof="0" dirty="0" err="1"/>
              <a:t>eventow</a:t>
            </a:r>
            <a:r>
              <a:rPr lang="pl-PL" noProof="0" dirty="0"/>
              <a:t> lub kampanii </a:t>
            </a:r>
            <a:r>
              <a:rPr lang="pl-PL" noProof="0" dirty="0" err="1"/>
              <a:t>spolecznych</a:t>
            </a:r>
            <a:r>
              <a:rPr lang="pl-PL" noProof="0" dirty="0"/>
              <a:t> </a:t>
            </a:r>
            <a:r>
              <a:rPr lang="pl-PL" noProof="0" dirty="0" err="1"/>
              <a:t>angazujaca</a:t>
            </a:r>
            <a:r>
              <a:rPr lang="pl-PL" noProof="0" dirty="0"/>
              <a:t> </a:t>
            </a:r>
            <a:r>
              <a:rPr lang="pl-PL" noProof="0" dirty="0" err="1"/>
              <a:t>rowniez</a:t>
            </a:r>
            <a:r>
              <a:rPr lang="pl-PL" noProof="0" dirty="0"/>
              <a:t> osoby </a:t>
            </a:r>
            <a:r>
              <a:rPr lang="pl-PL" noProof="0" dirty="0" err="1"/>
              <a:t>ktore</a:t>
            </a:r>
            <a:r>
              <a:rPr lang="pl-PL" noProof="0" dirty="0"/>
              <a:t> o firmie nigdy </a:t>
            </a:r>
            <a:r>
              <a:rPr lang="pl-PL" noProof="0" dirty="0" err="1"/>
              <a:t>nei</a:t>
            </a:r>
            <a:r>
              <a:rPr lang="pl-PL" noProof="0" dirty="0"/>
              <a:t> </a:t>
            </a:r>
            <a:r>
              <a:rPr lang="pl-PL" noProof="0" dirty="0" err="1"/>
              <a:t>slyszaly</a:t>
            </a:r>
            <a:r>
              <a:rPr lang="pl-PL" noProof="0" dirty="0"/>
              <a:t> lub </a:t>
            </a:r>
            <a:r>
              <a:rPr lang="pl-PL" noProof="0" dirty="0" err="1"/>
              <a:t>ktore</a:t>
            </a:r>
            <a:r>
              <a:rPr lang="pl-PL" noProof="0" dirty="0"/>
              <a:t> nie </a:t>
            </a:r>
            <a:r>
              <a:rPr lang="pl-PL" noProof="0" dirty="0" err="1"/>
              <a:t>sa</a:t>
            </a:r>
            <a:r>
              <a:rPr lang="pl-PL" noProof="0" dirty="0"/>
              <a:t> nawet w </a:t>
            </a:r>
            <a:r>
              <a:rPr lang="pl-PL" noProof="0" dirty="0" err="1"/>
              <a:t>targecie</a:t>
            </a:r>
            <a:r>
              <a:rPr lang="pl-PL" noProof="0" dirty="0"/>
              <a:t> firmy. Trzeba </a:t>
            </a:r>
            <a:r>
              <a:rPr lang="pl-PL" noProof="0" dirty="0" err="1"/>
              <a:t>pamietac</a:t>
            </a:r>
            <a:r>
              <a:rPr lang="pl-PL" noProof="0" dirty="0"/>
              <a:t> ze osoby </a:t>
            </a:r>
            <a:r>
              <a:rPr lang="pl-PL" noProof="0" dirty="0" err="1"/>
              <a:t>majace</a:t>
            </a:r>
            <a:r>
              <a:rPr lang="pl-PL" noProof="0" dirty="0"/>
              <a:t> dobre </a:t>
            </a:r>
            <a:r>
              <a:rPr lang="pl-PL" noProof="0" dirty="0" err="1"/>
              <a:t>wrazenie</a:t>
            </a:r>
            <a:r>
              <a:rPr lang="pl-PL" noProof="0" dirty="0"/>
              <a:t> o marce nawet nie </a:t>
            </a:r>
            <a:r>
              <a:rPr lang="pl-PL" noProof="0" dirty="0" err="1"/>
              <a:t>bedace</a:t>
            </a:r>
            <a:r>
              <a:rPr lang="pl-PL" noProof="0" dirty="0"/>
              <a:t> jej potencjalnym klientem </a:t>
            </a:r>
            <a:r>
              <a:rPr lang="pl-PL" noProof="0" dirty="0" err="1"/>
              <a:t>moga</a:t>
            </a:r>
            <a:r>
              <a:rPr lang="pl-PL" noProof="0" dirty="0"/>
              <a:t> </a:t>
            </a:r>
            <a:r>
              <a:rPr lang="pl-PL" noProof="0" dirty="0" err="1"/>
              <a:t>byc</a:t>
            </a:r>
            <a:r>
              <a:rPr lang="pl-PL" noProof="0" dirty="0"/>
              <a:t> zyskowne, </a:t>
            </a:r>
            <a:r>
              <a:rPr lang="pl-PL" noProof="0" dirty="0" err="1"/>
              <a:t>poniewaz</a:t>
            </a:r>
            <a:r>
              <a:rPr lang="pl-PL" noProof="0" dirty="0"/>
              <a:t> takie osoby </a:t>
            </a:r>
            <a:r>
              <a:rPr lang="pl-PL" noProof="0" dirty="0" err="1"/>
              <a:t>wciaz</a:t>
            </a:r>
            <a:r>
              <a:rPr lang="pl-PL" noProof="0" dirty="0"/>
              <a:t> </a:t>
            </a:r>
            <a:r>
              <a:rPr lang="pl-PL" noProof="0" dirty="0" err="1"/>
              <a:t>moga</a:t>
            </a:r>
            <a:r>
              <a:rPr lang="pl-PL" noProof="0" dirty="0"/>
              <a:t> </a:t>
            </a:r>
            <a:r>
              <a:rPr lang="pl-PL" noProof="0" dirty="0" err="1"/>
              <a:t>polecac</a:t>
            </a:r>
            <a:r>
              <a:rPr lang="pl-PL" noProof="0" dirty="0"/>
              <a:t> </a:t>
            </a:r>
            <a:r>
              <a:rPr lang="pl-PL" noProof="0" dirty="0" err="1"/>
              <a:t>firme</a:t>
            </a:r>
            <a:r>
              <a:rPr lang="pl-PL" noProof="0" dirty="0"/>
              <a:t> w swoich </a:t>
            </a:r>
            <a:r>
              <a:rPr lang="pl-PL" noProof="0" dirty="0" err="1"/>
              <a:t>kregach</a:t>
            </a:r>
            <a:r>
              <a:rPr lang="pl-PL" noProof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46C0A-E3F6-4FBB-B976-701E0CB66D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42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Wszystko</a:t>
            </a:r>
            <a:endParaRPr lang="en-US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Zrodla</a:t>
            </a:r>
            <a:r>
              <a:rPr lang="en-US" b="1" noProof="0" dirty="0"/>
              <a:t> </a:t>
            </a:r>
            <a:r>
              <a:rPr lang="en-US" b="1" noProof="0" dirty="0" err="1"/>
              <a:t>na</a:t>
            </a:r>
            <a:r>
              <a:rPr lang="en-US" b="1" noProof="0" dirty="0"/>
              <a:t> </a:t>
            </a:r>
            <a:r>
              <a:rPr lang="en-US" b="1" noProof="0" dirty="0" err="1"/>
              <a:t>slajdzie</a:t>
            </a:r>
            <a:endParaRPr lang="en-US" b="1" noProof="0" dirty="0"/>
          </a:p>
          <a:p>
            <a:endParaRPr lang="en-US" noProof="0" dirty="0"/>
          </a:p>
          <a:p>
            <a:r>
              <a:rPr lang="pl-PL" noProof="0" dirty="0"/>
              <a:t>I to by </a:t>
            </a:r>
            <a:r>
              <a:rPr lang="pl-PL" noProof="0" dirty="0" err="1"/>
              <a:t>bylo</a:t>
            </a:r>
            <a:r>
              <a:rPr lang="pl-PL" noProof="0" dirty="0"/>
              <a:t> chyba wszystko co </a:t>
            </a:r>
            <a:r>
              <a:rPr lang="pl-PL" noProof="0" dirty="0" err="1"/>
              <a:t>chcialem</a:t>
            </a:r>
            <a:r>
              <a:rPr lang="pl-PL" noProof="0" dirty="0"/>
              <a:t> na ten temat </a:t>
            </a:r>
            <a:r>
              <a:rPr lang="pl-PL" noProof="0" dirty="0" err="1"/>
              <a:t>powiedziec</a:t>
            </a:r>
            <a:r>
              <a:rPr lang="pl-PL" noProof="0" dirty="0"/>
              <a:t>. Tutaj na slajdzie </a:t>
            </a:r>
            <a:r>
              <a:rPr lang="pl-PL" noProof="0" dirty="0" err="1"/>
              <a:t>znajduja</a:t>
            </a:r>
            <a:r>
              <a:rPr lang="pl-PL" noProof="0" dirty="0"/>
              <a:t> </a:t>
            </a:r>
            <a:r>
              <a:rPr lang="pl-PL" noProof="0" dirty="0" err="1"/>
              <a:t>sie</a:t>
            </a:r>
            <a:r>
              <a:rPr lang="pl-PL" noProof="0" dirty="0"/>
              <a:t> </a:t>
            </a:r>
            <a:r>
              <a:rPr lang="pl-PL" noProof="0" dirty="0" err="1"/>
              <a:t>zrodla</a:t>
            </a:r>
            <a:r>
              <a:rPr lang="pl-PL" noProof="0" dirty="0"/>
              <a:t> z </a:t>
            </a:r>
            <a:r>
              <a:rPr lang="pl-PL" noProof="0" dirty="0" err="1"/>
              <a:t>ktorych</a:t>
            </a:r>
            <a:r>
              <a:rPr lang="pl-PL" noProof="0" dirty="0"/>
              <a:t> </a:t>
            </a:r>
            <a:r>
              <a:rPr lang="pl-PL" noProof="0" dirty="0" err="1"/>
              <a:t>korzystalem</a:t>
            </a:r>
            <a:r>
              <a:rPr lang="pl-PL" noProof="0" dirty="0"/>
              <a:t> w trakcie </a:t>
            </a:r>
            <a:r>
              <a:rPr lang="pl-PL" noProof="0" dirty="0" err="1"/>
              <a:t>przygoitowania</a:t>
            </a:r>
            <a:r>
              <a:rPr lang="pl-PL" noProof="0" dirty="0"/>
              <a:t> tej prezentacji.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46C0A-E3F6-4FBB-B976-701E0CB66D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43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noProof="0" dirty="0"/>
              <a:t>I </a:t>
            </a:r>
            <a:r>
              <a:rPr lang="pl-PL" noProof="0" dirty="0" err="1"/>
              <a:t>dziekuje</a:t>
            </a:r>
            <a:r>
              <a:rPr lang="pl-PL" noProof="0" dirty="0"/>
              <a:t> za </a:t>
            </a:r>
            <a:r>
              <a:rPr lang="pl-PL" noProof="0" dirty="0" err="1"/>
              <a:t>uwage</a:t>
            </a:r>
            <a:r>
              <a:rPr lang="pl-PL" noProof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46C0A-E3F6-4FBB-B976-701E0CB66D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61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="1" noProof="0" dirty="0"/>
              <a:t>Najpierw </a:t>
            </a:r>
            <a:r>
              <a:rPr lang="pl-PL" b="1" noProof="0" dirty="0" err="1"/>
              <a:t>wyjasnic</a:t>
            </a:r>
            <a:r>
              <a:rPr lang="pl-PL" b="1" noProof="0" dirty="0"/>
              <a:t> </a:t>
            </a:r>
            <a:r>
              <a:rPr lang="pl-PL" b="1" noProof="0" dirty="0" err="1"/>
              <a:t>pojecie</a:t>
            </a:r>
            <a:endParaRPr lang="pl-PL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="1" noProof="0" dirty="0"/>
              <a:t>Organizacja innowacyjna to taka </a:t>
            </a:r>
            <a:r>
              <a:rPr lang="pl-PL" b="1" noProof="0" dirty="0" err="1"/>
              <a:t>oganizacja</a:t>
            </a:r>
            <a:r>
              <a:rPr lang="pl-PL" b="1" noProof="0" dirty="0"/>
              <a:t>, która w jakiś sposób wprowadza innowacje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="1" noProof="0" dirty="0"/>
              <a:t>Wg Oslo Manual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Innowacja ma miejsce gdy nowy lub ulepszony produkt zostaje wprowadzony na rynek lub proces zostaje zastosowany w produkcji a nowy produkt albo proces są nowe przynajmniej z punktu widzenia wprowadzającego je przedsiębiorstwa.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Dzialaja</a:t>
            </a:r>
            <a:r>
              <a:rPr lang="pl-PL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 prawie wszyscy, chodzi o najbardziej innowacyjne, </a:t>
            </a:r>
            <a:r>
              <a:rPr lang="pl-PL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wyorznienie</a:t>
            </a:r>
            <a:r>
              <a:rPr lang="pl-PL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inny </a:t>
            </a:r>
            <a:r>
              <a:rPr lang="pl-PL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sposob</a:t>
            </a:r>
            <a:r>
              <a:rPr lang="pl-PL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pl-PL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</a:t>
            </a:r>
            <a:r>
              <a:rPr lang="pl-PL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kultura innowacji)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Przyklady</a:t>
            </a:r>
            <a:r>
              <a:rPr lang="pl-PL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Google, Amazon, Tesla czy Apple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Czesciowy</a:t>
            </a:r>
            <a:r>
              <a:rPr lang="pl-PL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marketing</a:t>
            </a:r>
            <a:endParaRPr lang="pl-PL" b="1" noProof="0" dirty="0"/>
          </a:p>
          <a:p>
            <a:endParaRPr lang="pl-PL" noProof="0" dirty="0"/>
          </a:p>
          <a:p>
            <a:endParaRPr lang="pl-PL" noProof="0" dirty="0"/>
          </a:p>
          <a:p>
            <a:r>
              <a:rPr lang="pl-PL" noProof="0" dirty="0"/>
              <a:t>Najpierw </a:t>
            </a:r>
            <a:r>
              <a:rPr lang="pl-PL" noProof="0" dirty="0" err="1"/>
              <a:t>chcialbym</a:t>
            </a:r>
            <a:r>
              <a:rPr lang="pl-PL" noProof="0" dirty="0"/>
              <a:t> </a:t>
            </a:r>
            <a:r>
              <a:rPr lang="pl-PL" noProof="0" dirty="0" err="1"/>
              <a:t>wyjasnic</a:t>
            </a:r>
            <a:r>
              <a:rPr lang="pl-PL" noProof="0" dirty="0"/>
              <a:t> </a:t>
            </a:r>
            <a:r>
              <a:rPr lang="pl-PL" noProof="0" dirty="0" err="1"/>
              <a:t>pojecie</a:t>
            </a:r>
            <a:r>
              <a:rPr lang="pl-PL" noProof="0" dirty="0"/>
              <a:t> organizacji innowacyjnej. Organizacja innowacyjna to taka </a:t>
            </a:r>
            <a:r>
              <a:rPr lang="pl-PL" noProof="0" dirty="0" err="1"/>
              <a:t>oganizacja</a:t>
            </a:r>
            <a:r>
              <a:rPr lang="pl-PL" noProof="0" dirty="0"/>
              <a:t>, która w jakiś sposób wprowadza innowacje. Natomiast </a:t>
            </a:r>
            <a:r>
              <a:rPr lang="pl-PL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Według Oslo Manual</a:t>
            </a: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Innowacja ma miejsce gdy nowy lub ulepszony produkt zostaje wprowadzony na rynek lub proces zostaje zastosowany w produkc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 a nowy produkt albo proces są nowe przynajmniej z punktu widzenia wprowadzającego je przedsiębiorstwa.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Oczywiscie</a:t>
            </a:r>
            <a:r>
              <a:rPr lang="pl-PL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ten </a:t>
            </a:r>
            <a:r>
              <a:rPr lang="pl-PL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sposob</a:t>
            </a:r>
            <a:r>
              <a:rPr lang="pl-PL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dziala</a:t>
            </a:r>
            <a:r>
              <a:rPr lang="pl-PL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wiekscosc</a:t>
            </a:r>
            <a:r>
              <a:rPr lang="pl-PL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organizacji na </a:t>
            </a:r>
            <a:r>
              <a:rPr lang="pl-PL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swiecie</a:t>
            </a:r>
            <a:r>
              <a:rPr lang="pl-PL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dlatego przez organizacje innowacyjne </a:t>
            </a:r>
            <a:r>
              <a:rPr lang="pl-PL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najczesciej</a:t>
            </a:r>
            <a:r>
              <a:rPr lang="pl-PL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rozumiemy takie firmy, </a:t>
            </a:r>
            <a:r>
              <a:rPr lang="pl-PL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ktorych</a:t>
            </a:r>
            <a:r>
              <a:rPr lang="pl-PL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produkty </a:t>
            </a:r>
            <a:r>
              <a:rPr lang="pl-PL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pl-PL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najbardziej innowacyjne lub </a:t>
            </a:r>
            <a:r>
              <a:rPr lang="pl-PL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ktore</a:t>
            </a:r>
            <a:r>
              <a:rPr lang="pl-PL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wyrowniaja</a:t>
            </a:r>
            <a:r>
              <a:rPr lang="pl-PL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</a:t>
            </a:r>
            <a:r>
              <a:rPr lang="pl-PL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inny </a:t>
            </a:r>
            <a:r>
              <a:rPr lang="pl-PL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sposob</a:t>
            </a:r>
            <a:r>
              <a:rPr lang="pl-PL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pl-PL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</a:t>
            </a:r>
            <a:r>
              <a:rPr lang="pl-PL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stworzenie kultury innowacji </a:t>
            </a:r>
            <a:r>
              <a:rPr lang="pl-PL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wsrod</a:t>
            </a:r>
            <a:r>
              <a:rPr lang="pl-PL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zespolow</a:t>
            </a:r>
            <a:r>
              <a:rPr lang="pl-PL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pl-PL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Przykladami</a:t>
            </a:r>
            <a:r>
              <a:rPr lang="pl-PL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takich przedsiębiorstw </a:t>
            </a:r>
            <a:r>
              <a:rPr lang="pl-PL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pl-PL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</a:t>
            </a:r>
            <a:r>
              <a:rPr lang="pl-PL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Google, Amazon, Tesla czy Apple. Wiele z nich przynajmniej częściowo stosuje techniki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marketingu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4.0.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46C0A-E3F6-4FBB-B976-701E0CB66D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16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="1" noProof="0" dirty="0"/>
              <a:t>Czym jest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="1" noProof="0" dirty="0"/>
              <a:t>cyferki</a:t>
            </a:r>
          </a:p>
          <a:p>
            <a:endParaRPr lang="pl-PL" noProof="0" dirty="0"/>
          </a:p>
          <a:p>
            <a:r>
              <a:rPr lang="pl-PL" noProof="0" dirty="0"/>
              <a:t>A więc czym </a:t>
            </a:r>
            <a:r>
              <a:rPr lang="pl-PL" noProof="0" dirty="0" err="1"/>
              <a:t>jestten</a:t>
            </a:r>
            <a:r>
              <a:rPr lang="pl-PL" noProof="0" dirty="0"/>
              <a:t> marketing 4.0 I co </a:t>
            </a:r>
            <a:r>
              <a:rPr lang="pl-PL" noProof="0" dirty="0" err="1"/>
              <a:t>oznaczją</a:t>
            </a:r>
            <a:r>
              <a:rPr lang="pl-PL" noProof="0" dirty="0"/>
              <a:t> te cyferki?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46C0A-E3F6-4FBB-B976-701E0CB66D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57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="1" noProof="0" dirty="0"/>
              <a:t>Handel od dzieje </a:t>
            </a:r>
            <a:r>
              <a:rPr lang="pl-PL" b="1" noProof="0" dirty="0" err="1"/>
              <a:t>ludzkosci</a:t>
            </a:r>
            <a:endParaRPr lang="pl-PL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="1" noProof="0" dirty="0"/>
              <a:t>Wraz </a:t>
            </a:r>
            <a:r>
              <a:rPr lang="pl-PL" b="1" noProof="0" dirty="0" err="1"/>
              <a:t>rozwoj</a:t>
            </a:r>
            <a:r>
              <a:rPr lang="pl-PL" b="1" noProof="0" dirty="0"/>
              <a:t> metod wspomagania, marketing I </a:t>
            </a:r>
            <a:r>
              <a:rPr lang="pl-PL" b="1" noProof="0" dirty="0" err="1"/>
              <a:t>reclama</a:t>
            </a:r>
            <a:endParaRPr lang="pl-PL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="1" noProof="0" dirty="0"/>
              <a:t>Od </a:t>
            </a:r>
            <a:r>
              <a:rPr lang="pl-PL" b="1" noProof="0" dirty="0" err="1"/>
              <a:t>poczatku</a:t>
            </a:r>
            <a:r>
              <a:rPr lang="pl-PL" b="1" noProof="0" dirty="0"/>
              <a:t> do pocz. </a:t>
            </a:r>
            <a:r>
              <a:rPr lang="pl-PL" b="1" noProof="0" dirty="0" err="1"/>
              <a:t>XXw</a:t>
            </a:r>
            <a:r>
              <a:rPr lang="pl-PL" b="1" noProof="0" dirty="0"/>
              <a:t> </a:t>
            </a:r>
            <a:r>
              <a:rPr lang="pl-PL" b="1" noProof="0" dirty="0" err="1"/>
              <a:t>polegal</a:t>
            </a:r>
            <a:r>
              <a:rPr lang="pl-PL" b="1" noProof="0" dirty="0"/>
              <a:t> na cechach </a:t>
            </a:r>
            <a:r>
              <a:rPr lang="pl-PL" b="1" noProof="0" dirty="0" err="1"/>
              <a:t>prod</a:t>
            </a:r>
            <a:endParaRPr lang="pl-PL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="1" noProof="0" dirty="0"/>
              <a:t>Dobry towar sprzeda </a:t>
            </a:r>
            <a:r>
              <a:rPr lang="pl-PL" b="1" noProof="0" dirty="0" err="1"/>
              <a:t>sie</a:t>
            </a:r>
            <a:r>
              <a:rPr lang="pl-PL" b="1" noProof="0" dirty="0"/>
              <a:t> sam, </a:t>
            </a:r>
            <a:r>
              <a:rPr lang="pl-PL" b="1" noProof="0" dirty="0" err="1"/>
              <a:t>dzialalo</a:t>
            </a:r>
            <a:r>
              <a:rPr lang="pl-PL" b="1" noProof="0" dirty="0"/>
              <a:t>, </a:t>
            </a:r>
            <a:r>
              <a:rPr lang="pl-PL" b="1" noProof="0" dirty="0" err="1"/>
              <a:t>dostepnosc</a:t>
            </a:r>
            <a:r>
              <a:rPr lang="pl-PL" b="1" noProof="0" dirty="0"/>
              <a:t> </a:t>
            </a:r>
            <a:r>
              <a:rPr lang="pl-PL" b="1" noProof="0" dirty="0" err="1"/>
              <a:t>ograncizona</a:t>
            </a:r>
            <a:endParaRPr lang="pl-PL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="1" noProof="0" dirty="0" err="1"/>
              <a:t>Sposob</a:t>
            </a:r>
            <a:r>
              <a:rPr lang="pl-PL" b="1" noProof="0" dirty="0"/>
              <a:t> </a:t>
            </a:r>
            <a:r>
              <a:rPr lang="pl-PL" b="1" noProof="0" dirty="0" err="1"/>
              <a:t>sprzedazy</a:t>
            </a:r>
            <a:r>
              <a:rPr lang="pl-PL" b="1" noProof="0" dirty="0"/>
              <a:t> tez </a:t>
            </a:r>
            <a:r>
              <a:rPr lang="pl-PL" b="1" noProof="0" dirty="0" err="1"/>
              <a:t>wokol</a:t>
            </a:r>
            <a:r>
              <a:rPr lang="pl-PL" b="1" noProof="0" dirty="0"/>
              <a:t> produktu, kupcy, </a:t>
            </a:r>
            <a:r>
              <a:rPr lang="pl-PL" b="1" noProof="0" dirty="0" err="1"/>
              <a:t>rzemieslnicy</a:t>
            </a:r>
            <a:r>
              <a:rPr lang="pl-PL" b="1" noProof="0" dirty="0"/>
              <a:t> sklepy, </a:t>
            </a:r>
            <a:r>
              <a:rPr lang="pl-PL" b="1" noProof="0" dirty="0" err="1"/>
              <a:t>ukladanie</a:t>
            </a:r>
            <a:r>
              <a:rPr lang="pl-PL" b="1" noProof="0" dirty="0"/>
              <a:t> towaru, najciekawsze na widoku z ulicy</a:t>
            </a:r>
          </a:p>
          <a:p>
            <a:endParaRPr lang="pl-PL" noProof="0" dirty="0"/>
          </a:p>
          <a:p>
            <a:r>
              <a:rPr lang="pl-PL" noProof="0" dirty="0"/>
              <a:t>Handel jest tak stary jak dzieje </a:t>
            </a:r>
            <a:r>
              <a:rPr lang="pl-PL" noProof="0" dirty="0" err="1"/>
              <a:t>ludzkosci</a:t>
            </a:r>
            <a:r>
              <a:rPr lang="pl-PL" noProof="0" dirty="0"/>
              <a:t>. Wraz z nim </a:t>
            </a:r>
            <a:r>
              <a:rPr lang="pl-PL" noProof="0" dirty="0" err="1"/>
              <a:t>rozwijala</a:t>
            </a:r>
            <a:r>
              <a:rPr lang="pl-PL" noProof="0" dirty="0"/>
              <a:t> </a:t>
            </a:r>
            <a:r>
              <a:rPr lang="pl-PL" noProof="0" dirty="0" err="1"/>
              <a:t>sie</a:t>
            </a:r>
            <a:r>
              <a:rPr lang="pl-PL" noProof="0" dirty="0"/>
              <a:t> metoda wspierania go czyli to co </a:t>
            </a:r>
            <a:r>
              <a:rPr lang="pl-PL" noProof="0" dirty="0" err="1"/>
              <a:t>dzis</a:t>
            </a:r>
            <a:r>
              <a:rPr lang="pl-PL" noProof="0" dirty="0"/>
              <a:t> nazywamy </a:t>
            </a:r>
            <a:r>
              <a:rPr lang="pl-PL" noProof="0" dirty="0" err="1"/>
              <a:t>reclama</a:t>
            </a:r>
            <a:r>
              <a:rPr lang="pl-PL" noProof="0" dirty="0"/>
              <a:t> I marketingiem. Praktycznie od zawsze </a:t>
            </a:r>
            <a:r>
              <a:rPr lang="pl-PL" noProof="0" dirty="0" err="1"/>
              <a:t>az</a:t>
            </a:r>
            <a:r>
              <a:rPr lang="pl-PL" noProof="0" dirty="0"/>
              <a:t> do </a:t>
            </a:r>
            <a:r>
              <a:rPr lang="pl-PL" noProof="0" dirty="0" err="1"/>
              <a:t>poczatkow</a:t>
            </a:r>
            <a:r>
              <a:rPr lang="pl-PL" noProof="0" dirty="0"/>
              <a:t> </a:t>
            </a:r>
            <a:r>
              <a:rPr lang="pl-PL" noProof="0" dirty="0" err="1"/>
              <a:t>XXw</a:t>
            </a:r>
            <a:r>
              <a:rPr lang="pl-PL" noProof="0" dirty="0"/>
              <a:t>. </a:t>
            </a:r>
            <a:r>
              <a:rPr lang="pl-PL" noProof="0" dirty="0" err="1"/>
              <a:t>polegal</a:t>
            </a:r>
            <a:r>
              <a:rPr lang="pl-PL" noProof="0" dirty="0"/>
              <a:t> on na </a:t>
            </a:r>
            <a:r>
              <a:rPr lang="pl-PL" noProof="0" dirty="0" err="1"/>
              <a:t>podkreslaniu</a:t>
            </a:r>
            <a:r>
              <a:rPr lang="pl-PL" noProof="0" dirty="0"/>
              <a:t> cech sprzedawanych </a:t>
            </a:r>
            <a:r>
              <a:rPr lang="pl-PL" noProof="0" dirty="0" err="1"/>
              <a:t>towarow</a:t>
            </a:r>
            <a:r>
              <a:rPr lang="pl-PL" noProof="0" dirty="0"/>
              <a:t>. </a:t>
            </a:r>
            <a:r>
              <a:rPr lang="pl-PL" noProof="0" dirty="0" err="1"/>
              <a:t>Zakladano</a:t>
            </a:r>
            <a:r>
              <a:rPr lang="pl-PL" noProof="0" dirty="0"/>
              <a:t>, ze dobry towar sprzeda </a:t>
            </a:r>
            <a:r>
              <a:rPr lang="pl-PL" noProof="0" dirty="0" err="1"/>
              <a:t>sie</a:t>
            </a:r>
            <a:r>
              <a:rPr lang="pl-PL" noProof="0" dirty="0"/>
              <a:t> sam I </a:t>
            </a:r>
            <a:r>
              <a:rPr lang="pl-PL" noProof="0" dirty="0" err="1"/>
              <a:t>czesto</a:t>
            </a:r>
            <a:r>
              <a:rPr lang="pl-PL" noProof="0" dirty="0"/>
              <a:t> tak </a:t>
            </a:r>
            <a:r>
              <a:rPr lang="pl-PL" noProof="0" dirty="0" err="1"/>
              <a:t>sie</a:t>
            </a:r>
            <a:r>
              <a:rPr lang="pl-PL" noProof="0" dirty="0"/>
              <a:t> </a:t>
            </a:r>
            <a:r>
              <a:rPr lang="pl-PL" noProof="0" dirty="0" err="1"/>
              <a:t>dzialo</a:t>
            </a:r>
            <a:r>
              <a:rPr lang="pl-PL" noProof="0" dirty="0"/>
              <a:t>, </a:t>
            </a:r>
            <a:r>
              <a:rPr lang="pl-PL" noProof="0" dirty="0" err="1"/>
              <a:t>poniewaz</a:t>
            </a:r>
            <a:r>
              <a:rPr lang="pl-PL" noProof="0" dirty="0"/>
              <a:t> </a:t>
            </a:r>
            <a:r>
              <a:rPr lang="pl-PL" noProof="0" dirty="0" err="1"/>
              <a:t>dostepnosc</a:t>
            </a:r>
            <a:r>
              <a:rPr lang="pl-PL" noProof="0" dirty="0"/>
              <a:t> </a:t>
            </a:r>
            <a:r>
              <a:rPr lang="pl-PL" noProof="0" dirty="0" err="1"/>
              <a:t>dobr</a:t>
            </a:r>
            <a:r>
              <a:rPr lang="pl-PL" noProof="0" dirty="0"/>
              <a:t> </a:t>
            </a:r>
            <a:r>
              <a:rPr lang="pl-PL" noProof="0" dirty="0" err="1"/>
              <a:t>byla</a:t>
            </a:r>
            <a:r>
              <a:rPr lang="pl-PL" noProof="0" dirty="0"/>
              <a:t> ograniczona. </a:t>
            </a:r>
            <a:r>
              <a:rPr lang="pl-PL" noProof="0" dirty="0" err="1"/>
              <a:t>Sposob</a:t>
            </a:r>
            <a:r>
              <a:rPr lang="pl-PL" noProof="0" dirty="0"/>
              <a:t> </a:t>
            </a:r>
            <a:r>
              <a:rPr lang="pl-PL" noProof="0" dirty="0" err="1"/>
              <a:t>sprzedazy</a:t>
            </a:r>
            <a:r>
              <a:rPr lang="pl-PL" noProof="0" dirty="0"/>
              <a:t> </a:t>
            </a:r>
            <a:r>
              <a:rPr lang="pl-PL" noProof="0" dirty="0" err="1"/>
              <a:t>rowniez</a:t>
            </a:r>
            <a:r>
              <a:rPr lang="pl-PL" noProof="0" dirty="0"/>
              <a:t> </a:t>
            </a:r>
            <a:r>
              <a:rPr lang="pl-PL" noProof="0" dirty="0" err="1"/>
              <a:t>obracal</a:t>
            </a:r>
            <a:r>
              <a:rPr lang="pl-PL" noProof="0" dirty="0"/>
              <a:t> </a:t>
            </a:r>
            <a:r>
              <a:rPr lang="pl-PL" noProof="0" dirty="0" err="1"/>
              <a:t>sie</a:t>
            </a:r>
            <a:r>
              <a:rPr lang="pl-PL" noProof="0" dirty="0"/>
              <a:t> </a:t>
            </a:r>
            <a:r>
              <a:rPr lang="pl-PL" noProof="0" dirty="0" err="1"/>
              <a:t>wokol</a:t>
            </a:r>
            <a:r>
              <a:rPr lang="pl-PL" noProof="0" dirty="0"/>
              <a:t> produktu I to na tej podstawie najpierw kupcy czy </a:t>
            </a:r>
            <a:r>
              <a:rPr lang="pl-PL" noProof="0" dirty="0" err="1"/>
              <a:t>rzemislnicy</a:t>
            </a:r>
            <a:r>
              <a:rPr lang="pl-PL" noProof="0" dirty="0"/>
              <a:t>, a </a:t>
            </a:r>
            <a:r>
              <a:rPr lang="pl-PL" noProof="0" dirty="0" err="1"/>
              <a:t>pozniej</a:t>
            </a:r>
            <a:r>
              <a:rPr lang="pl-PL" noProof="0" dirty="0"/>
              <a:t> sklepy tak </a:t>
            </a:r>
            <a:r>
              <a:rPr lang="pl-PL" noProof="0" dirty="0" err="1"/>
              <a:t>rozkladaly</a:t>
            </a:r>
            <a:r>
              <a:rPr lang="pl-PL" noProof="0" dirty="0"/>
              <a:t> towary, by te ciekawsze </a:t>
            </a:r>
            <a:r>
              <a:rPr lang="pl-PL" noProof="0" dirty="0" err="1"/>
              <a:t>latwiej</a:t>
            </a:r>
            <a:r>
              <a:rPr lang="pl-PL" noProof="0" dirty="0"/>
              <a:t> </a:t>
            </a:r>
            <a:r>
              <a:rPr lang="pl-PL" noProof="0" dirty="0" err="1"/>
              <a:t>wpadaly</a:t>
            </a:r>
            <a:r>
              <a:rPr lang="pl-PL" noProof="0" dirty="0"/>
              <a:t> w oko </a:t>
            </a:r>
            <a:r>
              <a:rPr lang="pl-PL" noProof="0" dirty="0" err="1"/>
              <a:t>przechodniow</a:t>
            </a:r>
            <a:r>
              <a:rPr lang="pl-PL" noProof="0" dirty="0"/>
              <a:t> I </a:t>
            </a:r>
            <a:r>
              <a:rPr lang="pl-PL" noProof="0" dirty="0" err="1"/>
              <a:t>klientow</a:t>
            </a:r>
            <a:r>
              <a:rPr lang="pl-PL" noProof="0" dirty="0"/>
              <a:t>.</a:t>
            </a:r>
          </a:p>
          <a:p>
            <a:endParaRPr lang="pl-PL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="1" noProof="0" dirty="0"/>
              <a:t>Rewolucja </a:t>
            </a:r>
            <a:r>
              <a:rPr lang="pl-PL" b="1" noProof="0" dirty="0" err="1"/>
              <a:t>poczatke</a:t>
            </a:r>
            <a:r>
              <a:rPr lang="pl-PL" b="1" noProof="0" dirty="0"/>
              <a:t> </a:t>
            </a:r>
            <a:r>
              <a:rPr lang="pl-PL" b="1" noProof="0" dirty="0" err="1"/>
              <a:t>XXw</a:t>
            </a:r>
            <a:endParaRPr lang="pl-PL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="1" noProof="0" dirty="0" err="1"/>
              <a:t>Wieksza</a:t>
            </a:r>
            <a:r>
              <a:rPr lang="pl-PL" b="1" noProof="0" dirty="0"/>
              <a:t> </a:t>
            </a:r>
            <a:r>
              <a:rPr lang="pl-PL" b="1" noProof="0" dirty="0" err="1"/>
              <a:t>dostepnosc</a:t>
            </a:r>
            <a:r>
              <a:rPr lang="pl-PL" b="1" noProof="0" dirty="0"/>
              <a:t>, </a:t>
            </a:r>
            <a:r>
              <a:rPr lang="pl-PL" b="1" noProof="0" dirty="0" err="1"/>
              <a:t>wieksza</a:t>
            </a:r>
            <a:r>
              <a:rPr lang="pl-PL" b="1" noProof="0" dirty="0"/>
              <a:t> konkurencja, eksperymenty </a:t>
            </a:r>
            <a:r>
              <a:rPr lang="pl-PL" b="1" noProof="0" dirty="0" err="1"/>
              <a:t>zformami</a:t>
            </a:r>
            <a:endParaRPr lang="pl-PL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="1" noProof="0" dirty="0" err="1"/>
              <a:t>Sprzedaz</a:t>
            </a:r>
            <a:r>
              <a:rPr lang="pl-PL" b="1" noProof="0" dirty="0"/>
              <a:t> </a:t>
            </a:r>
            <a:r>
              <a:rPr lang="pl-PL" b="1" noProof="0" dirty="0" err="1"/>
              <a:t>samoobsloguwa</a:t>
            </a:r>
            <a:r>
              <a:rPr lang="pl-PL" b="1" noProof="0" dirty="0"/>
              <a:t>, </a:t>
            </a:r>
            <a:r>
              <a:rPr lang="pl-PL" b="1" noProof="0" dirty="0" err="1"/>
              <a:t>poczatek</a:t>
            </a:r>
            <a:r>
              <a:rPr lang="pl-PL" b="1" noProof="0" dirty="0"/>
              <a:t> lat 30, najpierw USA, </a:t>
            </a:r>
            <a:r>
              <a:rPr lang="pl-PL" b="1" noProof="0" dirty="0" err="1"/>
              <a:t>pozniej</a:t>
            </a:r>
            <a:r>
              <a:rPr lang="pl-PL" b="1" noProof="0" dirty="0"/>
              <a:t> Europa</a:t>
            </a:r>
            <a:endParaRPr lang="en-US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Zmiana</a:t>
            </a:r>
            <a:r>
              <a:rPr lang="en-US" b="1" noProof="0" dirty="0"/>
              <a:t> </a:t>
            </a:r>
            <a:r>
              <a:rPr lang="en-US" b="1" noProof="0" dirty="0" err="1"/>
              <a:t>celu</a:t>
            </a:r>
            <a:r>
              <a:rPr lang="en-US" b="1" noProof="0" dirty="0"/>
              <a:t> market, </a:t>
            </a:r>
            <a:r>
              <a:rPr lang="en-US" b="1" noProof="0" dirty="0" err="1"/>
              <a:t>nie</a:t>
            </a:r>
            <a:r>
              <a:rPr lang="en-US" b="1" noProof="0" dirty="0"/>
              <a:t> </a:t>
            </a:r>
            <a:r>
              <a:rPr lang="en-US" b="1" noProof="0" dirty="0" err="1"/>
              <a:t>sprzedaż</a:t>
            </a:r>
            <a:r>
              <a:rPr lang="en-US" b="1" noProof="0" dirty="0"/>
              <a:t> a </a:t>
            </a:r>
            <a:r>
              <a:rPr lang="en-US" b="1" noProof="0" dirty="0" err="1"/>
              <a:t>satysfakcja</a:t>
            </a:r>
            <a:r>
              <a:rPr lang="en-US" b="1" noProof="0" dirty="0"/>
              <a:t> </a:t>
            </a:r>
            <a:r>
              <a:rPr lang="en-US" b="1" noProof="0" dirty="0" err="1"/>
              <a:t>i</a:t>
            </a:r>
            <a:r>
              <a:rPr lang="en-US" b="1" noProof="0" dirty="0"/>
              <a:t> </a:t>
            </a:r>
            <a:r>
              <a:rPr lang="en-US" b="1" noProof="0" dirty="0" err="1"/>
              <a:t>utryzmanie</a:t>
            </a:r>
            <a:endParaRPr lang="en-US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Nowe</a:t>
            </a:r>
            <a:r>
              <a:rPr lang="en-US" b="1" noProof="0" dirty="0"/>
              <a:t> </a:t>
            </a:r>
            <a:r>
              <a:rPr lang="en-US" b="1" noProof="0" dirty="0" err="1"/>
              <a:t>metody</a:t>
            </a:r>
            <a:r>
              <a:rPr lang="en-US" b="1" noProof="0" dirty="0"/>
              <a:t> </a:t>
            </a:r>
            <a:r>
              <a:rPr lang="en-US" b="1" noProof="0" dirty="0" err="1"/>
              <a:t>ekspozycji</a:t>
            </a:r>
            <a:r>
              <a:rPr lang="en-US" b="1" noProof="0" dirty="0"/>
              <a:t>, </a:t>
            </a:r>
            <a:r>
              <a:rPr lang="en-US" b="1" noProof="0" dirty="0" err="1"/>
              <a:t>eksperymenty</a:t>
            </a:r>
            <a:r>
              <a:rPr lang="en-US" b="1" noProof="0" dirty="0"/>
              <a:t> </a:t>
            </a:r>
            <a:r>
              <a:rPr lang="en-US" b="1" noProof="0" dirty="0" err="1"/>
              <a:t>prezentacja</a:t>
            </a:r>
            <a:r>
              <a:rPr lang="en-US" b="1" noProof="0" dirty="0"/>
              <a:t> </a:t>
            </a:r>
            <a:r>
              <a:rPr lang="en-US" b="1" noProof="0" dirty="0" err="1"/>
              <a:t>cen</a:t>
            </a:r>
            <a:r>
              <a:rPr lang="en-US" b="1" noProof="0" dirty="0"/>
              <a:t>, </a:t>
            </a:r>
            <a:r>
              <a:rPr lang="en-US" b="1" noProof="0" dirty="0" err="1"/>
              <a:t>podstawy</a:t>
            </a:r>
            <a:r>
              <a:rPr lang="en-US" b="1" noProof="0" dirty="0"/>
              <a:t> </a:t>
            </a:r>
            <a:r>
              <a:rPr lang="en-US" b="1" noProof="0" dirty="0" err="1"/>
              <a:t>psychologi</a:t>
            </a:r>
            <a:r>
              <a:rPr lang="en-US" b="1" noProof="0" dirty="0"/>
              <a:t> </a:t>
            </a:r>
            <a:r>
              <a:rPr lang="en-US" b="1" noProof="0" dirty="0" err="1"/>
              <a:t>sprzedazy</a:t>
            </a:r>
            <a:endParaRPr lang="en-US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Do </a:t>
            </a:r>
            <a:r>
              <a:rPr lang="en-US" b="1" noProof="0" dirty="0" err="1"/>
              <a:t>poczatku</a:t>
            </a:r>
            <a:r>
              <a:rPr lang="en-US" b="1" noProof="0" dirty="0"/>
              <a:t> </a:t>
            </a:r>
            <a:r>
              <a:rPr lang="en-US" b="1" noProof="0" dirty="0" err="1"/>
              <a:t>XXIw</a:t>
            </a:r>
            <a:r>
              <a:rPr lang="en-US" b="1" noProof="0" dirty="0"/>
              <a:t>.</a:t>
            </a:r>
            <a:endParaRPr lang="pl-PL" b="1" noProof="0" dirty="0"/>
          </a:p>
          <a:p>
            <a:endParaRPr lang="pl-PL" noProof="0" dirty="0"/>
          </a:p>
          <a:p>
            <a:r>
              <a:rPr lang="pl-PL" noProof="0" dirty="0"/>
              <a:t>Pierwsza </a:t>
            </a:r>
            <a:r>
              <a:rPr lang="pl-PL" noProof="0" dirty="0" err="1"/>
              <a:t>wieksza</a:t>
            </a:r>
            <a:r>
              <a:rPr lang="pl-PL" noProof="0" dirty="0"/>
              <a:t> rewolucja </a:t>
            </a:r>
            <a:r>
              <a:rPr lang="pl-PL" noProof="0" dirty="0" err="1"/>
              <a:t>whandlu</a:t>
            </a:r>
            <a:r>
              <a:rPr lang="pl-PL" noProof="0" dirty="0"/>
              <a:t> I marketing </a:t>
            </a:r>
            <a:r>
              <a:rPr lang="pl-PL" noProof="0" dirty="0" err="1"/>
              <a:t>nastapila</a:t>
            </a:r>
            <a:r>
              <a:rPr lang="pl-PL" noProof="0" dirty="0"/>
              <a:t> na </a:t>
            </a:r>
            <a:r>
              <a:rPr lang="pl-PL" noProof="0" dirty="0" err="1"/>
              <a:t>poczatku</a:t>
            </a:r>
            <a:r>
              <a:rPr lang="pl-PL" noProof="0" dirty="0"/>
              <a:t> </a:t>
            </a:r>
            <a:r>
              <a:rPr lang="pl-PL" noProof="0" dirty="0" err="1"/>
              <a:t>XXw</a:t>
            </a:r>
            <a:r>
              <a:rPr lang="pl-PL" noProof="0" dirty="0"/>
              <a:t>, gdy </a:t>
            </a:r>
            <a:r>
              <a:rPr lang="pl-PL" noProof="0" dirty="0" err="1"/>
              <a:t>znaczaco</a:t>
            </a:r>
            <a:r>
              <a:rPr lang="pl-PL" noProof="0" dirty="0"/>
              <a:t> </a:t>
            </a:r>
            <a:r>
              <a:rPr lang="pl-PL" noProof="0" dirty="0" err="1"/>
              <a:t>zwiekszyla</a:t>
            </a:r>
            <a:r>
              <a:rPr lang="pl-PL" noProof="0" dirty="0"/>
              <a:t> </a:t>
            </a:r>
            <a:r>
              <a:rPr lang="pl-PL" noProof="0" dirty="0" err="1"/>
              <a:t>sie</a:t>
            </a:r>
            <a:r>
              <a:rPr lang="pl-PL" noProof="0" dirty="0"/>
              <a:t> </a:t>
            </a:r>
            <a:r>
              <a:rPr lang="pl-PL" noProof="0" dirty="0" err="1"/>
              <a:t>dostepnosc</a:t>
            </a:r>
            <a:r>
              <a:rPr lang="pl-PL" noProof="0" dirty="0"/>
              <a:t> </a:t>
            </a:r>
            <a:r>
              <a:rPr lang="pl-PL" noProof="0" dirty="0" err="1"/>
              <a:t>towarow</a:t>
            </a:r>
            <a:r>
              <a:rPr lang="pl-PL" noProof="0" dirty="0"/>
              <a:t>, </a:t>
            </a:r>
            <a:r>
              <a:rPr lang="pl-PL" noProof="0" dirty="0" err="1"/>
              <a:t>konkuencja</a:t>
            </a:r>
            <a:r>
              <a:rPr lang="pl-PL" noProof="0" dirty="0"/>
              <a:t> w handle oraz </a:t>
            </a:r>
            <a:r>
              <a:rPr lang="pl-PL" noProof="0" dirty="0" err="1"/>
              <a:t>zaczeto</a:t>
            </a:r>
            <a:r>
              <a:rPr lang="pl-PL" noProof="0" dirty="0"/>
              <a:t> </a:t>
            </a:r>
            <a:r>
              <a:rPr lang="pl-PL" noProof="0" dirty="0" err="1"/>
              <a:t>eksperymentowac</a:t>
            </a:r>
            <a:r>
              <a:rPr lang="pl-PL" noProof="0" dirty="0"/>
              <a:t> z </a:t>
            </a:r>
            <a:r>
              <a:rPr lang="pl-PL" noProof="0" dirty="0" err="1"/>
              <a:t>roznymi</a:t>
            </a:r>
            <a:r>
              <a:rPr lang="pl-PL" noProof="0" dirty="0"/>
              <a:t> formami </a:t>
            </a:r>
            <a:r>
              <a:rPr lang="pl-PL" noProof="0" dirty="0" err="1"/>
              <a:t>sprzedazy</a:t>
            </a:r>
            <a:r>
              <a:rPr lang="pl-PL" noProof="0" dirty="0"/>
              <a:t> w tym </a:t>
            </a:r>
            <a:r>
              <a:rPr lang="pl-PL" noProof="0" dirty="0" err="1"/>
              <a:t>sprzedaza</a:t>
            </a:r>
            <a:r>
              <a:rPr lang="pl-PL" noProof="0" dirty="0"/>
              <a:t> </a:t>
            </a:r>
            <a:r>
              <a:rPr lang="pl-PL" noProof="0" dirty="0" err="1"/>
              <a:t>samoobslugowa</a:t>
            </a:r>
            <a:r>
              <a:rPr lang="pl-PL" noProof="0" dirty="0"/>
              <a:t>, </a:t>
            </a:r>
            <a:r>
              <a:rPr lang="pl-PL" noProof="0" dirty="0" err="1"/>
              <a:t>ktora</a:t>
            </a:r>
            <a:r>
              <a:rPr lang="pl-PL" noProof="0" dirty="0"/>
              <a:t> na dobre </a:t>
            </a:r>
            <a:r>
              <a:rPr lang="pl-PL" noProof="0" dirty="0" err="1"/>
              <a:t>zadomowila</a:t>
            </a:r>
            <a:r>
              <a:rPr lang="pl-PL" noProof="0" dirty="0"/>
              <a:t> </a:t>
            </a:r>
            <a:r>
              <a:rPr lang="pl-PL" noProof="0" dirty="0" err="1"/>
              <a:t>sie</a:t>
            </a:r>
            <a:r>
              <a:rPr lang="pl-PL" noProof="0" dirty="0"/>
              <a:t> w okolicy lat 30 najpierw w Stanach, a </a:t>
            </a:r>
            <a:r>
              <a:rPr lang="pl-PL" noProof="0" dirty="0" err="1"/>
              <a:t>pozniej</a:t>
            </a:r>
            <a:r>
              <a:rPr lang="pl-PL" noProof="0" dirty="0"/>
              <a:t> w Europie. </a:t>
            </a:r>
            <a:r>
              <a:rPr lang="pl-PL" noProof="0" dirty="0" err="1"/>
              <a:t>Nastepstwem</a:t>
            </a:r>
            <a:r>
              <a:rPr lang="pl-PL" noProof="0" dirty="0"/>
              <a:t> tego </a:t>
            </a:r>
            <a:r>
              <a:rPr lang="pl-PL" noProof="0" dirty="0" err="1"/>
              <a:t>byla</a:t>
            </a:r>
            <a:r>
              <a:rPr lang="pl-PL" noProof="0" dirty="0"/>
              <a:t> zmiana celu marketing, gdzie </a:t>
            </a:r>
            <a:r>
              <a:rPr lang="pl-PL" noProof="0" dirty="0" err="1"/>
              <a:t>juz</a:t>
            </a:r>
            <a:r>
              <a:rPr lang="pl-PL" noProof="0" dirty="0"/>
              <a:t> nie sama </a:t>
            </a:r>
            <a:r>
              <a:rPr lang="pl-PL" noProof="0" dirty="0" err="1"/>
              <a:t>sprzedaz</a:t>
            </a:r>
            <a:r>
              <a:rPr lang="pl-PL" noProof="0" dirty="0"/>
              <a:t> produktu </a:t>
            </a:r>
            <a:r>
              <a:rPr lang="pl-PL" noProof="0" dirty="0" err="1"/>
              <a:t>byla</a:t>
            </a:r>
            <a:r>
              <a:rPr lang="pl-PL" noProof="0" dirty="0"/>
              <a:t> celem, a raczej </a:t>
            </a:r>
            <a:r>
              <a:rPr lang="pl-PL" noProof="0" dirty="0" err="1"/>
              <a:t>statysfakcja</a:t>
            </a:r>
            <a:r>
              <a:rPr lang="pl-PL" noProof="0" dirty="0"/>
              <a:t> I utrzymanie klienta. Wypracowano nowe metody ekspozycji towaru, eksperymentowano z cenami I ich prezentacja oraz </a:t>
            </a:r>
            <a:r>
              <a:rPr lang="pl-PL" noProof="0" dirty="0" err="1"/>
              <a:t>pojawily</a:t>
            </a:r>
            <a:r>
              <a:rPr lang="pl-PL" noProof="0" dirty="0"/>
              <a:t> </a:t>
            </a:r>
            <a:r>
              <a:rPr lang="pl-PL" noProof="0" dirty="0" err="1"/>
              <a:t>sie</a:t>
            </a:r>
            <a:r>
              <a:rPr lang="pl-PL" noProof="0" dirty="0"/>
              <a:t> podstawy </a:t>
            </a:r>
            <a:r>
              <a:rPr lang="pl-PL" noProof="0" dirty="0" err="1"/>
              <a:t>psychologi</a:t>
            </a:r>
            <a:r>
              <a:rPr lang="pl-PL" noProof="0" dirty="0"/>
              <a:t> </a:t>
            </a:r>
            <a:r>
              <a:rPr lang="pl-PL" noProof="0" dirty="0" err="1"/>
              <a:t>sprzedazy</a:t>
            </a:r>
            <a:r>
              <a:rPr lang="pl-PL" noProof="0" dirty="0"/>
              <a:t>. Ta wersja marketing </a:t>
            </a:r>
            <a:r>
              <a:rPr lang="pl-PL" noProof="0" dirty="0" err="1"/>
              <a:t>byla</a:t>
            </a:r>
            <a:r>
              <a:rPr lang="pl-PL" noProof="0" dirty="0"/>
              <a:t> stosowana </a:t>
            </a:r>
            <a:r>
              <a:rPr lang="pl-PL" noProof="0" dirty="0" err="1"/>
              <a:t>az</a:t>
            </a:r>
            <a:r>
              <a:rPr lang="pl-PL" noProof="0" dirty="0"/>
              <a:t> do </a:t>
            </a:r>
            <a:r>
              <a:rPr lang="pl-PL" noProof="0" dirty="0" err="1"/>
              <a:t>poczatku</a:t>
            </a:r>
            <a:r>
              <a:rPr lang="pl-PL" noProof="0" dirty="0"/>
              <a:t> </a:t>
            </a:r>
            <a:r>
              <a:rPr lang="pl-PL" noProof="0" dirty="0" err="1"/>
              <a:t>XXIw</a:t>
            </a:r>
            <a:r>
              <a:rPr lang="pl-PL" noProof="0" dirty="0"/>
              <a:t>.</a:t>
            </a:r>
            <a:endParaRPr lang="en-US" noProof="0" dirty="0"/>
          </a:p>
          <a:p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Przelom</a:t>
            </a:r>
            <a:r>
              <a:rPr lang="en-US" b="1" noProof="0" dirty="0"/>
              <a:t>, </a:t>
            </a:r>
            <a:r>
              <a:rPr lang="en-US" b="1" noProof="0" dirty="0" err="1"/>
              <a:t>przelom</a:t>
            </a:r>
            <a:r>
              <a:rPr lang="en-US" b="1" noProof="0" dirty="0"/>
              <a:t> </a:t>
            </a:r>
            <a:r>
              <a:rPr lang="en-US" b="1" noProof="0" dirty="0" err="1"/>
              <a:t>wiekow</a:t>
            </a:r>
            <a:r>
              <a:rPr lang="en-US" b="1" noProof="0" dirty="0"/>
              <a:t>, ecommerce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Idealny</a:t>
            </a:r>
            <a:r>
              <a:rPr lang="en-US" b="1" noProof="0" dirty="0"/>
              <a:t> product I </a:t>
            </a:r>
            <a:r>
              <a:rPr lang="en-US" b="1" noProof="0" dirty="0" err="1"/>
              <a:t>prezentacja</a:t>
            </a:r>
            <a:r>
              <a:rPr lang="en-US" b="1" noProof="0" dirty="0"/>
              <a:t> </a:t>
            </a:r>
            <a:r>
              <a:rPr lang="en-US" b="1" noProof="0" dirty="0" err="1"/>
              <a:t>nie</a:t>
            </a:r>
            <a:r>
              <a:rPr lang="en-US" b="1" noProof="0" dirty="0"/>
              <a:t> </a:t>
            </a:r>
            <a:r>
              <a:rPr lang="en-US" b="1" noProof="0" dirty="0" err="1"/>
              <a:t>wystarczjace</a:t>
            </a:r>
            <a:endParaRPr lang="en-US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Philip Kotler 2009 </a:t>
            </a:r>
            <a:r>
              <a:rPr lang="en-US" b="1" noProof="0" dirty="0" err="1"/>
              <a:t>pojecie</a:t>
            </a:r>
            <a:r>
              <a:rPr lang="en-US" b="1" noProof="0" dirty="0"/>
              <a:t> marketing 3.0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W centrum </a:t>
            </a:r>
            <a:r>
              <a:rPr lang="en-US" b="1" noProof="0" dirty="0" err="1"/>
              <a:t>klient</a:t>
            </a:r>
            <a:endParaRPr lang="en-US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="1" noProof="0" dirty="0"/>
              <a:t>Klienta, </a:t>
            </a:r>
            <a:r>
              <a:rPr lang="pl-PL" b="1" noProof="0" dirty="0" err="1"/>
              <a:t>ktory</a:t>
            </a:r>
            <a:r>
              <a:rPr lang="en-US" b="1" noProof="0" dirty="0"/>
              <a:t> </a:t>
            </a:r>
            <a:r>
              <a:rPr lang="pl-PL" b="1" noProof="0" dirty="0"/>
              <a:t>rozumiany jest jako niepowtarzalna I indywidualna jednostka, dla </a:t>
            </a:r>
            <a:r>
              <a:rPr lang="pl-PL" b="1" noProof="0" dirty="0" err="1"/>
              <a:t>ktorej</a:t>
            </a:r>
            <a:r>
              <a:rPr lang="pl-PL" b="1" noProof="0" dirty="0"/>
              <a:t> zakup towaru nie jest tylko </a:t>
            </a:r>
            <a:r>
              <a:rPr lang="pl-PL" b="1" noProof="0" dirty="0" err="1"/>
              <a:t>czynnoscia</a:t>
            </a:r>
            <a:r>
              <a:rPr lang="pl-PL" b="1" noProof="0" dirty="0"/>
              <a:t> sama w sobie a jedynie </a:t>
            </a:r>
            <a:r>
              <a:rPr lang="pl-PL" b="1" noProof="0" dirty="0" err="1"/>
              <a:t>narzedziem</a:t>
            </a:r>
            <a:r>
              <a:rPr lang="pl-PL" b="1" noProof="0" dirty="0"/>
              <a:t> zaspokojenia </a:t>
            </a:r>
            <a:r>
              <a:rPr lang="pl-PL" b="1" noProof="0" dirty="0" err="1"/>
              <a:t>wyzszych</a:t>
            </a:r>
            <a:r>
              <a:rPr lang="pl-PL" b="1" noProof="0" dirty="0"/>
              <a:t> potrzeb. </a:t>
            </a:r>
            <a:endParaRPr lang="en-US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Komunikacja</a:t>
            </a:r>
            <a:r>
              <a:rPr lang="en-US" b="1" noProof="0" dirty="0"/>
              <a:t> z </a:t>
            </a:r>
            <a:r>
              <a:rPr lang="en-US" b="1" noProof="0" dirty="0" err="1"/>
              <a:t>klientem</a:t>
            </a:r>
            <a:endParaRPr lang="en-US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Komunikacja</a:t>
            </a:r>
            <a:r>
              <a:rPr lang="en-US" b="1" noProof="0" dirty="0"/>
              <a:t> z </a:t>
            </a:r>
            <a:r>
              <a:rPr lang="en-US" b="1" noProof="0" dirty="0" err="1"/>
              <a:t>wykorzystaniem</a:t>
            </a:r>
            <a:r>
              <a:rPr lang="en-US" b="1" noProof="0" dirty="0"/>
              <a:t> DNA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="1" dirty="0" err="1"/>
              <a:t>Distinctivness</a:t>
            </a:r>
            <a:r>
              <a:rPr lang="pl-PL" b="1" dirty="0"/>
              <a:t> (unikatowość), </a:t>
            </a:r>
            <a:r>
              <a:rPr lang="pl-PL" b="1" dirty="0" err="1"/>
              <a:t>Novelty</a:t>
            </a:r>
            <a:r>
              <a:rPr lang="pl-PL" b="1" dirty="0"/>
              <a:t> (innowacyjność) i </a:t>
            </a:r>
            <a:r>
              <a:rPr lang="pl-PL" b="1" dirty="0" err="1"/>
              <a:t>Atributes</a:t>
            </a:r>
            <a:r>
              <a:rPr lang="pl-PL" b="1" dirty="0"/>
              <a:t> (właściwości, cechy które wyróżniają produkt)</a:t>
            </a:r>
            <a:r>
              <a:rPr lang="en-US" b="1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Traktowanie</a:t>
            </a:r>
            <a:r>
              <a:rPr lang="en-US" b="1" noProof="0" dirty="0"/>
              <a:t> </a:t>
            </a:r>
            <a:r>
              <a:rPr lang="en-US" b="1" noProof="0" dirty="0" err="1"/>
              <a:t>klienta</a:t>
            </a:r>
            <a:r>
              <a:rPr lang="en-US" b="1" noProof="0" dirty="0"/>
              <a:t> </a:t>
            </a:r>
            <a:r>
              <a:rPr lang="en-US" b="1" noProof="0" dirty="0" err="1"/>
              <a:t>wyjatkowo</a:t>
            </a:r>
            <a:endParaRPr lang="en-US" b="1" noProof="0" dirty="0"/>
          </a:p>
          <a:p>
            <a:endParaRPr lang="pl-PL" noProof="0" dirty="0"/>
          </a:p>
          <a:p>
            <a:r>
              <a:rPr lang="pl-PL" noProof="0" dirty="0" err="1"/>
              <a:t>Nastepnym</a:t>
            </a:r>
            <a:r>
              <a:rPr lang="pl-PL" noProof="0" dirty="0"/>
              <a:t> </a:t>
            </a:r>
            <a:r>
              <a:rPr lang="pl-PL" noProof="0" dirty="0" err="1"/>
              <a:t>przelomem</a:t>
            </a:r>
            <a:r>
              <a:rPr lang="pl-PL" noProof="0" dirty="0"/>
              <a:t> w marketing, </a:t>
            </a:r>
            <a:r>
              <a:rPr lang="pl-PL" noProof="0" dirty="0" err="1"/>
              <a:t>ktory</a:t>
            </a:r>
            <a:r>
              <a:rPr lang="pl-PL" noProof="0" dirty="0"/>
              <a:t> </a:t>
            </a:r>
            <a:r>
              <a:rPr lang="pl-PL" noProof="0" dirty="0" err="1"/>
              <a:t>wydarzyl</a:t>
            </a:r>
            <a:r>
              <a:rPr lang="pl-PL" noProof="0" dirty="0"/>
              <a:t> </a:t>
            </a:r>
            <a:r>
              <a:rPr lang="pl-PL" noProof="0" dirty="0" err="1"/>
              <a:t>sie</a:t>
            </a:r>
            <a:r>
              <a:rPr lang="pl-PL" noProof="0" dirty="0"/>
              <a:t> na </a:t>
            </a:r>
            <a:r>
              <a:rPr lang="pl-PL" noProof="0" dirty="0" err="1"/>
              <a:t>przelomie</a:t>
            </a:r>
            <a:r>
              <a:rPr lang="pl-PL" noProof="0" dirty="0"/>
              <a:t> </a:t>
            </a:r>
            <a:r>
              <a:rPr lang="pl-PL" noProof="0" dirty="0" err="1"/>
              <a:t>wiekow</a:t>
            </a:r>
            <a:r>
              <a:rPr lang="pl-PL" noProof="0" dirty="0"/>
              <a:t> </a:t>
            </a:r>
            <a:r>
              <a:rPr lang="pl-PL" noProof="0" dirty="0" err="1"/>
              <a:t>bylo</a:t>
            </a:r>
            <a:r>
              <a:rPr lang="pl-PL" noProof="0" dirty="0"/>
              <a:t> pojawie </a:t>
            </a:r>
            <a:r>
              <a:rPr lang="pl-PL" noProof="0" dirty="0" err="1"/>
              <a:t>sie</a:t>
            </a:r>
            <a:r>
              <a:rPr lang="pl-PL" noProof="0" dirty="0"/>
              <a:t> e-commerce czyli handle online. Tutaj </a:t>
            </a:r>
            <a:r>
              <a:rPr lang="pl-PL" noProof="0" dirty="0" err="1"/>
              <a:t>juz</a:t>
            </a:r>
            <a:r>
              <a:rPr lang="pl-PL" noProof="0" dirty="0"/>
              <a:t> </a:t>
            </a:r>
            <a:r>
              <a:rPr lang="pl-PL" noProof="0" dirty="0" err="1"/>
              <a:t>nei</a:t>
            </a:r>
            <a:r>
              <a:rPr lang="pl-PL" noProof="0" dirty="0"/>
              <a:t> </a:t>
            </a:r>
            <a:r>
              <a:rPr lang="pl-PL" noProof="0" dirty="0" err="1"/>
              <a:t>wystarczyl</a:t>
            </a:r>
            <a:r>
              <a:rPr lang="pl-PL" noProof="0" dirty="0"/>
              <a:t> ani idealny </a:t>
            </a:r>
            <a:r>
              <a:rPr lang="pl-PL" noProof="0" dirty="0" err="1"/>
              <a:t>product</a:t>
            </a:r>
            <a:r>
              <a:rPr lang="pl-PL" noProof="0" dirty="0"/>
              <a:t>, ani dobra prezentacja tego produktu. W 2009 roku Philip </a:t>
            </a:r>
            <a:r>
              <a:rPr lang="pl-PL" noProof="0" dirty="0" err="1"/>
              <a:t>Kotler</a:t>
            </a:r>
            <a:r>
              <a:rPr lang="pl-PL" noProof="0" dirty="0"/>
              <a:t> </a:t>
            </a:r>
            <a:r>
              <a:rPr lang="pl-PL" noProof="0" dirty="0" err="1"/>
              <a:t>sformulowal</a:t>
            </a:r>
            <a:r>
              <a:rPr lang="pl-PL" noProof="0" dirty="0"/>
              <a:t> </a:t>
            </a:r>
            <a:r>
              <a:rPr lang="pl-PL" noProof="0" dirty="0" err="1"/>
              <a:t>pojecie</a:t>
            </a:r>
            <a:r>
              <a:rPr lang="pl-PL" noProof="0" dirty="0"/>
              <a:t> marketing 3.0, </a:t>
            </a:r>
            <a:r>
              <a:rPr lang="pl-PL" noProof="0" dirty="0" err="1"/>
              <a:t>ktory</a:t>
            </a:r>
            <a:r>
              <a:rPr lang="pl-PL" noProof="0" dirty="0"/>
              <a:t> w centrum </a:t>
            </a:r>
            <a:r>
              <a:rPr lang="pl-PL" noProof="0" dirty="0" err="1"/>
              <a:t>postawil</a:t>
            </a:r>
            <a:r>
              <a:rPr lang="pl-PL" noProof="0" dirty="0"/>
              <a:t> klienta. Klienta, </a:t>
            </a:r>
            <a:r>
              <a:rPr lang="pl-PL" noProof="0" dirty="0" err="1"/>
              <a:t>ktory</a:t>
            </a:r>
            <a:r>
              <a:rPr lang="en-US" noProof="0" dirty="0"/>
              <a:t> </a:t>
            </a:r>
            <a:r>
              <a:rPr lang="pl-PL" noProof="0" dirty="0"/>
              <a:t>rozumiany jest jako niepowtarzalna I indywidualna jednostka, dla </a:t>
            </a:r>
            <a:r>
              <a:rPr lang="pl-PL" noProof="0" dirty="0" err="1"/>
              <a:t>ktorej</a:t>
            </a:r>
            <a:r>
              <a:rPr lang="pl-PL" noProof="0" dirty="0"/>
              <a:t> zakup towaru nie jest tylko </a:t>
            </a:r>
            <a:r>
              <a:rPr lang="pl-PL" noProof="0" dirty="0" err="1"/>
              <a:t>czynnoscia</a:t>
            </a:r>
            <a:r>
              <a:rPr lang="pl-PL" noProof="0" dirty="0"/>
              <a:t> sama w sobie a jedynie </a:t>
            </a:r>
            <a:r>
              <a:rPr lang="pl-PL" noProof="0" dirty="0" err="1"/>
              <a:t>narzedziem</a:t>
            </a:r>
            <a:r>
              <a:rPr lang="pl-PL" noProof="0" dirty="0"/>
              <a:t> zaspokojenia </a:t>
            </a:r>
            <a:r>
              <a:rPr lang="pl-PL" noProof="0" dirty="0" err="1"/>
              <a:t>wyzszych</a:t>
            </a:r>
            <a:r>
              <a:rPr lang="pl-PL" noProof="0" dirty="0"/>
              <a:t> potrzeb. Marketing 3.0 </a:t>
            </a:r>
            <a:r>
              <a:rPr lang="pl-PL" noProof="0" dirty="0" err="1"/>
              <a:t>zaklada</a:t>
            </a:r>
            <a:r>
              <a:rPr lang="pl-PL" noProof="0" dirty="0"/>
              <a:t>, ze </a:t>
            </a:r>
            <a:r>
              <a:rPr lang="pl-PL" noProof="0" dirty="0" err="1"/>
              <a:t>wazna</a:t>
            </a:r>
            <a:r>
              <a:rPr lang="pl-PL" noProof="0" dirty="0"/>
              <a:t> jest komunikacja z klientem a marka komunikuje </a:t>
            </a:r>
            <a:r>
              <a:rPr lang="pl-PL" noProof="0" dirty="0" err="1"/>
              <a:t>sie</a:t>
            </a:r>
            <a:r>
              <a:rPr lang="pl-PL" noProof="0" dirty="0"/>
              <a:t> z nim z wykorzystaniem </a:t>
            </a:r>
            <a:r>
              <a:rPr lang="pl-PL" noProof="0" dirty="0" err="1"/>
              <a:t>czegos</a:t>
            </a:r>
            <a:r>
              <a:rPr lang="pl-PL" noProof="0" dirty="0"/>
              <a:t> co nazywane jest DNA, czyli akronimu </a:t>
            </a:r>
            <a:r>
              <a:rPr lang="pl-PL" noProof="0" dirty="0" err="1"/>
              <a:t>pochodzacego</a:t>
            </a:r>
            <a:r>
              <a:rPr lang="pl-PL" noProof="0" dirty="0"/>
              <a:t> od trzech </a:t>
            </a:r>
            <a:r>
              <a:rPr lang="pl-PL" noProof="0" dirty="0" err="1"/>
              <a:t>pojec</a:t>
            </a:r>
            <a:r>
              <a:rPr lang="pl-PL" noProof="0" dirty="0"/>
              <a:t> </a:t>
            </a:r>
            <a:r>
              <a:rPr lang="en-US" dirty="0"/>
              <a:t>- </a:t>
            </a:r>
            <a:r>
              <a:rPr lang="pl-PL" dirty="0" err="1"/>
              <a:t>Distinctivness</a:t>
            </a:r>
            <a:r>
              <a:rPr lang="pl-PL" dirty="0"/>
              <a:t> (unikatowość), </a:t>
            </a:r>
            <a:r>
              <a:rPr lang="pl-PL" dirty="0" err="1"/>
              <a:t>Novelty</a:t>
            </a:r>
            <a:r>
              <a:rPr lang="pl-PL" dirty="0"/>
              <a:t> (innowacyjność) i </a:t>
            </a:r>
            <a:r>
              <a:rPr lang="pl-PL" dirty="0" err="1"/>
              <a:t>Atributes</a:t>
            </a:r>
            <a:r>
              <a:rPr lang="pl-PL" dirty="0"/>
              <a:t> (właściwości, cechy które wyróżniają produkt)</a:t>
            </a:r>
            <a:r>
              <a:rPr lang="en-US" dirty="0"/>
              <a:t>. </a:t>
            </a:r>
            <a:r>
              <a:rPr lang="pl-PL" noProof="0" dirty="0"/>
              <a:t>W </a:t>
            </a:r>
            <a:r>
              <a:rPr lang="pl-PL" noProof="0" dirty="0" err="1"/>
              <a:t>marektingu</a:t>
            </a:r>
            <a:r>
              <a:rPr lang="pl-PL" noProof="0" dirty="0"/>
              <a:t> 3.0 </a:t>
            </a:r>
            <a:r>
              <a:rPr lang="pl-PL" noProof="0" dirty="0" err="1"/>
              <a:t>najwazniejsze</a:t>
            </a:r>
            <a:r>
              <a:rPr lang="pl-PL" noProof="0" dirty="0"/>
              <a:t> </a:t>
            </a:r>
            <a:r>
              <a:rPr lang="pl-PL" noProof="0" dirty="0" err="1"/>
              <a:t>bylo</a:t>
            </a:r>
            <a:r>
              <a:rPr lang="pl-PL" noProof="0" dirty="0"/>
              <a:t> utwierdzenie klienta ze traktujemy go </a:t>
            </a:r>
            <a:r>
              <a:rPr lang="pl-PL" noProof="0" dirty="0" err="1"/>
              <a:t>wyjatkowo</a:t>
            </a:r>
            <a:r>
              <a:rPr lang="pl-PL" noProof="0" dirty="0"/>
              <a:t>.</a:t>
            </a:r>
            <a:endParaRPr lang="en-US" noProof="0" dirty="0"/>
          </a:p>
          <a:p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6 </a:t>
            </a:r>
            <a:r>
              <a:rPr lang="en-US" b="1" noProof="0" dirty="0" err="1"/>
              <a:t>lat</a:t>
            </a:r>
            <a:r>
              <a:rPr lang="en-US" b="1" noProof="0" dirty="0"/>
              <a:t> </a:t>
            </a:r>
            <a:r>
              <a:rPr lang="en-US" b="1" noProof="0" dirty="0" err="1"/>
              <a:t>pozniej</a:t>
            </a:r>
            <a:r>
              <a:rPr lang="en-US" b="1" noProof="0" dirty="0"/>
              <a:t> 4.0, Kotler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Zmieniajace</a:t>
            </a:r>
            <a:r>
              <a:rPr lang="en-US" b="1" noProof="0" dirty="0"/>
              <a:t> </a:t>
            </a:r>
            <a:r>
              <a:rPr lang="en-US" b="1" noProof="0" dirty="0" err="1"/>
              <a:t>sie</a:t>
            </a:r>
            <a:r>
              <a:rPr lang="en-US" b="1" noProof="0" dirty="0"/>
              <a:t> </a:t>
            </a:r>
            <a:r>
              <a:rPr lang="en-US" b="1" noProof="0" dirty="0" err="1"/>
              <a:t>otoczenia</a:t>
            </a:r>
            <a:r>
              <a:rPr lang="en-US" b="1" noProof="0" dirty="0"/>
              <a:t> I </a:t>
            </a:r>
            <a:r>
              <a:rPr lang="en-US" b="1" noProof="0" dirty="0" err="1"/>
              <a:t>wartosci</a:t>
            </a:r>
            <a:r>
              <a:rPr lang="en-US" b="1" noProof="0" dirty="0"/>
              <a:t> w </a:t>
            </a:r>
            <a:r>
              <a:rPr lang="en-US" b="1" noProof="0" dirty="0" err="1"/>
              <a:t>trakcie</a:t>
            </a:r>
            <a:r>
              <a:rPr lang="en-US" b="1" noProof="0" dirty="0"/>
              <a:t> </a:t>
            </a:r>
            <a:r>
              <a:rPr lang="en-US" b="1" noProof="0" dirty="0" err="1"/>
              <a:t>zakupow</a:t>
            </a:r>
            <a:endParaRPr lang="en-US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Nie</a:t>
            </a:r>
            <a:r>
              <a:rPr lang="en-US" b="1" noProof="0" dirty="0"/>
              <a:t> </a:t>
            </a:r>
            <a:r>
              <a:rPr lang="en-US" b="1" noProof="0" dirty="0" err="1"/>
              <a:t>wystarczy</a:t>
            </a:r>
            <a:r>
              <a:rPr lang="en-US" b="1" noProof="0" dirty="0"/>
              <a:t> product, </a:t>
            </a:r>
            <a:r>
              <a:rPr lang="en-US" b="1" noProof="0" dirty="0" err="1"/>
              <a:t>obsluga</a:t>
            </a:r>
            <a:r>
              <a:rPr lang="en-US" b="1" noProof="0" dirty="0"/>
              <a:t>, </a:t>
            </a:r>
            <a:r>
              <a:rPr lang="en-US" b="1" noProof="0" dirty="0" err="1"/>
              <a:t>serwis</a:t>
            </a:r>
            <a:r>
              <a:rPr lang="en-US" b="1" noProof="0" dirty="0"/>
              <a:t>, </a:t>
            </a:r>
            <a:r>
              <a:rPr lang="en-US" b="1" noProof="0" dirty="0" err="1"/>
              <a:t>klient</a:t>
            </a:r>
            <a:r>
              <a:rPr lang="en-US" b="1" noProof="0" dirty="0"/>
              <a:t> w centrum, to </a:t>
            </a:r>
            <a:r>
              <a:rPr lang="en-US" b="1" noProof="0" dirty="0" err="1"/>
              <a:t>musi</a:t>
            </a:r>
            <a:r>
              <a:rPr lang="en-US" b="1" noProof="0" dirty="0"/>
              <a:t> </a:t>
            </a:r>
            <a:r>
              <a:rPr lang="en-US" b="1" noProof="0" dirty="0" err="1"/>
              <a:t>byc</a:t>
            </a:r>
            <a:endParaRPr lang="en-US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Nastepnym</a:t>
            </a:r>
            <a:r>
              <a:rPr lang="en-US" b="1" noProof="0" dirty="0"/>
              <a:t> </a:t>
            </a:r>
            <a:r>
              <a:rPr lang="en-US" b="1" noProof="0" dirty="0" err="1"/>
              <a:t>krokiem</a:t>
            </a:r>
            <a:r>
              <a:rPr lang="en-US" b="1" noProof="0" dirty="0"/>
              <a:t> </a:t>
            </a:r>
            <a:r>
              <a:rPr lang="en-US" b="1" noProof="0" dirty="0" err="1"/>
              <a:t>wspolpraca</a:t>
            </a:r>
            <a:r>
              <a:rPr lang="en-US" b="1" noProof="0" dirty="0"/>
              <a:t> z </a:t>
            </a:r>
            <a:r>
              <a:rPr lang="en-US" b="1" noProof="0" dirty="0" err="1"/>
              <a:t>klientem</a:t>
            </a:r>
            <a:endParaRPr lang="en-US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Klient</a:t>
            </a:r>
            <a:r>
              <a:rPr lang="en-US" b="1" noProof="0" dirty="0"/>
              <a:t> </a:t>
            </a:r>
            <a:r>
              <a:rPr lang="en-US" b="1" noProof="0" dirty="0" err="1"/>
              <a:t>jako</a:t>
            </a:r>
            <a:r>
              <a:rPr lang="en-US" b="1" noProof="0" dirty="0"/>
              <a:t> </a:t>
            </a:r>
            <a:r>
              <a:rPr lang="en-US" b="1" noProof="0" dirty="0" err="1"/>
              <a:t>czesc</a:t>
            </a:r>
            <a:r>
              <a:rPr lang="en-US" b="1" noProof="0" dirty="0"/>
              <a:t> </a:t>
            </a:r>
            <a:r>
              <a:rPr lang="en-US" b="1" noProof="0" dirty="0" err="1"/>
              <a:t>marki</a:t>
            </a:r>
            <a:r>
              <a:rPr lang="en-US" b="1" noProof="0" dirty="0"/>
              <a:t> I </a:t>
            </a:r>
            <a:r>
              <a:rPr lang="en-US" b="1" noProof="0" dirty="0" err="1"/>
              <a:t>wspoludzial</a:t>
            </a:r>
            <a:r>
              <a:rPr lang="en-US" b="1" noProof="0" dirty="0"/>
              <a:t> w </a:t>
            </a:r>
            <a:r>
              <a:rPr lang="en-US" b="1" noProof="0" dirty="0" err="1"/>
              <a:t>jej</a:t>
            </a:r>
            <a:r>
              <a:rPr lang="en-US" b="1" noProof="0" dirty="0"/>
              <a:t> </a:t>
            </a:r>
            <a:r>
              <a:rPr lang="en-US" b="1" noProof="0" dirty="0" err="1"/>
              <a:t>ksztaltowaniu</a:t>
            </a:r>
            <a:endParaRPr lang="en-US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Klient</a:t>
            </a:r>
            <a:r>
              <a:rPr lang="en-US" b="1" noProof="0" dirty="0"/>
              <a:t> </a:t>
            </a:r>
            <a:r>
              <a:rPr lang="en-US" b="1" noProof="0" dirty="0" err="1"/>
              <a:t>kupuje</a:t>
            </a:r>
            <a:r>
              <a:rPr lang="en-US" b="1" noProof="0" dirty="0"/>
              <a:t> </a:t>
            </a:r>
            <a:r>
              <a:rPr lang="en-US" b="1" noProof="0" dirty="0" err="1"/>
              <a:t>produkt</a:t>
            </a:r>
            <a:r>
              <a:rPr lang="en-US" b="1" noProof="0" dirty="0"/>
              <a:t> </a:t>
            </a:r>
            <a:r>
              <a:rPr lang="en-US" b="1" noProof="0" dirty="0" err="1"/>
              <a:t>nie</a:t>
            </a:r>
            <a:r>
              <a:rPr lang="en-US" b="1" noProof="0" dirty="0"/>
              <a:t> </a:t>
            </a:r>
            <a:r>
              <a:rPr lang="en-US" b="1" noProof="0" dirty="0" err="1"/>
              <a:t>na</a:t>
            </a:r>
            <a:r>
              <a:rPr lang="en-US" b="1" noProof="0" dirty="0"/>
              <a:t> </a:t>
            </a:r>
            <a:r>
              <a:rPr lang="en-US" b="1" noProof="0" dirty="0" err="1"/>
              <a:t>podstawie</a:t>
            </a:r>
            <a:r>
              <a:rPr lang="en-US" b="1" noProof="0" dirty="0"/>
              <a:t> </a:t>
            </a:r>
            <a:r>
              <a:rPr lang="en-US" b="1" noProof="0" dirty="0" err="1"/>
              <a:t>potrzeb</a:t>
            </a:r>
            <a:r>
              <a:rPr lang="en-US" b="1" noProof="0" dirty="0"/>
              <a:t> a </a:t>
            </a:r>
            <a:r>
              <a:rPr lang="en-US" b="1" noProof="0" dirty="0" err="1"/>
              <a:t>odczuc</a:t>
            </a:r>
            <a:r>
              <a:rPr lang="en-US" b="1" noProof="0" dirty="0"/>
              <a:t> do </a:t>
            </a:r>
            <a:r>
              <a:rPr lang="en-US" b="1" noProof="0" dirty="0" err="1"/>
              <a:t>marki</a:t>
            </a:r>
            <a:endParaRPr lang="en-US" b="1" noProof="0" dirty="0"/>
          </a:p>
          <a:p>
            <a:endParaRPr lang="pl-PL" noProof="0" dirty="0"/>
          </a:p>
          <a:p>
            <a:r>
              <a:rPr lang="pl-PL" noProof="0" dirty="0"/>
              <a:t>Marketing 4.0 natomiast </a:t>
            </a:r>
            <a:r>
              <a:rPr lang="pl-PL" noProof="0" dirty="0" err="1"/>
              <a:t>zostal</a:t>
            </a:r>
            <a:r>
              <a:rPr lang="pl-PL" noProof="0" dirty="0"/>
              <a:t> </a:t>
            </a:r>
            <a:r>
              <a:rPr lang="pl-PL" noProof="0" dirty="0" err="1"/>
              <a:t>zdefiniowanyrowniez</a:t>
            </a:r>
            <a:r>
              <a:rPr lang="pl-PL" noProof="0" dirty="0"/>
              <a:t> przez </a:t>
            </a:r>
            <a:r>
              <a:rPr lang="pl-PL" noProof="0" dirty="0" err="1"/>
              <a:t>Kotlera</a:t>
            </a:r>
            <a:r>
              <a:rPr lang="pl-PL" noProof="0" dirty="0"/>
              <a:t> </a:t>
            </a:r>
            <a:r>
              <a:rPr lang="pl-PL" noProof="0" dirty="0" err="1"/>
              <a:t>juz</a:t>
            </a:r>
            <a:r>
              <a:rPr lang="pl-PL" noProof="0" dirty="0"/>
              <a:t> 6 lat </a:t>
            </a:r>
            <a:r>
              <a:rPr lang="pl-PL" noProof="0" dirty="0" err="1"/>
              <a:t>pozniej</a:t>
            </a:r>
            <a:r>
              <a:rPr lang="pl-PL" noProof="0" dirty="0"/>
              <a:t>. Wszystko przez </a:t>
            </a:r>
            <a:r>
              <a:rPr lang="pl-PL" noProof="0" dirty="0" err="1"/>
              <a:t>gwaltownie</a:t>
            </a:r>
            <a:r>
              <a:rPr lang="pl-PL" noProof="0" dirty="0"/>
              <a:t> </a:t>
            </a:r>
            <a:r>
              <a:rPr lang="pl-PL" noProof="0" dirty="0" err="1"/>
              <a:t>zmieniajace</a:t>
            </a:r>
            <a:r>
              <a:rPr lang="pl-PL" noProof="0" dirty="0"/>
              <a:t> </a:t>
            </a:r>
            <a:r>
              <a:rPr lang="pl-PL" noProof="0" dirty="0" err="1"/>
              <a:t>sie</a:t>
            </a:r>
            <a:r>
              <a:rPr lang="pl-PL" noProof="0" dirty="0"/>
              <a:t> otoczenie I </a:t>
            </a:r>
            <a:r>
              <a:rPr lang="pl-PL" noProof="0" dirty="0" err="1"/>
              <a:t>zmiane</a:t>
            </a:r>
            <a:r>
              <a:rPr lang="pl-PL" noProof="0" dirty="0"/>
              <a:t> postrzegania przez ludzi </a:t>
            </a:r>
            <a:r>
              <a:rPr lang="pl-PL" noProof="0" dirty="0" err="1"/>
              <a:t>wartosci</a:t>
            </a:r>
            <a:r>
              <a:rPr lang="pl-PL" noProof="0" dirty="0"/>
              <a:t> </a:t>
            </a:r>
            <a:r>
              <a:rPr lang="pl-PL" noProof="0" dirty="0" err="1"/>
              <a:t>ktorymi</a:t>
            </a:r>
            <a:r>
              <a:rPr lang="pl-PL" noProof="0" dirty="0"/>
              <a:t> </a:t>
            </a:r>
            <a:r>
              <a:rPr lang="pl-PL" noProof="0" dirty="0" err="1"/>
              <a:t>sie</a:t>
            </a:r>
            <a:r>
              <a:rPr lang="pl-PL" noProof="0" dirty="0"/>
              <a:t> </a:t>
            </a:r>
            <a:r>
              <a:rPr lang="pl-PL" noProof="0" dirty="0" err="1"/>
              <a:t>kieruja</a:t>
            </a:r>
            <a:r>
              <a:rPr lang="pl-PL" noProof="0" dirty="0"/>
              <a:t> w trakcie </a:t>
            </a:r>
            <a:r>
              <a:rPr lang="pl-PL" noProof="0" dirty="0" err="1"/>
              <a:t>zakupow</a:t>
            </a:r>
            <a:r>
              <a:rPr lang="pl-PL" noProof="0" dirty="0"/>
              <a:t>. W </a:t>
            </a:r>
            <a:r>
              <a:rPr lang="pl-PL" noProof="0" dirty="0" err="1"/>
              <a:t>zalozeniach</a:t>
            </a:r>
            <a:r>
              <a:rPr lang="pl-PL" noProof="0" dirty="0"/>
              <a:t>  marketing 4.0 stoi ze </a:t>
            </a:r>
            <a:r>
              <a:rPr lang="pl-PL" noProof="0" dirty="0" err="1"/>
              <a:t>nei</a:t>
            </a:r>
            <a:r>
              <a:rPr lang="pl-PL" noProof="0" dirty="0"/>
              <a:t> wystarczy </a:t>
            </a:r>
            <a:r>
              <a:rPr lang="pl-PL" noProof="0" dirty="0" err="1"/>
              <a:t>juz</a:t>
            </a:r>
            <a:r>
              <a:rPr lang="pl-PL" noProof="0" dirty="0"/>
              <a:t> idealna </a:t>
            </a:r>
            <a:r>
              <a:rPr lang="pl-PL" noProof="0" dirty="0" err="1"/>
              <a:t>jakosc</a:t>
            </a:r>
            <a:r>
              <a:rPr lang="pl-PL" noProof="0" dirty="0"/>
              <a:t> produktu, perfekcyjna </a:t>
            </a:r>
            <a:r>
              <a:rPr lang="pl-PL" noProof="0" dirty="0" err="1"/>
              <a:t>obluga</a:t>
            </a:r>
            <a:r>
              <a:rPr lang="pl-PL" noProof="0" dirty="0"/>
              <a:t> </a:t>
            </a:r>
            <a:r>
              <a:rPr lang="pl-PL" noProof="0" dirty="0" err="1"/>
              <a:t>kleinta</a:t>
            </a:r>
            <a:r>
              <a:rPr lang="pl-PL" noProof="0" dirty="0"/>
              <a:t> I serwis ani stawianie klienta w centrum bo to wszystko musi </a:t>
            </a:r>
            <a:r>
              <a:rPr lang="pl-PL" noProof="0" dirty="0" err="1"/>
              <a:t>byc</a:t>
            </a:r>
            <a:r>
              <a:rPr lang="pl-PL" noProof="0" dirty="0"/>
              <a:t> I </a:t>
            </a:r>
            <a:r>
              <a:rPr lang="pl-PL" noProof="0" dirty="0" err="1"/>
              <a:t>robia</a:t>
            </a:r>
            <a:r>
              <a:rPr lang="pl-PL" noProof="0" dirty="0"/>
              <a:t> to prawie </a:t>
            </a:r>
            <a:r>
              <a:rPr lang="pl-PL" noProof="0" dirty="0" err="1"/>
              <a:t>wszytskie</a:t>
            </a:r>
            <a:r>
              <a:rPr lang="pl-PL" noProof="0" dirty="0"/>
              <a:t> firmy. </a:t>
            </a:r>
            <a:r>
              <a:rPr lang="pl-PL" noProof="0" dirty="0" err="1"/>
              <a:t>Nastepnym</a:t>
            </a:r>
            <a:r>
              <a:rPr lang="pl-PL" noProof="0" dirty="0"/>
              <a:t> krokiem jest wg </a:t>
            </a:r>
            <a:r>
              <a:rPr lang="pl-PL" noProof="0" dirty="0" err="1"/>
              <a:t>Kotlera</a:t>
            </a:r>
            <a:r>
              <a:rPr lang="pl-PL" noProof="0" dirty="0"/>
              <a:t> </a:t>
            </a:r>
            <a:r>
              <a:rPr lang="pl-PL" noProof="0" dirty="0" err="1"/>
              <a:t>scisla</a:t>
            </a:r>
            <a:r>
              <a:rPr lang="pl-PL" noProof="0" dirty="0"/>
              <a:t> </a:t>
            </a:r>
            <a:r>
              <a:rPr lang="pl-PL" noProof="0" dirty="0" err="1"/>
              <a:t>wspolpraca</a:t>
            </a:r>
            <a:r>
              <a:rPr lang="pl-PL" noProof="0" dirty="0"/>
              <a:t> producenta z klientem I dawanie im poczucia bycia </a:t>
            </a:r>
            <a:r>
              <a:rPr lang="pl-PL" noProof="0" dirty="0" err="1"/>
              <a:t>czescia</a:t>
            </a:r>
            <a:r>
              <a:rPr lang="pl-PL" noProof="0" dirty="0"/>
              <a:t> marki I wybierania kierunku w </a:t>
            </a:r>
            <a:r>
              <a:rPr lang="pl-PL" noProof="0" dirty="0" err="1"/>
              <a:t>ktorym</a:t>
            </a:r>
            <a:r>
              <a:rPr lang="pl-PL" noProof="0" dirty="0"/>
              <a:t> marka </a:t>
            </a:r>
            <a:r>
              <a:rPr lang="pl-PL" noProof="0" dirty="0" err="1"/>
              <a:t>sie</a:t>
            </a:r>
            <a:r>
              <a:rPr lang="pl-PL" noProof="0" dirty="0"/>
              <a:t> wybiera. Zakup produktu marki </a:t>
            </a:r>
            <a:r>
              <a:rPr lang="pl-PL" noProof="0" dirty="0" err="1"/>
              <a:t>realizujacej</a:t>
            </a:r>
            <a:r>
              <a:rPr lang="pl-PL" noProof="0" dirty="0"/>
              <a:t> marketing 4.0 </a:t>
            </a:r>
            <a:r>
              <a:rPr lang="pl-PL" noProof="0" dirty="0" err="1"/>
              <a:t>nei</a:t>
            </a:r>
            <a:r>
              <a:rPr lang="pl-PL" noProof="0" dirty="0"/>
              <a:t> </a:t>
            </a:r>
            <a:r>
              <a:rPr lang="pl-PL" noProof="0" dirty="0" err="1"/>
              <a:t>ejst</a:t>
            </a:r>
            <a:r>
              <a:rPr lang="pl-PL" noProof="0" dirty="0"/>
              <a:t> </a:t>
            </a:r>
            <a:r>
              <a:rPr lang="pl-PL" noProof="0" dirty="0" err="1"/>
              <a:t>juz</a:t>
            </a:r>
            <a:r>
              <a:rPr lang="pl-PL" noProof="0" dirty="0"/>
              <a:t> tylko decyzja na podstawie potrzeb klienta a bardziej decyzja na </a:t>
            </a:r>
            <a:r>
              <a:rPr lang="pl-PL" noProof="0" dirty="0" err="1"/>
              <a:t>baize</a:t>
            </a:r>
            <a:r>
              <a:rPr lang="pl-PL" noProof="0" dirty="0"/>
              <a:t> </a:t>
            </a:r>
            <a:r>
              <a:rPr lang="pl-PL" noProof="0" dirty="0" err="1"/>
              <a:t>odczuc</a:t>
            </a:r>
            <a:r>
              <a:rPr lang="pl-PL" noProof="0" dirty="0"/>
              <a:t> do danej marki.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46C0A-E3F6-4FBB-B976-701E0CB66D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50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Tak</a:t>
            </a:r>
            <a:r>
              <a:rPr lang="en-US" b="1" noProof="0" dirty="0"/>
              <a:t> </a:t>
            </a:r>
            <a:r>
              <a:rPr lang="en-US" b="1" noProof="0" dirty="0" err="1"/>
              <a:t>wyglada</a:t>
            </a:r>
            <a:r>
              <a:rPr lang="en-US" b="1" noProof="0" dirty="0"/>
              <a:t> </a:t>
            </a:r>
            <a:r>
              <a:rPr lang="en-US" b="1" noProof="0" dirty="0" err="1"/>
              <a:t>historia</a:t>
            </a:r>
            <a:r>
              <a:rPr lang="en-US" b="1" noProof="0" dirty="0"/>
              <a:t> I </a:t>
            </a:r>
            <a:r>
              <a:rPr lang="en-US" b="1" noProof="0" dirty="0" err="1"/>
              <a:t>rozwoj</a:t>
            </a:r>
            <a:endParaRPr lang="en-US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Glowne</a:t>
            </a:r>
            <a:r>
              <a:rPr lang="en-US" b="1" noProof="0" dirty="0"/>
              <a:t> </a:t>
            </a:r>
            <a:r>
              <a:rPr lang="en-US" b="1" noProof="0" dirty="0" err="1"/>
              <a:t>zalozenia</a:t>
            </a:r>
            <a:r>
              <a:rPr lang="en-US" b="1" noProof="0" dirty="0"/>
              <a:t> I </a:t>
            </a:r>
            <a:r>
              <a:rPr lang="en-US" b="1" noProof="0" dirty="0" err="1"/>
              <a:t>metody</a:t>
            </a:r>
            <a:r>
              <a:rPr lang="en-US" b="1" noProof="0" dirty="0"/>
              <a:t> </a:t>
            </a:r>
            <a:r>
              <a:rPr lang="en-US" b="1" noProof="0" dirty="0" err="1"/>
              <a:t>realizacji</a:t>
            </a:r>
            <a:endParaRPr lang="en-US" b="1" noProof="0" dirty="0"/>
          </a:p>
          <a:p>
            <a:endParaRPr lang="en-US" noProof="0" dirty="0"/>
          </a:p>
          <a:p>
            <a:r>
              <a:rPr lang="pl-PL" noProof="0" dirty="0"/>
              <a:t>A wiec tak prezentuje </a:t>
            </a:r>
            <a:r>
              <a:rPr lang="pl-PL" noProof="0" dirty="0" err="1"/>
              <a:t>sie</a:t>
            </a:r>
            <a:r>
              <a:rPr lang="pl-PL" noProof="0" dirty="0"/>
              <a:t> </a:t>
            </a:r>
            <a:r>
              <a:rPr lang="pl-PL" noProof="0" dirty="0" err="1"/>
              <a:t>hsitoria</a:t>
            </a:r>
            <a:r>
              <a:rPr lang="pl-PL" noProof="0" dirty="0"/>
              <a:t> marketing I jego </a:t>
            </a:r>
            <a:r>
              <a:rPr lang="pl-PL" noProof="0" dirty="0" err="1"/>
              <a:t>rozwoj</a:t>
            </a:r>
            <a:r>
              <a:rPr lang="pl-PL" noProof="0" dirty="0"/>
              <a:t> </a:t>
            </a:r>
            <a:r>
              <a:rPr lang="pl-PL" noProof="0" dirty="0" err="1"/>
              <a:t>az</a:t>
            </a:r>
            <a:r>
              <a:rPr lang="pl-PL" noProof="0" dirty="0"/>
              <a:t> do marketing 4.0. </a:t>
            </a:r>
            <a:r>
              <a:rPr lang="pl-PL" noProof="0" dirty="0" err="1"/>
              <a:t>glownymi</a:t>
            </a:r>
            <a:r>
              <a:rPr lang="pl-PL" noProof="0" dirty="0"/>
              <a:t> </a:t>
            </a:r>
            <a:r>
              <a:rPr lang="pl-PL" noProof="0" dirty="0" err="1"/>
              <a:t>zalozeniami</a:t>
            </a:r>
            <a:r>
              <a:rPr lang="pl-PL" noProof="0" dirty="0"/>
              <a:t> I metodami realizacji marketing 4.0 </a:t>
            </a:r>
            <a:r>
              <a:rPr lang="pl-PL" noProof="0" dirty="0" err="1"/>
              <a:t>sa</a:t>
            </a:r>
            <a:r>
              <a:rPr lang="pl-PL" noProof="0" dirty="0"/>
              <a:t> </a:t>
            </a:r>
            <a:r>
              <a:rPr lang="pl-PL" noProof="0" dirty="0" err="1"/>
              <a:t>nastepuajce</a:t>
            </a:r>
            <a:r>
              <a:rPr lang="pl-PL" noProof="0" dirty="0"/>
              <a:t> aspekty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46C0A-E3F6-4FBB-B976-701E0CB66D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92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noProof="0" dirty="0" err="1"/>
              <a:t>Podstawowe</a:t>
            </a:r>
            <a:r>
              <a:rPr lang="en-US" b="1" noProof="0" dirty="0"/>
              <a:t> </a:t>
            </a:r>
            <a:r>
              <a:rPr lang="en-US" b="1" noProof="0" dirty="0" err="1"/>
              <a:t>zalozenie</a:t>
            </a:r>
            <a:endParaRPr lang="en-US" b="1" noProof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noProof="0" dirty="0" err="1"/>
              <a:t>Wykorzystanie</a:t>
            </a:r>
            <a:r>
              <a:rPr lang="en-US" b="1" noProof="0" dirty="0"/>
              <a:t> </a:t>
            </a:r>
            <a:r>
              <a:rPr lang="en-US" b="1" noProof="0" dirty="0" err="1"/>
              <a:t>wielu</a:t>
            </a:r>
            <a:r>
              <a:rPr lang="en-US" b="1" noProof="0" dirty="0"/>
              <a:t> Technik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noProof="0" dirty="0" err="1"/>
              <a:t>Przenikanie</a:t>
            </a:r>
            <a:r>
              <a:rPr lang="en-US" b="1" noProof="0" dirty="0"/>
              <a:t> </a:t>
            </a:r>
            <a:r>
              <a:rPr lang="en-US" b="1" noProof="0" dirty="0" err="1"/>
              <a:t>sie</a:t>
            </a:r>
            <a:r>
              <a:rPr lang="en-US" b="1" noProof="0" dirty="0"/>
              <a:t> </a:t>
            </a:r>
            <a:r>
              <a:rPr lang="en-US" b="1" noProof="0" dirty="0" err="1"/>
              <a:t>wirtualnego</a:t>
            </a:r>
            <a:r>
              <a:rPr lang="en-US" b="1" noProof="0" dirty="0"/>
              <a:t> I </a:t>
            </a:r>
            <a:r>
              <a:rPr lang="en-US" b="1" noProof="0" dirty="0" err="1"/>
              <a:t>tradycyjnego</a:t>
            </a:r>
            <a:endParaRPr lang="en-US" b="1" noProof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noProof="0" dirty="0" err="1"/>
              <a:t>Wirtualny</a:t>
            </a:r>
            <a:r>
              <a:rPr lang="en-US" b="1" noProof="0" dirty="0"/>
              <a:t> jest </a:t>
            </a:r>
            <a:r>
              <a:rPr lang="en-US" b="1" noProof="0" dirty="0" err="1"/>
              <a:t>wazny</a:t>
            </a:r>
            <a:r>
              <a:rPr lang="en-US" b="1" noProof="0" dirty="0"/>
              <a:t> ale </a:t>
            </a:r>
            <a:r>
              <a:rPr lang="en-US" b="1" noProof="0" dirty="0" err="1"/>
              <a:t>sam</a:t>
            </a:r>
            <a:r>
              <a:rPr lang="en-US" b="1" noProof="0" dirty="0"/>
              <a:t> </a:t>
            </a:r>
            <a:r>
              <a:rPr lang="en-US" b="1" noProof="0" dirty="0" err="1"/>
              <a:t>nie</a:t>
            </a:r>
            <a:r>
              <a:rPr lang="en-US" b="1" noProof="0" dirty="0"/>
              <a:t> </a:t>
            </a:r>
            <a:r>
              <a:rPr lang="en-US" b="1" noProof="0" dirty="0" err="1"/>
              <a:t>poradzi</a:t>
            </a:r>
            <a:r>
              <a:rPr lang="en-US" b="1" noProof="0" dirty="0"/>
              <a:t> </a:t>
            </a:r>
            <a:r>
              <a:rPr lang="en-US" b="1" noProof="0" dirty="0" err="1"/>
              <a:t>sobie</a:t>
            </a:r>
            <a:r>
              <a:rPr lang="en-US" b="1" noProof="0" dirty="0"/>
              <a:t> bez </a:t>
            </a:r>
            <a:r>
              <a:rPr lang="en-US" b="1" noProof="0" dirty="0" err="1"/>
              <a:t>tradycyjnego</a:t>
            </a:r>
            <a:endParaRPr lang="en-US" b="1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noProof="0" dirty="0"/>
              <a:t>Marketing 4.0 </a:t>
            </a:r>
            <a:r>
              <a:rPr lang="pl-PL" noProof="0" dirty="0" err="1"/>
              <a:t>zaklada</a:t>
            </a:r>
            <a:r>
              <a:rPr lang="pl-PL" noProof="0" dirty="0"/>
              <a:t> wykorzystanie wielu </a:t>
            </a:r>
            <a:r>
              <a:rPr lang="pl-PL" noProof="0" dirty="0" err="1"/>
              <a:t>roznych</a:t>
            </a:r>
            <a:r>
              <a:rPr lang="pl-PL" noProof="0" dirty="0"/>
              <a:t> </a:t>
            </a:r>
            <a:r>
              <a:rPr lang="pl-PL" noProof="0" dirty="0" err="1"/>
              <a:t>tehcnik</a:t>
            </a:r>
            <a:r>
              <a:rPr lang="pl-PL" noProof="0" dirty="0"/>
              <a:t> marketingowych I ich wzajemne przenikanie </a:t>
            </a:r>
            <a:r>
              <a:rPr lang="pl-PL" noProof="0" dirty="0" err="1"/>
              <a:t>sie</a:t>
            </a:r>
            <a:r>
              <a:rPr lang="pl-PL" noProof="0" dirty="0"/>
              <a:t>, </a:t>
            </a:r>
            <a:r>
              <a:rPr lang="pl-PL" noProof="0" dirty="0" err="1"/>
              <a:t>zwlaszcza</a:t>
            </a:r>
            <a:r>
              <a:rPr lang="pl-PL" noProof="0" dirty="0"/>
              <a:t> przenikanie </a:t>
            </a:r>
            <a:r>
              <a:rPr lang="pl-PL" noProof="0" dirty="0" err="1"/>
              <a:t>sie</a:t>
            </a:r>
            <a:r>
              <a:rPr lang="pl-PL" noProof="0" dirty="0"/>
              <a:t> </a:t>
            </a:r>
            <a:r>
              <a:rPr lang="pl-PL" noProof="0" dirty="0" err="1"/>
              <a:t>marketingwirualnego</a:t>
            </a:r>
            <a:r>
              <a:rPr lang="pl-PL" noProof="0" dirty="0"/>
              <a:t> wraz z tradycyjnym. </a:t>
            </a:r>
            <a:r>
              <a:rPr lang="pl-PL" noProof="0" dirty="0" err="1"/>
              <a:t>Zaklada</a:t>
            </a:r>
            <a:r>
              <a:rPr lang="pl-PL" noProof="0" dirty="0"/>
              <a:t> ze marketing wirtualny jest bardzo </a:t>
            </a:r>
            <a:r>
              <a:rPr lang="pl-PL" noProof="0" dirty="0" err="1"/>
              <a:t>wazny</a:t>
            </a:r>
            <a:r>
              <a:rPr lang="pl-PL" noProof="0" dirty="0"/>
              <a:t>, jednak nie poradzi on sobie sam bez pomocy Technik klasycznych. </a:t>
            </a:r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noProof="0" dirty="0" err="1"/>
              <a:t>Zacieranie</a:t>
            </a:r>
            <a:r>
              <a:rPr lang="en-US" b="1" noProof="0" dirty="0"/>
              <a:t> </a:t>
            </a:r>
            <a:r>
              <a:rPr lang="en-US" b="1" noProof="0" dirty="0" err="1"/>
              <a:t>sie</a:t>
            </a:r>
            <a:r>
              <a:rPr lang="en-US" b="1" noProof="0" dirty="0"/>
              <a:t> </a:t>
            </a:r>
            <a:r>
              <a:rPr lang="en-US" b="1" noProof="0" dirty="0" err="1"/>
              <a:t>klasycznych</a:t>
            </a:r>
            <a:r>
              <a:rPr lang="en-US" b="1" noProof="0" dirty="0"/>
              <a:t> </a:t>
            </a:r>
            <a:r>
              <a:rPr lang="en-US" b="1" noProof="0" dirty="0" err="1"/>
              <a:t>kanalow</a:t>
            </a:r>
            <a:r>
              <a:rPr lang="en-US" b="1" noProof="0" dirty="0"/>
              <a:t> B2B B2C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noProof="0" dirty="0" err="1"/>
              <a:t>Zmiana</a:t>
            </a:r>
            <a:r>
              <a:rPr lang="en-US" b="1" noProof="0" dirty="0"/>
              <a:t> </a:t>
            </a:r>
            <a:r>
              <a:rPr lang="en-US" b="1" noProof="0" dirty="0" err="1"/>
              <a:t>dialogu</a:t>
            </a:r>
            <a:r>
              <a:rPr lang="en-US" b="1" noProof="0" dirty="0"/>
              <a:t> z </a:t>
            </a:r>
            <a:r>
              <a:rPr lang="en-US" b="1" noProof="0" dirty="0" err="1"/>
              <a:t>dwustronnego</a:t>
            </a:r>
            <a:r>
              <a:rPr lang="en-US" b="1" noProof="0" dirty="0"/>
              <a:t> </a:t>
            </a:r>
            <a:r>
              <a:rPr lang="en-US" b="1" noProof="0" dirty="0" err="1"/>
              <a:t>na</a:t>
            </a:r>
            <a:r>
              <a:rPr lang="en-US" b="1" noProof="0" dirty="0"/>
              <a:t> </a:t>
            </a:r>
            <a:r>
              <a:rPr lang="en-US" b="1" noProof="0" dirty="0" err="1"/>
              <a:t>trojstornny</a:t>
            </a:r>
            <a:endParaRPr lang="en-US" b="1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noProof="0" dirty="0"/>
              <a:t>Jednym z </a:t>
            </a:r>
            <a:r>
              <a:rPr lang="pl-PL" noProof="0" dirty="0" err="1"/>
              <a:t>powdow</a:t>
            </a:r>
            <a:r>
              <a:rPr lang="pl-PL" noProof="0" dirty="0"/>
              <a:t> takiego stanu rzeczy jest zacieranie </a:t>
            </a:r>
            <a:r>
              <a:rPr lang="pl-PL" noProof="0" dirty="0" err="1"/>
              <a:t>sie</a:t>
            </a:r>
            <a:r>
              <a:rPr lang="pl-PL" noProof="0" dirty="0"/>
              <a:t> </a:t>
            </a:r>
            <a:r>
              <a:rPr lang="pl-PL" noProof="0" dirty="0" err="1"/>
              <a:t>kalsycnzychkanalow</a:t>
            </a:r>
            <a:r>
              <a:rPr lang="pl-PL" noProof="0" dirty="0"/>
              <a:t> </a:t>
            </a:r>
            <a:r>
              <a:rPr lang="pl-PL" noProof="0" dirty="0" err="1"/>
              <a:t>sprzedazowych</a:t>
            </a:r>
            <a:r>
              <a:rPr lang="pl-PL" noProof="0" dirty="0"/>
              <a:t> takich jak </a:t>
            </a:r>
            <a:r>
              <a:rPr lang="pl-PL" sz="1200" b="0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B2B (</a:t>
            </a:r>
            <a:r>
              <a:rPr lang="pl-PL" sz="1200" b="0" i="1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to business</a:t>
            </a:r>
            <a:r>
              <a:rPr lang="pl-PL" sz="1200" b="0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 B2C (</a:t>
            </a:r>
            <a:r>
              <a:rPr lang="pl-PL" sz="1200" b="0" i="1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to </a:t>
            </a:r>
            <a:r>
              <a:rPr lang="pl-PL" sz="1200" b="0" i="1" u="none" strike="noStrike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</a:t>
            </a:r>
            <a:r>
              <a:rPr lang="pl-PL" sz="1200" b="0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oraz zmiany formy dialogu </a:t>
            </a:r>
            <a:r>
              <a:rPr lang="pl-PL" sz="1200" b="0" i="0" u="none" strike="noStrike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pomiedzy</a:t>
            </a:r>
            <a:r>
              <a:rPr lang="pl-PL" sz="1200" b="0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marka I klientami z dwustronnego na </a:t>
            </a:r>
            <a:r>
              <a:rPr lang="pl-PL" sz="1200" b="0" i="0" u="none" strike="noStrike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trojstornny</a:t>
            </a:r>
            <a:r>
              <a:rPr lang="pl-PL" sz="1200" b="0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(poza </a:t>
            </a:r>
            <a:r>
              <a:rPr lang="pl-PL" sz="1200" b="0" i="0" u="none" strike="noStrike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komuniakcja</a:t>
            </a:r>
            <a:r>
              <a:rPr lang="pl-PL" sz="1200" b="0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marka klient oraz klient marka dochodzi klient do innych </a:t>
            </a:r>
            <a:r>
              <a:rPr lang="pl-PL" sz="1200" b="0" i="0" u="none" strike="noStrike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potenchjalnych</a:t>
            </a:r>
            <a:r>
              <a:rPr lang="pl-PL" sz="1200" b="0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klientow</a:t>
            </a:r>
            <a:r>
              <a:rPr lang="pl-PL" sz="1200" b="0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b="0" i="0" u="none" strike="noStrike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wsyztsko</a:t>
            </a:r>
            <a:r>
              <a:rPr lang="pl-PL" sz="1200" b="0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glownie</a:t>
            </a:r>
            <a:r>
              <a:rPr lang="pl-PL" sz="1200" b="0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dzieki</a:t>
            </a:r>
            <a:r>
              <a:rPr lang="pl-PL" sz="1200" b="0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pl-PL" sz="1200" b="0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media)</a:t>
            </a:r>
          </a:p>
          <a:p>
            <a:endParaRPr lang="pl-P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46C0A-E3F6-4FBB-B976-701E0CB66D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08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Kolejny</a:t>
            </a:r>
            <a:r>
              <a:rPr lang="en-US" b="1" noProof="0" dirty="0"/>
              <a:t> </a:t>
            </a:r>
            <a:r>
              <a:rPr lang="en-US" b="1" noProof="0" dirty="0" err="1"/>
              <a:t>waznym</a:t>
            </a:r>
            <a:r>
              <a:rPr lang="en-US" b="1" noProof="0" dirty="0"/>
              <a:t> element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Mawiazanie</a:t>
            </a:r>
            <a:r>
              <a:rPr lang="en-US" b="1" noProof="0" dirty="0"/>
              <a:t> </a:t>
            </a:r>
            <a:r>
              <a:rPr lang="en-US" b="1" noProof="0" dirty="0" err="1"/>
              <a:t>wiezi</a:t>
            </a:r>
            <a:endParaRPr lang="en-US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Poczucie</a:t>
            </a:r>
            <a:r>
              <a:rPr lang="en-US" b="1" noProof="0" dirty="0"/>
              <a:t> </a:t>
            </a:r>
            <a:r>
              <a:rPr lang="en-US" b="1" noProof="0" dirty="0" err="1"/>
              <a:t>utozsamiania</a:t>
            </a:r>
            <a:r>
              <a:rPr lang="en-US" b="1" noProof="0" dirty="0"/>
              <a:t> </a:t>
            </a:r>
            <a:r>
              <a:rPr lang="en-US" b="1" noProof="0" dirty="0" err="1"/>
              <a:t>sie</a:t>
            </a:r>
            <a:r>
              <a:rPr lang="en-US" b="1" noProof="0" dirty="0"/>
              <a:t> z </a:t>
            </a:r>
            <a:r>
              <a:rPr lang="en-US" b="1" noProof="0" dirty="0" err="1"/>
              <a:t>marka</a:t>
            </a:r>
            <a:endParaRPr lang="en-US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Przyklad</a:t>
            </a:r>
            <a:r>
              <a:rPr lang="en-US" b="1" noProof="0" dirty="0"/>
              <a:t> – </a:t>
            </a:r>
            <a:r>
              <a:rPr lang="en-US" b="1" noProof="0" dirty="0" err="1"/>
              <a:t>kampanie</a:t>
            </a:r>
            <a:r>
              <a:rPr lang="en-US" b="1" noProof="0" dirty="0"/>
              <a:t> </a:t>
            </a:r>
            <a:r>
              <a:rPr lang="en-US" b="1" noProof="0" dirty="0" err="1"/>
              <a:t>organizowane</a:t>
            </a:r>
            <a:r>
              <a:rPr lang="en-US" b="1" noProof="0" dirty="0"/>
              <a:t> </a:t>
            </a:r>
            <a:r>
              <a:rPr lang="en-US" b="1" noProof="0" dirty="0" err="1"/>
              <a:t>przez</a:t>
            </a:r>
            <a:r>
              <a:rPr lang="en-US" b="1" noProof="0" dirty="0"/>
              <a:t> </a:t>
            </a:r>
            <a:r>
              <a:rPr lang="en-US" b="1" noProof="0" dirty="0" err="1"/>
              <a:t>firme</a:t>
            </a:r>
            <a:endParaRPr lang="en-US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Ryby</a:t>
            </a:r>
            <a:r>
              <a:rPr lang="en-US" b="1" noProof="0" dirty="0"/>
              <a:t> od </a:t>
            </a:r>
            <a:r>
              <a:rPr lang="en-US" b="1" noProof="0" dirty="0" err="1"/>
              <a:t>firmy</a:t>
            </a:r>
            <a:r>
              <a:rPr lang="en-US" b="1" noProof="0" dirty="0"/>
              <a:t> </a:t>
            </a:r>
            <a:r>
              <a:rPr lang="en-US" b="1" noProof="0" dirty="0" err="1"/>
              <a:t>ekologiczne</a:t>
            </a:r>
            <a:r>
              <a:rPr lang="en-US" b="1" noProof="0" dirty="0"/>
              <a:t> </a:t>
            </a:r>
            <a:r>
              <a:rPr lang="en-US" b="1" noProof="0" dirty="0" err="1"/>
              <a:t>metody</a:t>
            </a:r>
            <a:r>
              <a:rPr lang="en-US" b="1" noProof="0" dirty="0"/>
              <a:t> </a:t>
            </a:r>
            <a:r>
              <a:rPr lang="en-US" b="1" noProof="0" dirty="0" err="1"/>
              <a:t>polowu</a:t>
            </a:r>
            <a:endParaRPr lang="en-US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Woda</a:t>
            </a:r>
            <a:r>
              <a:rPr lang="en-US" b="1" noProof="0" dirty="0"/>
              <a:t> </a:t>
            </a:r>
            <a:r>
              <a:rPr lang="en-US" b="1" noProof="0" dirty="0" err="1"/>
              <a:t>mienralna</a:t>
            </a:r>
            <a:r>
              <a:rPr lang="en-US" b="1" noProof="0" dirty="0"/>
              <a:t>, </a:t>
            </a:r>
            <a:r>
              <a:rPr lang="en-US" b="1" noProof="0" dirty="0" err="1"/>
              <a:t>wspieranie</a:t>
            </a:r>
            <a:r>
              <a:rPr lang="en-US" b="1" noProof="0" dirty="0"/>
              <a:t> </a:t>
            </a:r>
            <a:r>
              <a:rPr lang="en-US" b="1" noProof="0" dirty="0" err="1"/>
              <a:t>budowania</a:t>
            </a:r>
            <a:r>
              <a:rPr lang="en-US" b="1" noProof="0" dirty="0"/>
              <a:t> </a:t>
            </a:r>
            <a:r>
              <a:rPr lang="en-US" b="1" noProof="0" dirty="0" err="1"/>
              <a:t>studni</a:t>
            </a:r>
            <a:r>
              <a:rPr lang="en-US" b="1" noProof="0" dirty="0"/>
              <a:t> w </a:t>
            </a:r>
            <a:r>
              <a:rPr lang="en-US" b="1" noProof="0" dirty="0" err="1"/>
              <a:t>afryce</a:t>
            </a:r>
            <a:endParaRPr lang="en-US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Przyziemne</a:t>
            </a:r>
            <a:r>
              <a:rPr lang="en-US" b="1" noProof="0" dirty="0"/>
              <a:t> – </a:t>
            </a:r>
            <a:r>
              <a:rPr lang="en-US" b="1" noProof="0" dirty="0" err="1"/>
              <a:t>buty</a:t>
            </a:r>
            <a:r>
              <a:rPr lang="en-US" b="1" noProof="0" dirty="0"/>
              <a:t> </a:t>
            </a:r>
            <a:r>
              <a:rPr lang="en-US" b="1" noProof="0" dirty="0" err="1"/>
              <a:t>sportowe</a:t>
            </a:r>
            <a:r>
              <a:rPr lang="en-US" b="1" noProof="0" dirty="0"/>
              <a:t> od </a:t>
            </a:r>
            <a:r>
              <a:rPr lang="en-US" b="1" noProof="0" dirty="0" err="1"/>
              <a:t>firmy</a:t>
            </a:r>
            <a:r>
              <a:rPr lang="en-US" b="1" noProof="0" dirty="0"/>
              <a:t> </a:t>
            </a:r>
            <a:r>
              <a:rPr lang="en-US" b="1" noProof="0" dirty="0" err="1"/>
              <a:t>wspierajacej</a:t>
            </a:r>
            <a:r>
              <a:rPr lang="en-US" b="1" noProof="0" dirty="0"/>
              <a:t> </a:t>
            </a:r>
            <a:r>
              <a:rPr lang="en-US" b="1" noProof="0" dirty="0" err="1"/>
              <a:t>druzyne</a:t>
            </a:r>
            <a:r>
              <a:rPr lang="en-US" b="1" noProof="0" dirty="0"/>
              <a:t> </a:t>
            </a:r>
            <a:r>
              <a:rPr lang="en-US" b="1" noProof="0" dirty="0" err="1"/>
              <a:t>pilkarska</a:t>
            </a:r>
            <a:endParaRPr lang="en-US" b="1" noProof="0" dirty="0"/>
          </a:p>
          <a:p>
            <a:endParaRPr lang="en-US" noProof="0" dirty="0"/>
          </a:p>
          <a:p>
            <a:r>
              <a:rPr lang="pl-PL" noProof="0" dirty="0"/>
              <a:t>Tak jak </a:t>
            </a:r>
            <a:r>
              <a:rPr lang="pl-PL" noProof="0" dirty="0" err="1"/>
              <a:t>wspomnialem</a:t>
            </a:r>
            <a:r>
              <a:rPr lang="pl-PL" noProof="0" dirty="0"/>
              <a:t> </a:t>
            </a:r>
            <a:r>
              <a:rPr lang="pl-PL" noProof="0" dirty="0" err="1"/>
              <a:t>wczesniej</a:t>
            </a:r>
            <a:r>
              <a:rPr lang="pl-PL" noProof="0" dirty="0"/>
              <a:t> w marketingu 4.0 chodzi o </a:t>
            </a:r>
            <a:r>
              <a:rPr lang="pl-PL" noProof="0" dirty="0" err="1"/>
              <a:t>nawiazanie</a:t>
            </a:r>
            <a:r>
              <a:rPr lang="pl-PL" noProof="0" dirty="0"/>
              <a:t> </a:t>
            </a:r>
            <a:r>
              <a:rPr lang="pl-PL" noProof="0" dirty="0" err="1"/>
              <a:t>wiezi</a:t>
            </a:r>
            <a:r>
              <a:rPr lang="pl-PL" noProof="0" dirty="0"/>
              <a:t> z klientem I dania mu poczucia ze </a:t>
            </a:r>
            <a:r>
              <a:rPr lang="pl-PL" noProof="0" dirty="0" err="1"/>
              <a:t>moze</a:t>
            </a:r>
            <a:r>
              <a:rPr lang="pl-PL" noProof="0" dirty="0"/>
              <a:t> </a:t>
            </a:r>
            <a:r>
              <a:rPr lang="pl-PL" noProof="0" dirty="0" err="1"/>
              <a:t>sie</a:t>
            </a:r>
            <a:r>
              <a:rPr lang="pl-PL" noProof="0" dirty="0"/>
              <a:t> z marka </a:t>
            </a:r>
            <a:r>
              <a:rPr lang="pl-PL" noProof="0" dirty="0" err="1"/>
              <a:t>utozsamiac</a:t>
            </a:r>
            <a:r>
              <a:rPr lang="pl-PL" noProof="0" dirty="0"/>
              <a:t>, </a:t>
            </a:r>
            <a:r>
              <a:rPr lang="pl-PL" noProof="0" dirty="0" err="1"/>
              <a:t>byc</a:t>
            </a:r>
            <a:r>
              <a:rPr lang="pl-PL" noProof="0" dirty="0"/>
              <a:t> jej </a:t>
            </a:r>
            <a:r>
              <a:rPr lang="pl-PL" noProof="0" dirty="0" err="1"/>
              <a:t>czescia</a:t>
            </a:r>
            <a:r>
              <a:rPr lang="pl-PL" noProof="0" dirty="0"/>
              <a:t>. </a:t>
            </a:r>
            <a:r>
              <a:rPr lang="pl-PL" noProof="0" dirty="0" err="1"/>
              <a:t>Przykladem</a:t>
            </a:r>
            <a:r>
              <a:rPr lang="pl-PL" noProof="0" dirty="0"/>
              <a:t> takiego budowania poczucia </a:t>
            </a:r>
            <a:r>
              <a:rPr lang="pl-PL" noProof="0" dirty="0" err="1"/>
              <a:t>przynajleznosci</a:t>
            </a:r>
            <a:r>
              <a:rPr lang="pl-PL" noProof="0" dirty="0"/>
              <a:t> </a:t>
            </a:r>
            <a:r>
              <a:rPr lang="pl-PL" noProof="0" dirty="0" err="1"/>
              <a:t>moga</a:t>
            </a:r>
            <a:r>
              <a:rPr lang="pl-PL" noProof="0" dirty="0"/>
              <a:t> </a:t>
            </a:r>
            <a:r>
              <a:rPr lang="pl-PL" noProof="0" dirty="0" err="1"/>
              <a:t>byc</a:t>
            </a:r>
            <a:r>
              <a:rPr lang="pl-PL" noProof="0" dirty="0"/>
              <a:t> </a:t>
            </a:r>
            <a:r>
              <a:rPr lang="pl-PL" noProof="0" dirty="0" err="1"/>
              <a:t>rozne</a:t>
            </a:r>
            <a:r>
              <a:rPr lang="pl-PL" noProof="0" dirty="0"/>
              <a:t> kampanie organizowane przez firmy, </a:t>
            </a:r>
            <a:r>
              <a:rPr lang="pl-PL" noProof="0" dirty="0" err="1"/>
              <a:t>poniewaz</a:t>
            </a:r>
            <a:r>
              <a:rPr lang="pl-PL" noProof="0" dirty="0"/>
              <a:t> klient </a:t>
            </a:r>
            <a:r>
              <a:rPr lang="pl-PL" noProof="0" dirty="0" err="1"/>
              <a:t>moze</a:t>
            </a:r>
            <a:r>
              <a:rPr lang="pl-PL" noProof="0" dirty="0"/>
              <a:t> </a:t>
            </a:r>
            <a:r>
              <a:rPr lang="pl-PL" noProof="0" dirty="0" err="1"/>
              <a:t>np</a:t>
            </a:r>
            <a:r>
              <a:rPr lang="pl-PL" noProof="0" dirty="0"/>
              <a:t> wolec </a:t>
            </a:r>
            <a:r>
              <a:rPr lang="pl-PL" noProof="0" dirty="0" err="1"/>
              <a:t>kupowac</a:t>
            </a:r>
            <a:r>
              <a:rPr lang="pl-PL" noProof="0" dirty="0"/>
              <a:t> ryby od firmy </a:t>
            </a:r>
            <a:r>
              <a:rPr lang="pl-PL" noProof="0" dirty="0" err="1"/>
              <a:t>ktora</a:t>
            </a:r>
            <a:r>
              <a:rPr lang="pl-PL" noProof="0" dirty="0"/>
              <a:t> wykorzystuje tylko ekologiczne metody </a:t>
            </a:r>
            <a:r>
              <a:rPr lang="pl-PL" noProof="0" dirty="0" err="1"/>
              <a:t>polowu</a:t>
            </a:r>
            <a:r>
              <a:rPr lang="pl-PL" noProof="0" dirty="0"/>
              <a:t>, lub </a:t>
            </a:r>
            <a:r>
              <a:rPr lang="pl-PL" noProof="0" dirty="0" err="1"/>
              <a:t>wode</a:t>
            </a:r>
            <a:r>
              <a:rPr lang="pl-PL" noProof="0" dirty="0"/>
              <a:t> mineralna od firmy </a:t>
            </a:r>
            <a:r>
              <a:rPr lang="pl-PL" noProof="0" dirty="0" err="1"/>
              <a:t>ktora</a:t>
            </a:r>
            <a:r>
              <a:rPr lang="pl-PL" noProof="0" dirty="0"/>
              <a:t> wspiera finansowo budowanie studni w Afryce. Organizacja takich akcji powoduje ze klienci </a:t>
            </a:r>
            <a:r>
              <a:rPr lang="pl-PL" noProof="0" dirty="0" err="1"/>
              <a:t>moga</a:t>
            </a:r>
            <a:r>
              <a:rPr lang="pl-PL" noProof="0" dirty="0"/>
              <a:t> </a:t>
            </a:r>
            <a:r>
              <a:rPr lang="pl-PL" noProof="0" dirty="0" err="1"/>
              <a:t>czuc</a:t>
            </a:r>
            <a:r>
              <a:rPr lang="pl-PL" noProof="0" dirty="0"/>
              <a:t> </a:t>
            </a:r>
            <a:r>
              <a:rPr lang="pl-PL" noProof="0" dirty="0" err="1"/>
              <a:t>sie</a:t>
            </a:r>
            <a:r>
              <a:rPr lang="pl-PL" noProof="0" dirty="0"/>
              <a:t> </a:t>
            </a:r>
            <a:r>
              <a:rPr lang="pl-PL" noProof="0" dirty="0" err="1"/>
              <a:t>czescia</a:t>
            </a:r>
            <a:r>
              <a:rPr lang="pl-PL" noProof="0" dirty="0"/>
              <a:t> </a:t>
            </a:r>
            <a:r>
              <a:rPr lang="pl-PL" noProof="0" dirty="0" err="1"/>
              <a:t>jakiegos</a:t>
            </a:r>
            <a:r>
              <a:rPr lang="pl-PL" noProof="0" dirty="0"/>
              <a:t> </a:t>
            </a:r>
            <a:r>
              <a:rPr lang="pl-PL" noProof="0" dirty="0" err="1"/>
              <a:t>wiekszego</a:t>
            </a:r>
            <a:r>
              <a:rPr lang="pl-PL" noProof="0" dirty="0"/>
              <a:t> </a:t>
            </a:r>
            <a:r>
              <a:rPr lang="pl-PL" noProof="0" dirty="0" err="1"/>
              <a:t>przedsiewziecia</a:t>
            </a:r>
            <a:r>
              <a:rPr lang="pl-PL" noProof="0" dirty="0"/>
              <a:t>. Mniej </a:t>
            </a:r>
            <a:r>
              <a:rPr lang="pl-PL" noProof="0" dirty="0" err="1"/>
              <a:t>gornolotnym</a:t>
            </a:r>
            <a:r>
              <a:rPr lang="pl-PL" noProof="0" dirty="0"/>
              <a:t> </a:t>
            </a:r>
            <a:r>
              <a:rPr lang="pl-PL" noProof="0" dirty="0" err="1"/>
              <a:t>przykaldem</a:t>
            </a:r>
            <a:r>
              <a:rPr lang="pl-PL" noProof="0" dirty="0"/>
              <a:t> </a:t>
            </a:r>
            <a:r>
              <a:rPr lang="pl-PL" noProof="0" dirty="0" err="1"/>
              <a:t>moze</a:t>
            </a:r>
            <a:r>
              <a:rPr lang="pl-PL" noProof="0" dirty="0"/>
              <a:t> </a:t>
            </a:r>
            <a:r>
              <a:rPr lang="pl-PL" noProof="0" dirty="0" err="1"/>
              <a:t>byc</a:t>
            </a:r>
            <a:r>
              <a:rPr lang="pl-PL" noProof="0" dirty="0"/>
              <a:t> </a:t>
            </a:r>
            <a:r>
              <a:rPr lang="pl-PL" noProof="0" dirty="0" err="1"/>
              <a:t>np</a:t>
            </a:r>
            <a:r>
              <a:rPr lang="pl-PL" noProof="0" dirty="0"/>
              <a:t> wsparcie </a:t>
            </a:r>
            <a:r>
              <a:rPr lang="pl-PL" noProof="0" dirty="0" err="1"/>
              <a:t>druzyny</a:t>
            </a:r>
            <a:r>
              <a:rPr lang="pl-PL" noProof="0" dirty="0"/>
              <a:t> </a:t>
            </a:r>
            <a:r>
              <a:rPr lang="pl-PL" noProof="0" dirty="0" err="1"/>
              <a:t>pilkarskiej</a:t>
            </a:r>
            <a:r>
              <a:rPr lang="pl-PL" noProof="0" dirty="0"/>
              <a:t> przez producenta </a:t>
            </a:r>
            <a:r>
              <a:rPr lang="pl-PL" noProof="0" dirty="0" err="1"/>
              <a:t>butow</a:t>
            </a:r>
            <a:r>
              <a:rPr lang="pl-PL" noProof="0" dirty="0"/>
              <a:t> </a:t>
            </a:r>
            <a:r>
              <a:rPr lang="pl-PL" noProof="0" dirty="0" err="1"/>
              <a:t>sporotowych</a:t>
            </a:r>
            <a:r>
              <a:rPr lang="pl-PL" noProof="0" dirty="0"/>
              <a:t>, </a:t>
            </a:r>
            <a:r>
              <a:rPr lang="pl-PL" noProof="0" dirty="0" err="1"/>
              <a:t>ktore</a:t>
            </a:r>
            <a:r>
              <a:rPr lang="pl-PL" noProof="0" dirty="0"/>
              <a:t> </a:t>
            </a:r>
            <a:r>
              <a:rPr lang="pl-PL" noProof="0" dirty="0" err="1"/>
              <a:t>moze</a:t>
            </a:r>
            <a:r>
              <a:rPr lang="pl-PL" noProof="0" dirty="0"/>
              <a:t> </a:t>
            </a:r>
            <a:r>
              <a:rPr lang="pl-PL" noProof="0" dirty="0" err="1"/>
              <a:t>zachecic</a:t>
            </a:r>
            <a:r>
              <a:rPr lang="pl-PL" noProof="0" dirty="0"/>
              <a:t> </a:t>
            </a:r>
            <a:r>
              <a:rPr lang="pl-PL" noProof="0" dirty="0" err="1"/>
              <a:t>niektorych</a:t>
            </a:r>
            <a:r>
              <a:rPr lang="pl-PL" noProof="0" dirty="0"/>
              <a:t> </a:t>
            </a:r>
            <a:r>
              <a:rPr lang="pl-PL" noProof="0" dirty="0" err="1"/>
              <a:t>klientow</a:t>
            </a:r>
            <a:r>
              <a:rPr lang="pl-PL" noProof="0" dirty="0"/>
              <a:t> do wybrania </a:t>
            </a:r>
            <a:r>
              <a:rPr lang="pl-PL" noProof="0" dirty="0" err="1"/>
              <a:t>wlasnie</a:t>
            </a:r>
            <a:r>
              <a:rPr lang="pl-PL" noProof="0" dirty="0"/>
              <a:t> tej marki </a:t>
            </a:r>
            <a:r>
              <a:rPr lang="pl-PL" noProof="0" dirty="0" err="1"/>
              <a:t>butow</a:t>
            </a:r>
            <a:r>
              <a:rPr lang="pl-PL" noProof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46C0A-E3F6-4FBB-B976-701E0CB66D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67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Kotler </a:t>
            </a:r>
            <a:r>
              <a:rPr lang="en-US" b="1" noProof="0" dirty="0" err="1"/>
              <a:t>opisuje</a:t>
            </a:r>
            <a:r>
              <a:rPr lang="en-US" b="1" noProof="0" dirty="0"/>
              <a:t> </a:t>
            </a:r>
            <a:r>
              <a:rPr lang="en-US" b="1" noProof="0" dirty="0" err="1"/>
              <a:t>strategie</a:t>
            </a:r>
            <a:r>
              <a:rPr lang="en-US" b="1" noProof="0" dirty="0"/>
              <a:t> 5A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Zebranie</a:t>
            </a:r>
            <a:r>
              <a:rPr lang="en-US" b="1" noProof="0" dirty="0"/>
              <a:t> w 5 </a:t>
            </a:r>
            <a:r>
              <a:rPr lang="en-US" b="1" noProof="0" dirty="0" err="1"/>
              <a:t>krokow</a:t>
            </a:r>
            <a:r>
              <a:rPr lang="en-US" b="1" noProof="0" dirty="0"/>
              <a:t> process </a:t>
            </a:r>
            <a:r>
              <a:rPr lang="en-US" b="1" noProof="0" dirty="0" err="1"/>
              <a:t>zakupowy</a:t>
            </a:r>
            <a:endParaRPr lang="en-US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Opis</a:t>
            </a:r>
            <a:r>
              <a:rPr lang="en-US" b="1" noProof="0" dirty="0"/>
              <a:t> </a:t>
            </a:r>
            <a:r>
              <a:rPr lang="en-US" b="1" noProof="0" dirty="0" err="1"/>
              <a:t>jak</a:t>
            </a:r>
            <a:r>
              <a:rPr lang="en-US" b="1" noProof="0" dirty="0"/>
              <a:t> </a:t>
            </a:r>
            <a:r>
              <a:rPr lang="en-US" b="1" noProof="0" dirty="0" err="1"/>
              <a:t>na</a:t>
            </a:r>
            <a:r>
              <a:rPr lang="en-US" b="1" noProof="0" dirty="0"/>
              <a:t> </a:t>
            </a:r>
            <a:r>
              <a:rPr lang="en-US" b="1" noProof="0" dirty="0" err="1"/>
              <a:t>kazdym</a:t>
            </a:r>
            <a:r>
              <a:rPr lang="en-US" b="1" noProof="0" dirty="0"/>
              <a:t> </a:t>
            </a:r>
            <a:r>
              <a:rPr lang="en-US" b="1" noProof="0" dirty="0" err="1"/>
              <a:t>kroku</a:t>
            </a:r>
            <a:r>
              <a:rPr lang="en-US" b="1" noProof="0" dirty="0"/>
              <a:t> </a:t>
            </a:r>
            <a:r>
              <a:rPr lang="en-US" b="1" noProof="0" dirty="0" err="1"/>
              <a:t>mozna</a:t>
            </a:r>
            <a:r>
              <a:rPr lang="en-US" b="1" noProof="0" dirty="0"/>
              <a:t> </a:t>
            </a:r>
            <a:r>
              <a:rPr lang="en-US" b="1" noProof="0" dirty="0" err="1"/>
              <a:t>dzialac</a:t>
            </a:r>
            <a:endParaRPr lang="en-US" b="1" noProof="0" dirty="0"/>
          </a:p>
          <a:p>
            <a:endParaRPr lang="en-US" noProof="0" dirty="0"/>
          </a:p>
          <a:p>
            <a:r>
              <a:rPr lang="pl-PL" noProof="0" dirty="0"/>
              <a:t>Philip </a:t>
            </a:r>
            <a:r>
              <a:rPr lang="pl-PL" noProof="0" dirty="0" err="1"/>
              <a:t>Kotler</a:t>
            </a:r>
            <a:r>
              <a:rPr lang="pl-PL" noProof="0" dirty="0"/>
              <a:t> w swojej definicji marketingu 4.0 opisuje tak zwaną strategię 5A, </a:t>
            </a:r>
            <a:r>
              <a:rPr lang="pl-PL" noProof="0" dirty="0" err="1"/>
              <a:t>ktorej</a:t>
            </a:r>
            <a:r>
              <a:rPr lang="pl-PL" noProof="0" dirty="0"/>
              <a:t> celem jest zebranie w 5 kroków to jak </a:t>
            </a:r>
            <a:r>
              <a:rPr lang="pl-PL" noProof="0" dirty="0" err="1"/>
              <a:t>wyglada</a:t>
            </a:r>
            <a:r>
              <a:rPr lang="pl-PL" noProof="0" dirty="0"/>
              <a:t> nowoczesny </a:t>
            </a:r>
            <a:r>
              <a:rPr lang="pl-PL" noProof="0" dirty="0" err="1"/>
              <a:t>process</a:t>
            </a:r>
            <a:r>
              <a:rPr lang="pl-PL" noProof="0" dirty="0"/>
              <a:t> zakupowy oraz jak na </a:t>
            </a:r>
            <a:r>
              <a:rPr lang="pl-PL" noProof="0" dirty="0" err="1"/>
              <a:t>kazdym</a:t>
            </a:r>
            <a:r>
              <a:rPr lang="pl-PL" noProof="0" dirty="0"/>
              <a:t> kroku </a:t>
            </a:r>
            <a:r>
              <a:rPr lang="pl-PL" noProof="0" dirty="0" err="1"/>
              <a:t>mozna</a:t>
            </a:r>
            <a:r>
              <a:rPr lang="pl-PL" noProof="0" dirty="0"/>
              <a:t> </a:t>
            </a:r>
            <a:r>
              <a:rPr lang="pl-PL" noProof="0" dirty="0" err="1"/>
              <a:t>wspierac</a:t>
            </a:r>
            <a:r>
              <a:rPr lang="pl-PL" noProof="0" dirty="0"/>
              <a:t> klienta w wyborze </a:t>
            </a:r>
            <a:r>
              <a:rPr lang="pl-PL" noProof="0" dirty="0" err="1"/>
              <a:t>wlasnie</a:t>
            </a:r>
            <a:r>
              <a:rPr lang="pl-PL" noProof="0" dirty="0"/>
              <a:t> naszego produktu.</a:t>
            </a:r>
          </a:p>
          <a:p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Aware/Awareness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Zapoznanie</a:t>
            </a:r>
            <a:r>
              <a:rPr lang="en-US" b="1" noProof="0" dirty="0"/>
              <a:t> z </a:t>
            </a:r>
            <a:r>
              <a:rPr lang="en-US" b="1" noProof="0" dirty="0" err="1"/>
              <a:t>marka</a:t>
            </a:r>
            <a:endParaRPr lang="en-US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Pierwsze</a:t>
            </a:r>
            <a:r>
              <a:rPr lang="en-US" b="1" noProof="0" dirty="0"/>
              <a:t> </a:t>
            </a:r>
            <a:r>
              <a:rPr lang="en-US" b="1" noProof="0" dirty="0" err="1"/>
              <a:t>wrazenie</a:t>
            </a:r>
            <a:r>
              <a:rPr lang="en-US" b="1" noProof="0" dirty="0"/>
              <a:t> </a:t>
            </a:r>
            <a:r>
              <a:rPr lang="en-US" b="1" noProof="0" dirty="0" err="1"/>
              <a:t>na</a:t>
            </a:r>
            <a:r>
              <a:rPr lang="en-US" b="1" noProof="0" dirty="0"/>
              <a:t> </a:t>
            </a:r>
            <a:r>
              <a:rPr lang="en-US" b="1" noProof="0" dirty="0" err="1"/>
              <a:t>kliencie</a:t>
            </a:r>
            <a:endParaRPr lang="en-US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Np </a:t>
            </a:r>
            <a:r>
              <a:rPr lang="en-US" b="1" noProof="0" dirty="0" err="1"/>
              <a:t>Rzucajaca</a:t>
            </a:r>
            <a:r>
              <a:rPr lang="en-US" b="1" noProof="0" dirty="0"/>
              <a:t> </a:t>
            </a:r>
            <a:r>
              <a:rPr lang="en-US" b="1" noProof="0" dirty="0" err="1"/>
              <a:t>sie</a:t>
            </a:r>
            <a:r>
              <a:rPr lang="en-US" b="1" noProof="0" dirty="0"/>
              <a:t> w </a:t>
            </a:r>
            <a:r>
              <a:rPr lang="en-US" b="1" noProof="0" dirty="0" err="1"/>
              <a:t>oko</a:t>
            </a:r>
            <a:r>
              <a:rPr lang="en-US" b="1" noProof="0" dirty="0"/>
              <a:t> </a:t>
            </a:r>
            <a:r>
              <a:rPr lang="en-US" b="1" noProof="0" dirty="0" err="1"/>
              <a:t>reklama</a:t>
            </a:r>
            <a:endParaRPr lang="en-US" b="1" noProof="0" dirty="0"/>
          </a:p>
          <a:p>
            <a:endParaRPr lang="en-US" noProof="0" dirty="0"/>
          </a:p>
          <a:p>
            <a:r>
              <a:rPr lang="pl-PL" noProof="0" dirty="0"/>
              <a:t>Pierwszym A jest </a:t>
            </a:r>
            <a:r>
              <a:rPr lang="pl-PL" noProof="0" dirty="0" err="1"/>
              <a:t>Aware</a:t>
            </a:r>
            <a:r>
              <a:rPr lang="pl-PL" noProof="0" dirty="0"/>
              <a:t>/</a:t>
            </a:r>
            <a:r>
              <a:rPr lang="pl-PL" noProof="0" dirty="0" err="1"/>
              <a:t>Awareness</a:t>
            </a:r>
            <a:r>
              <a:rPr lang="pl-PL" noProof="0" dirty="0"/>
              <a:t> czyli </a:t>
            </a:r>
            <a:r>
              <a:rPr lang="pl-PL" noProof="0" dirty="0" err="1"/>
              <a:t>swiadomosc</a:t>
            </a:r>
            <a:r>
              <a:rPr lang="pl-PL" noProof="0" dirty="0"/>
              <a:t>. To pierwszy krok w </a:t>
            </a:r>
            <a:r>
              <a:rPr lang="pl-PL" noProof="0" dirty="0" err="1"/>
              <a:t>ktorym</a:t>
            </a:r>
            <a:r>
              <a:rPr lang="pl-PL" noProof="0" dirty="0"/>
              <a:t> potencjalny klient zapoznaje </a:t>
            </a:r>
            <a:r>
              <a:rPr lang="pl-PL" noProof="0" dirty="0" err="1"/>
              <a:t>sie</a:t>
            </a:r>
            <a:r>
              <a:rPr lang="pl-PL" noProof="0" dirty="0"/>
              <a:t> z nasza marka lub naszym produktem. W tym tez miejscu </a:t>
            </a:r>
            <a:r>
              <a:rPr lang="pl-PL" noProof="0" dirty="0" err="1"/>
              <a:t>nastepuje</a:t>
            </a:r>
            <a:r>
              <a:rPr lang="pl-PL" noProof="0" dirty="0"/>
              <a:t> pierwsza decyzja klienta czy </a:t>
            </a:r>
            <a:r>
              <a:rPr lang="pl-PL" noProof="0" dirty="0" err="1"/>
              <a:t>product</a:t>
            </a:r>
            <a:r>
              <a:rPr lang="pl-PL" noProof="0" dirty="0"/>
              <a:t> lub marka przemawia do niego I czy jest zainteresowany, bo </a:t>
            </a:r>
            <a:r>
              <a:rPr lang="pl-PL" noProof="0" dirty="0" err="1"/>
              <a:t>np</a:t>
            </a:r>
            <a:r>
              <a:rPr lang="pl-PL" noProof="0" dirty="0"/>
              <a:t> </a:t>
            </a:r>
            <a:r>
              <a:rPr lang="pl-PL" noProof="0" dirty="0" err="1"/>
              <a:t>zainteresowala</a:t>
            </a:r>
            <a:r>
              <a:rPr lang="pl-PL" noProof="0" dirty="0"/>
              <a:t> go </a:t>
            </a:r>
            <a:r>
              <a:rPr lang="pl-PL" noProof="0" dirty="0" err="1"/>
              <a:t>rzucajaca</a:t>
            </a:r>
            <a:r>
              <a:rPr lang="pl-PL" noProof="0" dirty="0"/>
              <a:t> </a:t>
            </a:r>
            <a:r>
              <a:rPr lang="pl-PL" noProof="0" dirty="0" err="1"/>
              <a:t>sie</a:t>
            </a:r>
            <a:r>
              <a:rPr lang="pl-PL" noProof="0" dirty="0"/>
              <a:t> w oko reklama.</a:t>
            </a:r>
          </a:p>
          <a:p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Appeal (</a:t>
            </a:r>
            <a:r>
              <a:rPr lang="en-US" b="1" noProof="0" dirty="0" err="1"/>
              <a:t>urok</a:t>
            </a:r>
            <a:r>
              <a:rPr lang="en-US" b="1" noProof="0" dirty="0"/>
              <a:t>, </a:t>
            </a:r>
            <a:r>
              <a:rPr lang="en-US" b="1" noProof="0" dirty="0" err="1"/>
              <a:t>czy</a:t>
            </a:r>
            <a:r>
              <a:rPr lang="en-US" b="1" noProof="0" dirty="0"/>
              <a:t> product </a:t>
            </a:r>
            <a:r>
              <a:rPr lang="en-US" b="1" noProof="0" dirty="0" err="1"/>
              <a:t>przypadl</a:t>
            </a:r>
            <a:r>
              <a:rPr lang="en-US" b="1" noProof="0" dirty="0"/>
              <a:t> do </a:t>
            </a:r>
            <a:r>
              <a:rPr lang="en-US" b="1" noProof="0" dirty="0" err="1"/>
              <a:t>gustu</a:t>
            </a:r>
            <a:r>
              <a:rPr lang="en-US" b="1" noProof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Wiecej</a:t>
            </a:r>
            <a:r>
              <a:rPr lang="en-US" b="1" noProof="0" dirty="0"/>
              <a:t> </a:t>
            </a:r>
            <a:r>
              <a:rPr lang="en-US" b="1" noProof="0" dirty="0" err="1"/>
              <a:t>informacji</a:t>
            </a:r>
            <a:r>
              <a:rPr lang="en-US" b="1" noProof="0" dirty="0"/>
              <a:t> o </a:t>
            </a:r>
            <a:r>
              <a:rPr lang="en-US" b="1" noProof="0" dirty="0" err="1"/>
              <a:t>produkcie</a:t>
            </a:r>
            <a:r>
              <a:rPr lang="en-US" b="1" noProof="0" dirty="0"/>
              <a:t>, </a:t>
            </a:r>
            <a:r>
              <a:rPr lang="en-US" b="1" noProof="0" dirty="0" err="1"/>
              <a:t>na</a:t>
            </a:r>
            <a:r>
              <a:rPr lang="en-US" b="1" noProof="0" dirty="0"/>
              <a:t> </a:t>
            </a:r>
            <a:r>
              <a:rPr lang="en-US" b="1" noProof="0" dirty="0" err="1"/>
              <a:t>nich</a:t>
            </a:r>
            <a:r>
              <a:rPr lang="en-US" b="1" noProof="0" dirty="0"/>
              <a:t> </a:t>
            </a:r>
            <a:r>
              <a:rPr lang="en-US" b="1" noProof="0" dirty="0" err="1"/>
              <a:t>bazuje</a:t>
            </a:r>
            <a:endParaRPr lang="en-US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Np </a:t>
            </a:r>
            <a:r>
              <a:rPr lang="en-US" b="1" noProof="0" dirty="0" err="1"/>
              <a:t>klikniecie</a:t>
            </a:r>
            <a:r>
              <a:rPr lang="en-US" b="1" noProof="0" dirty="0"/>
              <a:t> w </a:t>
            </a:r>
            <a:r>
              <a:rPr lang="en-US" b="1" noProof="0" dirty="0" err="1"/>
              <a:t>reklame</a:t>
            </a:r>
            <a:endParaRPr lang="en-US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Alternatywnie</a:t>
            </a:r>
            <a:r>
              <a:rPr lang="en-US" b="1" noProof="0" dirty="0"/>
              <a:t> Attitude </a:t>
            </a:r>
            <a:r>
              <a:rPr lang="en-US" b="1" noProof="0" dirty="0" err="1"/>
              <a:t>czyli</a:t>
            </a:r>
            <a:r>
              <a:rPr lang="en-US" b="1" noProof="0" dirty="0"/>
              <a:t> </a:t>
            </a:r>
            <a:r>
              <a:rPr lang="en-US" b="1" noProof="0" dirty="0" err="1"/>
              <a:t>stosunek</a:t>
            </a:r>
            <a:endParaRPr lang="en-US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Decyzja</a:t>
            </a:r>
            <a:r>
              <a:rPr lang="en-US" b="1" noProof="0" dirty="0"/>
              <a:t> </a:t>
            </a:r>
            <a:r>
              <a:rPr lang="en-US" b="1" noProof="0" dirty="0" err="1"/>
              <a:t>czy</a:t>
            </a:r>
            <a:r>
              <a:rPr lang="en-US" b="1" noProof="0" dirty="0"/>
              <a:t> </a:t>
            </a:r>
            <a:r>
              <a:rPr lang="en-US" b="1" noProof="0" dirty="0" err="1"/>
              <a:t>klient</a:t>
            </a:r>
            <a:r>
              <a:rPr lang="en-US" b="1" noProof="0" dirty="0"/>
              <a:t> jest </a:t>
            </a:r>
            <a:r>
              <a:rPr lang="en-US" b="1" noProof="0" dirty="0" err="1"/>
              <a:t>zianteresowany</a:t>
            </a:r>
            <a:endParaRPr lang="en-US" b="1" noProof="0" dirty="0"/>
          </a:p>
          <a:p>
            <a:endParaRPr lang="en-US" noProof="0" dirty="0"/>
          </a:p>
          <a:p>
            <a:r>
              <a:rPr lang="pl-PL" noProof="0" dirty="0" err="1"/>
              <a:t>Nastepnym</a:t>
            </a:r>
            <a:r>
              <a:rPr lang="pl-PL" noProof="0" dirty="0"/>
              <a:t> krokiem jest </a:t>
            </a:r>
            <a:r>
              <a:rPr lang="pl-PL" noProof="0" dirty="0" err="1"/>
              <a:t>Appeal</a:t>
            </a:r>
            <a:r>
              <a:rPr lang="pl-PL" noProof="0" dirty="0"/>
              <a:t> czyli powiedzmy urok, generalnie to czy dany </a:t>
            </a:r>
            <a:r>
              <a:rPr lang="pl-PL" noProof="0" dirty="0" err="1"/>
              <a:t>product</a:t>
            </a:r>
            <a:r>
              <a:rPr lang="pl-PL" noProof="0" dirty="0"/>
              <a:t> </a:t>
            </a:r>
            <a:r>
              <a:rPr lang="pl-PL" noProof="0" dirty="0" err="1"/>
              <a:t>przypadl</a:t>
            </a:r>
            <a:r>
              <a:rPr lang="pl-PL" noProof="0" dirty="0"/>
              <a:t> klientowi do gustu. W tym kroku klient widzi </a:t>
            </a:r>
            <a:r>
              <a:rPr lang="pl-PL" noProof="0" dirty="0" err="1"/>
              <a:t>wiecej</a:t>
            </a:r>
            <a:r>
              <a:rPr lang="pl-PL" noProof="0" dirty="0"/>
              <a:t> informacji na temat danego produktu I to one </a:t>
            </a:r>
            <a:r>
              <a:rPr lang="pl-PL" noProof="0" dirty="0" err="1"/>
              <a:t>decyduja</a:t>
            </a:r>
            <a:r>
              <a:rPr lang="pl-PL" noProof="0" dirty="0"/>
              <a:t> czy </a:t>
            </a:r>
            <a:r>
              <a:rPr lang="pl-PL" noProof="0" dirty="0" err="1"/>
              <a:t>product</a:t>
            </a:r>
            <a:r>
              <a:rPr lang="pl-PL" noProof="0" dirty="0"/>
              <a:t> lub marka mu </a:t>
            </a:r>
            <a:r>
              <a:rPr lang="pl-PL" noProof="0" dirty="0" err="1"/>
              <a:t>sie</a:t>
            </a:r>
            <a:r>
              <a:rPr lang="pl-PL" noProof="0" dirty="0"/>
              <a:t> </a:t>
            </a:r>
            <a:r>
              <a:rPr lang="pl-PL" noProof="0" dirty="0" err="1"/>
              <a:t>podobaja</a:t>
            </a:r>
            <a:r>
              <a:rPr lang="pl-PL" noProof="0" dirty="0"/>
              <a:t>. </a:t>
            </a:r>
            <a:r>
              <a:rPr lang="pl-PL" noProof="0" dirty="0" err="1"/>
              <a:t>Nastepuje</a:t>
            </a:r>
            <a:r>
              <a:rPr lang="pl-PL" noProof="0" dirty="0"/>
              <a:t> to </a:t>
            </a:r>
            <a:r>
              <a:rPr lang="pl-PL" noProof="0" dirty="0" err="1"/>
              <a:t>np</a:t>
            </a:r>
            <a:r>
              <a:rPr lang="pl-PL" noProof="0" dirty="0"/>
              <a:t> po </a:t>
            </a:r>
            <a:r>
              <a:rPr lang="pl-PL" noProof="0" dirty="0" err="1"/>
              <a:t>kliknieciu</a:t>
            </a:r>
            <a:r>
              <a:rPr lang="pl-PL" noProof="0" dirty="0"/>
              <a:t> w </a:t>
            </a:r>
            <a:r>
              <a:rPr lang="pl-PL" noProof="0" dirty="0" err="1"/>
              <a:t>reklame</a:t>
            </a:r>
            <a:r>
              <a:rPr lang="pl-PL" noProof="0" dirty="0"/>
              <a:t> gdy potencjalny klient </a:t>
            </a:r>
            <a:r>
              <a:rPr lang="pl-PL" noProof="0" dirty="0" err="1"/>
              <a:t>przeglada</a:t>
            </a:r>
            <a:r>
              <a:rPr lang="pl-PL" noProof="0" dirty="0"/>
              <a:t> </a:t>
            </a:r>
            <a:r>
              <a:rPr lang="pl-PL" noProof="0" dirty="0" err="1"/>
              <a:t>strone</a:t>
            </a:r>
            <a:r>
              <a:rPr lang="pl-PL" noProof="0" dirty="0"/>
              <a:t> z informacjami o produkcie lub </a:t>
            </a:r>
            <a:r>
              <a:rPr lang="pl-PL" noProof="0" dirty="0" err="1"/>
              <a:t>usludze</a:t>
            </a:r>
            <a:r>
              <a:rPr lang="pl-PL" noProof="0" dirty="0"/>
              <a:t>. Alternatywnie ten krok nazywany jest </a:t>
            </a:r>
            <a:r>
              <a:rPr lang="pl-PL" noProof="0" dirty="0" err="1"/>
              <a:t>Attitude</a:t>
            </a:r>
            <a:r>
              <a:rPr lang="pl-PL" noProof="0" dirty="0"/>
              <a:t>, czyli stosunek klienta do produktu/marki, czyli </a:t>
            </a:r>
            <a:r>
              <a:rPr lang="pl-PL" noProof="0" dirty="0" err="1"/>
              <a:t>wlasnie</a:t>
            </a:r>
            <a:r>
              <a:rPr lang="pl-PL" noProof="0" dirty="0"/>
              <a:t> krok w </a:t>
            </a:r>
            <a:r>
              <a:rPr lang="pl-PL" noProof="0" dirty="0" err="1"/>
              <a:t>ktorym</a:t>
            </a:r>
            <a:r>
              <a:rPr lang="pl-PL" noProof="0" dirty="0"/>
              <a:t> </a:t>
            </a:r>
            <a:r>
              <a:rPr lang="pl-PL" noProof="0" dirty="0" err="1"/>
              <a:t>potencjhalny</a:t>
            </a:r>
            <a:r>
              <a:rPr lang="pl-PL" noProof="0" dirty="0"/>
              <a:t> klient decyduje czy jest marka zainteresowany.</a:t>
            </a:r>
            <a:endParaRPr lang="en-US" noProof="0" dirty="0"/>
          </a:p>
          <a:p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Ask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Dodatkowe</a:t>
            </a:r>
            <a:r>
              <a:rPr lang="en-US" b="1" noProof="0" dirty="0"/>
              <a:t> </a:t>
            </a:r>
            <a:r>
              <a:rPr lang="en-US" b="1" noProof="0" dirty="0" err="1"/>
              <a:t>pytania</a:t>
            </a:r>
            <a:r>
              <a:rPr lang="en-US" b="1" noProof="0" dirty="0"/>
              <a:t> o 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Wazne</a:t>
            </a:r>
            <a:r>
              <a:rPr lang="en-US" b="1" noProof="0" dirty="0"/>
              <a:t> by </a:t>
            </a:r>
            <a:r>
              <a:rPr lang="en-US" b="1" noProof="0" dirty="0" err="1"/>
              <a:t>dalo</a:t>
            </a:r>
            <a:r>
              <a:rPr lang="en-US" b="1" noProof="0" dirty="0"/>
              <a:t> </a:t>
            </a:r>
            <a:r>
              <a:rPr lang="en-US" b="1" noProof="0" dirty="0" err="1"/>
              <a:t>sie</a:t>
            </a:r>
            <a:r>
              <a:rPr lang="en-US" b="1" noProof="0" dirty="0"/>
              <a:t> </a:t>
            </a:r>
            <a:r>
              <a:rPr lang="en-US" b="1" noProof="0" dirty="0" err="1"/>
              <a:t>znalezc</a:t>
            </a:r>
            <a:r>
              <a:rPr lang="en-US" b="1" noProof="0" dirty="0"/>
              <a:t> info o </a:t>
            </a:r>
            <a:r>
              <a:rPr lang="en-US" b="1" noProof="0" dirty="0" err="1"/>
              <a:t>produkcie</a:t>
            </a:r>
            <a:r>
              <a:rPr lang="en-US" b="1" noProof="0" dirty="0"/>
              <a:t>, np FAQ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Wazne</a:t>
            </a:r>
            <a:r>
              <a:rPr lang="en-US" b="1" noProof="0" dirty="0"/>
              <a:t> by </a:t>
            </a:r>
            <a:r>
              <a:rPr lang="en-US" b="1" noProof="0" dirty="0" err="1"/>
              <a:t>dzial</a:t>
            </a:r>
            <a:r>
              <a:rPr lang="en-US" b="1" noProof="0" dirty="0"/>
              <a:t> </a:t>
            </a:r>
            <a:r>
              <a:rPr lang="en-US" b="1" noProof="0" dirty="0" err="1"/>
              <a:t>obslugi</a:t>
            </a:r>
            <a:r>
              <a:rPr lang="en-US" b="1" noProof="0" dirty="0"/>
              <a:t> </a:t>
            </a:r>
            <a:r>
              <a:rPr lang="en-US" b="1" noProof="0" dirty="0" err="1"/>
              <a:t>dzialal</a:t>
            </a:r>
            <a:r>
              <a:rPr lang="en-US" b="1" noProof="0" dirty="0"/>
              <a:t> </a:t>
            </a:r>
            <a:r>
              <a:rPr lang="en-US" b="1" noProof="0" dirty="0" err="1"/>
              <a:t>sprawnie</a:t>
            </a:r>
            <a:endParaRPr lang="en-US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Istotne</a:t>
            </a:r>
            <a:r>
              <a:rPr lang="en-US" b="1" noProof="0" dirty="0"/>
              <a:t> </a:t>
            </a:r>
            <a:r>
              <a:rPr lang="en-US" b="1" noProof="0" dirty="0" err="1"/>
              <a:t>jakie</a:t>
            </a:r>
            <a:r>
              <a:rPr lang="en-US" b="1" noProof="0" dirty="0"/>
              <a:t> </a:t>
            </a:r>
            <a:r>
              <a:rPr lang="en-US" b="1" noProof="0" dirty="0" err="1"/>
              <a:t>sa</a:t>
            </a:r>
            <a:r>
              <a:rPr lang="en-US" b="1" noProof="0" dirty="0"/>
              <a:t> </a:t>
            </a:r>
            <a:r>
              <a:rPr lang="en-US" b="1" noProof="0" dirty="0" err="1"/>
              <a:t>opinie</a:t>
            </a:r>
            <a:r>
              <a:rPr lang="en-US" b="1" noProof="0" dirty="0"/>
              <a:t> w </a:t>
            </a:r>
            <a:r>
              <a:rPr lang="en-US" b="1" noProof="0" dirty="0" err="1"/>
              <a:t>necie</a:t>
            </a:r>
            <a:endParaRPr lang="en-US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Jaki </a:t>
            </a:r>
            <a:r>
              <a:rPr lang="en-US" b="1" noProof="0" dirty="0" err="1"/>
              <a:t>obraz</a:t>
            </a:r>
            <a:r>
              <a:rPr lang="en-US" b="1" noProof="0" dirty="0"/>
              <a:t> </a:t>
            </a:r>
            <a:r>
              <a:rPr lang="en-US" b="1" noProof="0" dirty="0" err="1"/>
              <a:t>firmy</a:t>
            </a:r>
            <a:endParaRPr lang="en-US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Podejscie</a:t>
            </a:r>
            <a:r>
              <a:rPr lang="en-US" b="1" noProof="0" dirty="0"/>
              <a:t> do </a:t>
            </a:r>
            <a:r>
              <a:rPr lang="en-US" b="1" noProof="0" dirty="0" err="1"/>
              <a:t>negatywnych</a:t>
            </a:r>
            <a:r>
              <a:rPr lang="en-US" b="1" noProof="0" dirty="0"/>
              <a:t> </a:t>
            </a:r>
            <a:r>
              <a:rPr lang="en-US" b="1" noProof="0" dirty="0" err="1"/>
              <a:t>opinii</a:t>
            </a:r>
            <a:endParaRPr lang="en-US" b="1" noProof="0" dirty="0"/>
          </a:p>
          <a:p>
            <a:endParaRPr lang="pl-PL" noProof="0" dirty="0"/>
          </a:p>
          <a:p>
            <a:r>
              <a:rPr lang="pl-PL" noProof="0" dirty="0"/>
              <a:t>Trzecim krokiem jest </a:t>
            </a:r>
            <a:r>
              <a:rPr lang="pl-PL" noProof="0" dirty="0" err="1"/>
              <a:t>Ask</a:t>
            </a:r>
            <a:r>
              <a:rPr lang="pl-PL" noProof="0" dirty="0"/>
              <a:t>, czyli etap </a:t>
            </a:r>
            <a:r>
              <a:rPr lang="pl-PL" noProof="0" dirty="0" err="1"/>
              <a:t>pytan</a:t>
            </a:r>
            <a:r>
              <a:rPr lang="pl-PL" noProof="0" dirty="0"/>
              <a:t>. W tym kroku zainteresowany klient zaczyna </a:t>
            </a:r>
            <a:r>
              <a:rPr lang="pl-PL" noProof="0" dirty="0" err="1"/>
              <a:t>szukac</a:t>
            </a:r>
            <a:r>
              <a:rPr lang="pl-PL" noProof="0" dirty="0"/>
              <a:t> dodatkowych informacji na temat produktu I zaczyna </a:t>
            </a:r>
            <a:r>
              <a:rPr lang="pl-PL" noProof="0" dirty="0" err="1"/>
              <a:t>zadawac</a:t>
            </a:r>
            <a:r>
              <a:rPr lang="pl-PL" noProof="0" dirty="0"/>
              <a:t> pytania. Na tym kroku </a:t>
            </a:r>
            <a:r>
              <a:rPr lang="pl-PL" noProof="0" dirty="0" err="1"/>
              <a:t>wazne</a:t>
            </a:r>
            <a:r>
              <a:rPr lang="pl-PL" noProof="0" dirty="0"/>
              <a:t> jest aby potencjalny </a:t>
            </a:r>
            <a:r>
              <a:rPr lang="pl-PL" noProof="0" dirty="0" err="1"/>
              <a:t>dzial</a:t>
            </a:r>
            <a:r>
              <a:rPr lang="pl-PL" noProof="0" dirty="0"/>
              <a:t> wsparcia klienta </a:t>
            </a:r>
            <a:r>
              <a:rPr lang="pl-PL" noProof="0" dirty="0" err="1"/>
              <a:t>byl</a:t>
            </a:r>
            <a:r>
              <a:rPr lang="pl-PL" noProof="0" dirty="0"/>
              <a:t> w stanie </a:t>
            </a:r>
            <a:r>
              <a:rPr lang="pl-PL" noProof="0" dirty="0" err="1"/>
              <a:t>odpowiedziec</a:t>
            </a:r>
            <a:r>
              <a:rPr lang="pl-PL" noProof="0" dirty="0"/>
              <a:t> na pytania lub aby klient </a:t>
            </a:r>
            <a:r>
              <a:rPr lang="pl-PL" noProof="0" dirty="0" err="1"/>
              <a:t>mogl</a:t>
            </a:r>
            <a:r>
              <a:rPr lang="pl-PL" noProof="0" dirty="0"/>
              <a:t> </a:t>
            </a:r>
            <a:r>
              <a:rPr lang="pl-PL" noProof="0" dirty="0" err="1"/>
              <a:t>znalezc</a:t>
            </a:r>
            <a:r>
              <a:rPr lang="pl-PL" noProof="0" dirty="0"/>
              <a:t> odpowiedzi na te pytania </a:t>
            </a:r>
            <a:r>
              <a:rPr lang="pl-PL" noProof="0" dirty="0" err="1"/>
              <a:t>np</a:t>
            </a:r>
            <a:r>
              <a:rPr lang="pl-PL" noProof="0" dirty="0"/>
              <a:t> na stornie o produkcie (popularne FAQ czyli </a:t>
            </a:r>
            <a:r>
              <a:rPr lang="pl-PL" noProof="0" dirty="0" err="1"/>
              <a:t>frequently</a:t>
            </a:r>
            <a:r>
              <a:rPr lang="pl-PL" noProof="0" dirty="0"/>
              <a:t> </a:t>
            </a:r>
            <a:r>
              <a:rPr lang="pl-PL" noProof="0" dirty="0" err="1"/>
              <a:t>asked</a:t>
            </a:r>
            <a:r>
              <a:rPr lang="pl-PL" noProof="0" dirty="0"/>
              <a:t> </a:t>
            </a:r>
            <a:r>
              <a:rPr lang="pl-PL" noProof="0" dirty="0" err="1"/>
              <a:t>questions</a:t>
            </a:r>
            <a:r>
              <a:rPr lang="pl-PL" noProof="0" dirty="0"/>
              <a:t>). W tym kroku istotne jest </a:t>
            </a:r>
            <a:r>
              <a:rPr lang="pl-PL" noProof="0" dirty="0" err="1"/>
              <a:t>rowniez</a:t>
            </a:r>
            <a:r>
              <a:rPr lang="pl-PL" noProof="0" dirty="0"/>
              <a:t> to jakie opinie o marce/produkcie </a:t>
            </a:r>
            <a:r>
              <a:rPr lang="pl-PL" noProof="0" dirty="0" err="1"/>
              <a:t>dostepne</a:t>
            </a:r>
            <a:r>
              <a:rPr lang="pl-PL" noProof="0" dirty="0"/>
              <a:t> </a:t>
            </a:r>
            <a:r>
              <a:rPr lang="pl-PL" noProof="0" dirty="0" err="1"/>
              <a:t>sa</a:t>
            </a:r>
            <a:r>
              <a:rPr lang="pl-PL" noProof="0" dirty="0"/>
              <a:t> w </a:t>
            </a:r>
            <a:r>
              <a:rPr lang="pl-PL" noProof="0" dirty="0" err="1"/>
              <a:t>internecine</a:t>
            </a:r>
            <a:r>
              <a:rPr lang="pl-PL" noProof="0" dirty="0"/>
              <a:t> oraz generalny obraz firmy. </a:t>
            </a:r>
            <a:r>
              <a:rPr lang="pl-PL" noProof="0" dirty="0" err="1"/>
              <a:t>Przykladem</a:t>
            </a:r>
            <a:r>
              <a:rPr lang="pl-PL" noProof="0" dirty="0"/>
              <a:t> </a:t>
            </a:r>
            <a:r>
              <a:rPr lang="pl-PL" noProof="0" dirty="0" err="1"/>
              <a:t>moze</a:t>
            </a:r>
            <a:r>
              <a:rPr lang="pl-PL" noProof="0" dirty="0"/>
              <a:t> </a:t>
            </a:r>
            <a:r>
              <a:rPr lang="pl-PL" noProof="0" dirty="0" err="1"/>
              <a:t>byc</a:t>
            </a:r>
            <a:r>
              <a:rPr lang="pl-PL" noProof="0" dirty="0"/>
              <a:t> </a:t>
            </a:r>
            <a:r>
              <a:rPr lang="pl-PL" noProof="0" dirty="0" err="1"/>
              <a:t>np</a:t>
            </a:r>
            <a:r>
              <a:rPr lang="pl-PL" noProof="0" dirty="0"/>
              <a:t> </a:t>
            </a:r>
            <a:r>
              <a:rPr lang="pl-PL" noProof="0" dirty="0" err="1"/>
              <a:t>podejsce</a:t>
            </a:r>
            <a:r>
              <a:rPr lang="pl-PL" noProof="0" dirty="0"/>
              <a:t> do negatywnych opinii, </a:t>
            </a:r>
            <a:r>
              <a:rPr lang="pl-PL" noProof="0" dirty="0" err="1"/>
              <a:t>ktore</a:t>
            </a:r>
            <a:r>
              <a:rPr lang="pl-PL" noProof="0" dirty="0"/>
              <a:t> </a:t>
            </a:r>
            <a:r>
              <a:rPr lang="pl-PL" noProof="0" dirty="0" err="1"/>
              <a:t>wygladaja</a:t>
            </a:r>
            <a:r>
              <a:rPr lang="pl-PL" noProof="0" dirty="0"/>
              <a:t> lepiej w oczach potencjalnych </a:t>
            </a:r>
            <a:r>
              <a:rPr lang="pl-PL" noProof="0" dirty="0" err="1"/>
              <a:t>klientow</a:t>
            </a:r>
            <a:r>
              <a:rPr lang="pl-PL" noProof="0" dirty="0"/>
              <a:t> gdy </a:t>
            </a:r>
            <a:r>
              <a:rPr lang="pl-PL" noProof="0" dirty="0" err="1"/>
              <a:t>ktos</a:t>
            </a:r>
            <a:r>
              <a:rPr lang="pl-PL" noProof="0" dirty="0"/>
              <a:t> z firmy </a:t>
            </a:r>
            <a:r>
              <a:rPr lang="pl-PL" noProof="0" dirty="0" err="1"/>
              <a:t>sie</a:t>
            </a:r>
            <a:r>
              <a:rPr lang="pl-PL" noProof="0" dirty="0"/>
              <a:t> do nich ustosunkuje.</a:t>
            </a:r>
            <a:endParaRPr lang="en-US" noProof="0" dirty="0"/>
          </a:p>
          <a:p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Decyzja</a:t>
            </a:r>
            <a:r>
              <a:rPr lang="en-US" b="1" noProof="0" dirty="0"/>
              <a:t> o </a:t>
            </a:r>
            <a:r>
              <a:rPr lang="en-US" b="1" noProof="0" dirty="0" err="1"/>
              <a:t>zakupie</a:t>
            </a:r>
            <a:r>
              <a:rPr lang="en-US" b="1" noProof="0" dirty="0"/>
              <a:t>/</a:t>
            </a:r>
            <a:r>
              <a:rPr lang="en-US" b="1" noProof="0" dirty="0" err="1"/>
              <a:t>skorzystaniu</a:t>
            </a:r>
            <a:endParaRPr lang="en-US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Przyjazny</a:t>
            </a:r>
            <a:r>
              <a:rPr lang="en-US" b="1" noProof="0" dirty="0"/>
              <a:t> process </a:t>
            </a:r>
            <a:r>
              <a:rPr lang="en-US" b="1" noProof="0" dirty="0" err="1"/>
              <a:t>zakupu</a:t>
            </a:r>
            <a:endParaRPr lang="en-US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UX</a:t>
            </a:r>
          </a:p>
          <a:p>
            <a:endParaRPr lang="pl-PL" noProof="0" dirty="0"/>
          </a:p>
          <a:p>
            <a:r>
              <a:rPr lang="pl-PL" noProof="0" dirty="0"/>
              <a:t>Następnym krokiem jest </a:t>
            </a:r>
            <a:r>
              <a:rPr lang="pl-PL" noProof="0" dirty="0" err="1"/>
              <a:t>Act</a:t>
            </a:r>
            <a:r>
              <a:rPr lang="pl-PL" noProof="0" dirty="0"/>
              <a:t>, czyli etap </a:t>
            </a:r>
            <a:r>
              <a:rPr lang="pl-PL" noProof="0" dirty="0" err="1"/>
              <a:t>dzialania</a:t>
            </a:r>
            <a:r>
              <a:rPr lang="pl-PL" noProof="0" dirty="0"/>
              <a:t>. To jest etap w </a:t>
            </a:r>
            <a:r>
              <a:rPr lang="pl-PL" noProof="0" dirty="0" err="1"/>
              <a:t>ktorym</a:t>
            </a:r>
            <a:r>
              <a:rPr lang="pl-PL" noProof="0" dirty="0"/>
              <a:t> klient decyduje </a:t>
            </a:r>
            <a:r>
              <a:rPr lang="pl-PL" noProof="0" dirty="0" err="1"/>
              <a:t>sie</a:t>
            </a:r>
            <a:r>
              <a:rPr lang="pl-PL" noProof="0" dirty="0"/>
              <a:t> na zakup produktu lub skorzystanie z </a:t>
            </a:r>
            <a:r>
              <a:rPr lang="pl-PL" noProof="0" dirty="0" err="1"/>
              <a:t>uslugi</a:t>
            </a:r>
            <a:r>
              <a:rPr lang="pl-PL" noProof="0" dirty="0"/>
              <a:t>. </a:t>
            </a:r>
            <a:r>
              <a:rPr lang="pl-PL" noProof="0" dirty="0" err="1"/>
              <a:t>Najwazniejszym</a:t>
            </a:r>
            <a:r>
              <a:rPr lang="pl-PL" noProof="0" dirty="0"/>
              <a:t> na tym etapie jest aby </a:t>
            </a:r>
            <a:r>
              <a:rPr lang="pl-PL" noProof="0" dirty="0" err="1"/>
              <a:t>process</a:t>
            </a:r>
            <a:r>
              <a:rPr lang="pl-PL" noProof="0" dirty="0"/>
              <a:t> </a:t>
            </a:r>
            <a:r>
              <a:rPr lang="pl-PL" noProof="0" dirty="0" err="1"/>
              <a:t>przejscia</a:t>
            </a:r>
            <a:r>
              <a:rPr lang="pl-PL" noProof="0" dirty="0"/>
              <a:t> przez sklep czy zakupienie I skorzystanie z </a:t>
            </a:r>
            <a:r>
              <a:rPr lang="pl-PL" noProof="0" dirty="0" err="1"/>
              <a:t>ulugi</a:t>
            </a:r>
            <a:r>
              <a:rPr lang="pl-PL" noProof="0" dirty="0"/>
              <a:t> </a:t>
            </a:r>
            <a:r>
              <a:rPr lang="pl-PL" noProof="0" dirty="0" err="1"/>
              <a:t>bylo</a:t>
            </a:r>
            <a:r>
              <a:rPr lang="pl-PL" noProof="0" dirty="0"/>
              <a:t> jak </a:t>
            </a:r>
            <a:r>
              <a:rPr lang="pl-PL" noProof="0" dirty="0" err="1"/>
              <a:t>najprosztsze</a:t>
            </a:r>
            <a:r>
              <a:rPr lang="pl-PL" noProof="0" dirty="0"/>
              <a:t> I najwygodniejsze dla klienta. Czyli aby </a:t>
            </a:r>
            <a:r>
              <a:rPr lang="pl-PL" noProof="0" dirty="0" err="1"/>
              <a:t>user</a:t>
            </a:r>
            <a:r>
              <a:rPr lang="pl-PL" noProof="0" dirty="0"/>
              <a:t> </a:t>
            </a:r>
            <a:r>
              <a:rPr lang="pl-PL" noProof="0" dirty="0" err="1"/>
              <a:t>experience</a:t>
            </a:r>
            <a:r>
              <a:rPr lang="pl-PL" noProof="0" dirty="0"/>
              <a:t> </a:t>
            </a:r>
            <a:r>
              <a:rPr lang="pl-PL" noProof="0" dirty="0" err="1"/>
              <a:t>byl</a:t>
            </a:r>
            <a:r>
              <a:rPr lang="pl-PL" noProof="0" dirty="0"/>
              <a:t> jak najlepszy.</a:t>
            </a:r>
            <a:endParaRPr lang="en-US" noProof="0" dirty="0"/>
          </a:p>
          <a:p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Advocate (</a:t>
            </a:r>
            <a:r>
              <a:rPr lang="en-US" b="1" noProof="0" dirty="0" err="1"/>
              <a:t>poparcia</a:t>
            </a:r>
            <a:r>
              <a:rPr lang="en-US" b="1" noProof="0" dirty="0"/>
              <a:t>/</a:t>
            </a:r>
            <a:r>
              <a:rPr lang="en-US" b="1" noProof="0" dirty="0" err="1"/>
              <a:t>opowiadania</a:t>
            </a:r>
            <a:r>
              <a:rPr lang="en-US" b="1" noProof="0" dirty="0"/>
              <a:t> </a:t>
            </a:r>
            <a:r>
              <a:rPr lang="en-US" b="1" noProof="0" dirty="0" err="1"/>
              <a:t>sie</a:t>
            </a:r>
            <a:r>
              <a:rPr lang="en-US" b="1" noProof="0" dirty="0"/>
              <a:t> z </a:t>
            </a:r>
            <a:r>
              <a:rPr lang="en-US" b="1" noProof="0" dirty="0" err="1"/>
              <a:t>amarka</a:t>
            </a:r>
            <a:r>
              <a:rPr lang="en-US" b="1" noProof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Korzystanie</a:t>
            </a:r>
            <a:r>
              <a:rPr lang="en-US" b="1" noProof="0" dirty="0"/>
              <a:t> z </a:t>
            </a:r>
            <a:r>
              <a:rPr lang="en-US" b="1" noProof="0" dirty="0" err="1"/>
              <a:t>porduktu</a:t>
            </a:r>
            <a:r>
              <a:rPr lang="en-US" b="1" noProof="0" dirty="0"/>
              <a:t> I </a:t>
            </a:r>
            <a:r>
              <a:rPr lang="en-US" b="1" noProof="0" dirty="0" err="1"/>
              <a:t>serwisu</a:t>
            </a:r>
            <a:endParaRPr lang="en-US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Wiez</a:t>
            </a:r>
            <a:r>
              <a:rPr lang="en-US" b="1" noProof="0" dirty="0"/>
              <a:t> z </a:t>
            </a:r>
            <a:r>
              <a:rPr lang="en-US" b="1" noProof="0" dirty="0" err="1"/>
              <a:t>marka</a:t>
            </a:r>
            <a:r>
              <a:rPr lang="en-US" b="1" noProof="0" dirty="0"/>
              <a:t>, </a:t>
            </a:r>
            <a:r>
              <a:rPr lang="en-US" b="1" noProof="0" dirty="0" err="1"/>
              <a:t>powroty</a:t>
            </a:r>
            <a:r>
              <a:rPr lang="en-US" b="1" noProof="0" dirty="0"/>
              <a:t>, reclama w </a:t>
            </a:r>
            <a:r>
              <a:rPr lang="en-US" b="1" noProof="0" dirty="0" err="1"/>
              <a:t>kregach</a:t>
            </a:r>
            <a:endParaRPr lang="en-US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Wazna</a:t>
            </a:r>
            <a:r>
              <a:rPr lang="en-US" b="1" noProof="0" dirty="0"/>
              <a:t> </a:t>
            </a:r>
            <a:r>
              <a:rPr lang="en-US" b="1" noProof="0" dirty="0" err="1"/>
              <a:t>jakosc</a:t>
            </a:r>
            <a:r>
              <a:rPr lang="en-US" b="1" noProof="0" dirty="0"/>
              <a:t> </a:t>
            </a:r>
            <a:r>
              <a:rPr lang="en-US" b="1" noProof="0" dirty="0" err="1"/>
              <a:t>wsparcia</a:t>
            </a:r>
            <a:r>
              <a:rPr lang="en-US" b="1" noProof="0" dirty="0"/>
              <a:t> </a:t>
            </a:r>
            <a:r>
              <a:rPr lang="en-US" b="1" noProof="0" dirty="0" err="1"/>
              <a:t>dla</a:t>
            </a:r>
            <a:r>
              <a:rPr lang="en-US" b="1" noProof="0" dirty="0"/>
              <a:t> </a:t>
            </a:r>
            <a:r>
              <a:rPr lang="en-US" b="1" noProof="0" dirty="0" err="1"/>
              <a:t>obecnych</a:t>
            </a:r>
            <a:r>
              <a:rPr lang="en-US" b="1" noProof="0" dirty="0"/>
              <a:t> </a:t>
            </a:r>
            <a:r>
              <a:rPr lang="en-US" b="1" noProof="0" dirty="0" err="1"/>
              <a:t>klientow</a:t>
            </a:r>
            <a:endParaRPr lang="en-US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Potencjalne</a:t>
            </a:r>
            <a:r>
              <a:rPr lang="en-US" b="1" noProof="0" dirty="0"/>
              <a:t> </a:t>
            </a:r>
            <a:r>
              <a:rPr lang="en-US" b="1" noProof="0" dirty="0" err="1"/>
              <a:t>rabaty</a:t>
            </a:r>
            <a:r>
              <a:rPr lang="en-US" b="1" noProof="0" dirty="0"/>
              <a:t>, program </a:t>
            </a:r>
            <a:r>
              <a:rPr lang="en-US" b="1" noProof="0" dirty="0" err="1"/>
              <a:t>lojalnosciowe</a:t>
            </a:r>
            <a:r>
              <a:rPr lang="en-US" b="1" noProof="0" dirty="0"/>
              <a:t>, </a:t>
            </a:r>
            <a:r>
              <a:rPr lang="en-US" b="1" noProof="0" dirty="0" err="1"/>
              <a:t>zalezy</a:t>
            </a:r>
            <a:r>
              <a:rPr lang="en-US" b="1" noProof="0" dirty="0"/>
              <a:t> od </a:t>
            </a:r>
            <a:r>
              <a:rPr lang="en-US" b="1" noProof="0" dirty="0" err="1"/>
              <a:t>branzy</a:t>
            </a:r>
            <a:endParaRPr lang="en-US" b="1" noProof="0" dirty="0"/>
          </a:p>
          <a:p>
            <a:endParaRPr lang="pl-PL" noProof="0" dirty="0"/>
          </a:p>
          <a:p>
            <a:r>
              <a:rPr lang="pl-PL" noProof="0" dirty="0"/>
              <a:t>Ostatnim krokiem jest </a:t>
            </a:r>
            <a:r>
              <a:rPr lang="pl-PL" noProof="0" dirty="0" err="1"/>
              <a:t>Advocate</a:t>
            </a:r>
            <a:r>
              <a:rPr lang="pl-PL" noProof="0" dirty="0"/>
              <a:t>, czyli etap poparcia/opowiadania </a:t>
            </a:r>
            <a:r>
              <a:rPr lang="pl-PL" noProof="0" dirty="0" err="1"/>
              <a:t>sie</a:t>
            </a:r>
            <a:r>
              <a:rPr lang="pl-PL" noProof="0" dirty="0"/>
              <a:t> za nasza marka. Na tym etapie klienci </a:t>
            </a:r>
            <a:r>
              <a:rPr lang="pl-PL" noProof="0" dirty="0" err="1"/>
              <a:t>zaczynaja</a:t>
            </a:r>
            <a:r>
              <a:rPr lang="pl-PL" noProof="0" dirty="0"/>
              <a:t> </a:t>
            </a:r>
            <a:r>
              <a:rPr lang="pl-PL" noProof="0" dirty="0" err="1"/>
              <a:t>korzystac</a:t>
            </a:r>
            <a:r>
              <a:rPr lang="pl-PL" noProof="0" dirty="0"/>
              <a:t> z naszego produktu I </a:t>
            </a:r>
            <a:r>
              <a:rPr lang="pl-PL" noProof="0" dirty="0" err="1"/>
              <a:t>uslug</a:t>
            </a:r>
            <a:r>
              <a:rPr lang="pl-PL" noProof="0" dirty="0"/>
              <a:t> oraz wsparcia </a:t>
            </a:r>
            <a:r>
              <a:rPr lang="pl-PL" noProof="0" dirty="0" err="1"/>
              <a:t>posprzedazowego</a:t>
            </a:r>
            <a:r>
              <a:rPr lang="pl-PL" noProof="0" dirty="0"/>
              <a:t>. W tym miejscu tworzy </a:t>
            </a:r>
            <a:r>
              <a:rPr lang="pl-PL" noProof="0" dirty="0" err="1"/>
              <a:t>sie</a:t>
            </a:r>
            <a:r>
              <a:rPr lang="pl-PL" noProof="0" dirty="0"/>
              <a:t> </a:t>
            </a:r>
            <a:r>
              <a:rPr lang="pl-PL" noProof="0" dirty="0" err="1"/>
              <a:t>wiez</a:t>
            </a:r>
            <a:r>
              <a:rPr lang="pl-PL" noProof="0" dirty="0"/>
              <a:t> z marka </a:t>
            </a:r>
            <a:r>
              <a:rPr lang="pl-PL" noProof="0" dirty="0" err="1"/>
              <a:t>ktora</a:t>
            </a:r>
            <a:r>
              <a:rPr lang="pl-PL" noProof="0" dirty="0"/>
              <a:t> prowadzi do </a:t>
            </a:r>
            <a:r>
              <a:rPr lang="pl-PL" noProof="0" dirty="0" err="1"/>
              <a:t>powrotow</a:t>
            </a:r>
            <a:r>
              <a:rPr lang="pl-PL" noProof="0" dirty="0"/>
              <a:t> </a:t>
            </a:r>
            <a:r>
              <a:rPr lang="pl-PL" noProof="0" dirty="0" err="1"/>
              <a:t>klientow</a:t>
            </a:r>
            <a:r>
              <a:rPr lang="pl-PL" noProof="0" dirty="0"/>
              <a:t> do naszej </a:t>
            </a:r>
            <a:r>
              <a:rPr lang="pl-PL" noProof="0" dirty="0" err="1"/>
              <a:t>matrki</a:t>
            </a:r>
            <a:r>
              <a:rPr lang="pl-PL" noProof="0" dirty="0"/>
              <a:t> i polecania marki znajomym. W tym miejscu bardzo </a:t>
            </a:r>
            <a:r>
              <a:rPr lang="pl-PL" noProof="0" dirty="0" err="1"/>
              <a:t>wazna</a:t>
            </a:r>
            <a:r>
              <a:rPr lang="pl-PL" noProof="0" dirty="0"/>
              <a:t> jest </a:t>
            </a:r>
            <a:r>
              <a:rPr lang="pl-PL" noProof="0" dirty="0" err="1"/>
              <a:t>jakosc</a:t>
            </a:r>
            <a:r>
              <a:rPr lang="pl-PL" noProof="0" dirty="0"/>
              <a:t> naszego wsparcia dla obecnych </a:t>
            </a:r>
            <a:r>
              <a:rPr lang="pl-PL" noProof="0" dirty="0" err="1"/>
              <a:t>klientow</a:t>
            </a:r>
            <a:r>
              <a:rPr lang="pl-PL" noProof="0" dirty="0"/>
              <a:t> oraz zastosowanie </a:t>
            </a:r>
            <a:r>
              <a:rPr lang="pl-PL" noProof="0" dirty="0" err="1"/>
              <a:t>moga</a:t>
            </a:r>
            <a:r>
              <a:rPr lang="pl-PL" noProof="0" dirty="0"/>
              <a:t> </a:t>
            </a:r>
            <a:r>
              <a:rPr lang="pl-PL" noProof="0" dirty="0" err="1"/>
              <a:t>miec</a:t>
            </a:r>
            <a:r>
              <a:rPr lang="pl-PL" noProof="0" dirty="0"/>
              <a:t> potencjalne rabaty lub program </a:t>
            </a:r>
            <a:r>
              <a:rPr lang="pl-PL" noProof="0" dirty="0" err="1"/>
              <a:t>lojalnosciowe</a:t>
            </a:r>
            <a:r>
              <a:rPr lang="pl-PL" noProof="0" dirty="0"/>
              <a:t>. Tak jak w </a:t>
            </a:r>
            <a:r>
              <a:rPr lang="pl-PL" noProof="0" dirty="0" err="1"/>
              <a:t>kazdym</a:t>
            </a:r>
            <a:r>
              <a:rPr lang="pl-PL" noProof="0" dirty="0"/>
              <a:t> z poprzednich </a:t>
            </a:r>
            <a:r>
              <a:rPr lang="pl-PL" noProof="0" dirty="0" err="1"/>
              <a:t>punktow</a:t>
            </a:r>
            <a:r>
              <a:rPr lang="pl-PL" noProof="0" dirty="0"/>
              <a:t>, wszystko </a:t>
            </a:r>
            <a:r>
              <a:rPr lang="pl-PL" noProof="0" dirty="0" err="1"/>
              <a:t>zalezy</a:t>
            </a:r>
            <a:r>
              <a:rPr lang="pl-PL" noProof="0" dirty="0"/>
              <a:t> od rodzaju naszej marki I produktu jaki oferujemy.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46C0A-E3F6-4FBB-B976-701E0CB66D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69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Swiadomosc</a:t>
            </a:r>
            <a:r>
              <a:rPr lang="en-US" b="1" noProof="0" dirty="0"/>
              <a:t> </a:t>
            </a:r>
            <a:r>
              <a:rPr lang="en-US" b="1" noProof="0" dirty="0" err="1"/>
              <a:t>doswiadczen</a:t>
            </a:r>
            <a:r>
              <a:rPr lang="en-US" b="1" noProof="0" dirty="0"/>
              <a:t> </a:t>
            </a:r>
            <a:r>
              <a:rPr lang="en-US" b="1" noProof="0" dirty="0" err="1"/>
              <a:t>uzytkownikow</a:t>
            </a:r>
            <a:endParaRPr lang="en-US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Sluchac</a:t>
            </a:r>
            <a:r>
              <a:rPr lang="en-US" b="1" noProof="0" dirty="0"/>
              <a:t> </a:t>
            </a:r>
            <a:r>
              <a:rPr lang="en-US" b="1" noProof="0" dirty="0" err="1"/>
              <a:t>klientow</a:t>
            </a:r>
            <a:r>
              <a:rPr lang="en-US" b="1" noProof="0" dirty="0"/>
              <a:t>, </a:t>
            </a:r>
            <a:r>
              <a:rPr lang="en-US" b="1" noProof="0" dirty="0" err="1"/>
              <a:t>zbierac</a:t>
            </a:r>
            <a:r>
              <a:rPr lang="en-US" b="1" noProof="0" dirty="0"/>
              <a:t> feedback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pozwala</a:t>
            </a:r>
            <a:r>
              <a:rPr lang="en-US" b="1" noProof="0" dirty="0"/>
              <a:t> </a:t>
            </a:r>
            <a:r>
              <a:rPr lang="en-US" b="1" noProof="0" dirty="0" err="1"/>
              <a:t>na</a:t>
            </a:r>
            <a:r>
              <a:rPr lang="en-US" b="1" noProof="0" dirty="0"/>
              <a:t> </a:t>
            </a:r>
            <a:r>
              <a:rPr lang="en-US" b="1" noProof="0" dirty="0" err="1"/>
              <a:t>skupienie</a:t>
            </a:r>
            <a:r>
              <a:rPr lang="en-US" b="1" noProof="0" dirty="0"/>
              <a:t> </a:t>
            </a:r>
            <a:r>
              <a:rPr lang="en-US" b="1" noProof="0" dirty="0" err="1"/>
              <a:t>sie</a:t>
            </a:r>
            <a:r>
              <a:rPr lang="en-US" b="1" noProof="0" dirty="0"/>
              <a:t> </a:t>
            </a:r>
            <a:r>
              <a:rPr lang="en-US" b="1" noProof="0" dirty="0" err="1"/>
              <a:t>na</a:t>
            </a:r>
            <a:r>
              <a:rPr lang="en-US" b="1" noProof="0" dirty="0"/>
              <a:t> </a:t>
            </a:r>
            <a:r>
              <a:rPr lang="en-US" b="1" noProof="0" dirty="0" err="1"/>
              <a:t>naszych</a:t>
            </a:r>
            <a:r>
              <a:rPr lang="en-US" b="1" noProof="0" dirty="0"/>
              <a:t> </a:t>
            </a:r>
            <a:r>
              <a:rPr lang="en-US" b="1" noProof="0" dirty="0" err="1"/>
              <a:t>pozytywach</a:t>
            </a:r>
            <a:r>
              <a:rPr lang="en-US" b="1" noProof="0" dirty="0"/>
              <a:t> I </a:t>
            </a:r>
            <a:r>
              <a:rPr lang="en-US" b="1" noProof="0" dirty="0" err="1"/>
              <a:t>rozijanie</a:t>
            </a:r>
            <a:r>
              <a:rPr lang="en-US" b="1" noProof="0" dirty="0"/>
              <a:t> </a:t>
            </a:r>
            <a:r>
              <a:rPr lang="en-US" b="1" noProof="0" dirty="0" err="1"/>
              <a:t>slabych</a:t>
            </a:r>
            <a:r>
              <a:rPr lang="en-US" b="1" noProof="0" dirty="0"/>
              <a:t> </a:t>
            </a:r>
            <a:r>
              <a:rPr lang="en-US" b="1" noProof="0" dirty="0" err="1"/>
              <a:t>stron</a:t>
            </a:r>
            <a:endParaRPr lang="en-US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Co </a:t>
            </a:r>
            <a:r>
              <a:rPr lang="en-US" b="1" noProof="0" dirty="0" err="1"/>
              <a:t>nei</a:t>
            </a:r>
            <a:r>
              <a:rPr lang="en-US" b="1" noProof="0" dirty="0"/>
              <a:t> </a:t>
            </a:r>
            <a:r>
              <a:rPr lang="en-US" b="1" noProof="0" dirty="0" err="1"/>
              <a:t>oferujemy</a:t>
            </a:r>
            <a:r>
              <a:rPr lang="en-US" b="1" noProof="0" dirty="0"/>
              <a:t> </a:t>
            </a:r>
            <a:r>
              <a:rPr lang="en-US" b="1" noProof="0" dirty="0" err="1"/>
              <a:t>pozwala</a:t>
            </a:r>
            <a:r>
              <a:rPr lang="en-US" b="1" noProof="0" dirty="0"/>
              <a:t> </a:t>
            </a:r>
            <a:r>
              <a:rPr lang="en-US" b="1" noProof="0" dirty="0" err="1"/>
              <a:t>na</a:t>
            </a:r>
            <a:r>
              <a:rPr lang="en-US" b="1" noProof="0" dirty="0"/>
              <a:t> </a:t>
            </a:r>
            <a:r>
              <a:rPr lang="en-US" b="1" noProof="0" dirty="0" err="1"/>
              <a:t>lepsze</a:t>
            </a:r>
            <a:r>
              <a:rPr lang="en-US" b="1" noProof="0" dirty="0"/>
              <a:t> </a:t>
            </a:r>
            <a:r>
              <a:rPr lang="en-US" b="1" noProof="0" dirty="0" err="1"/>
              <a:t>rozbudowywanie</a:t>
            </a:r>
            <a:r>
              <a:rPr lang="en-US" b="1" noProof="0" dirty="0"/>
              <a:t> </a:t>
            </a:r>
            <a:r>
              <a:rPr lang="en-US" b="1" noProof="0" dirty="0" err="1"/>
              <a:t>oferty</a:t>
            </a:r>
            <a:r>
              <a:rPr lang="en-US" b="1" noProof="0" dirty="0"/>
              <a:t> o to </a:t>
            </a:r>
            <a:r>
              <a:rPr lang="en-US" b="1" noProof="0" dirty="0" err="1"/>
              <a:t>czeg</a:t>
            </a:r>
            <a:r>
              <a:rPr lang="en-US" b="1" noProof="0" dirty="0"/>
              <a:t> </a:t>
            </a:r>
            <a:r>
              <a:rPr lang="en-US" b="1" noProof="0" dirty="0" err="1"/>
              <a:t>ludzie</a:t>
            </a:r>
            <a:r>
              <a:rPr lang="en-US" b="1" noProof="0" dirty="0"/>
              <a:t> </a:t>
            </a:r>
            <a:r>
              <a:rPr lang="en-US" b="1" noProof="0" dirty="0" err="1"/>
              <a:t>chca</a:t>
            </a:r>
            <a:endParaRPr lang="en-US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Pamietac</a:t>
            </a:r>
            <a:r>
              <a:rPr lang="en-US" b="1" noProof="0" dirty="0"/>
              <a:t> o </a:t>
            </a:r>
            <a:r>
              <a:rPr lang="en-US" b="1" noProof="0" dirty="0" err="1"/>
              <a:t>innowacji</a:t>
            </a:r>
            <a:endParaRPr lang="en-US" b="1" noProof="0" dirty="0"/>
          </a:p>
          <a:p>
            <a:endParaRPr lang="en-US" noProof="0" dirty="0"/>
          </a:p>
          <a:p>
            <a:r>
              <a:rPr lang="pl-PL" noProof="0" dirty="0"/>
              <a:t>Kolejnym z </a:t>
            </a:r>
            <a:r>
              <a:rPr lang="pl-PL" noProof="0" dirty="0" err="1"/>
              <a:t>zalozen</a:t>
            </a:r>
            <a:r>
              <a:rPr lang="pl-PL" noProof="0" dirty="0"/>
              <a:t> marketingu 4.0 </a:t>
            </a:r>
            <a:r>
              <a:rPr lang="pl-PL" noProof="0" dirty="0" err="1"/>
              <a:t>ktory</a:t>
            </a:r>
            <a:r>
              <a:rPr lang="pl-PL" noProof="0" dirty="0"/>
              <a:t> </a:t>
            </a:r>
            <a:r>
              <a:rPr lang="pl-PL" noProof="0" dirty="0" err="1"/>
              <a:t>chcialem</a:t>
            </a:r>
            <a:r>
              <a:rPr lang="pl-PL" noProof="0" dirty="0"/>
              <a:t> </a:t>
            </a:r>
            <a:r>
              <a:rPr lang="pl-PL" noProof="0" dirty="0" err="1"/>
              <a:t>omowic</a:t>
            </a:r>
            <a:r>
              <a:rPr lang="pl-PL" noProof="0" dirty="0"/>
              <a:t> jest </a:t>
            </a:r>
            <a:r>
              <a:rPr lang="pl-PL" noProof="0" dirty="0" err="1"/>
              <a:t>swiadomosc</a:t>
            </a:r>
            <a:r>
              <a:rPr lang="pl-PL" noProof="0" dirty="0"/>
              <a:t> </a:t>
            </a:r>
            <a:r>
              <a:rPr lang="pl-PL" noProof="0" dirty="0" err="1"/>
              <a:t>doswiadczen</a:t>
            </a:r>
            <a:r>
              <a:rPr lang="pl-PL" noProof="0" dirty="0"/>
              <a:t> naszych </a:t>
            </a:r>
            <a:r>
              <a:rPr lang="pl-PL" noProof="0" dirty="0" err="1"/>
              <a:t>uzytkownikow</a:t>
            </a:r>
            <a:r>
              <a:rPr lang="pl-PL" noProof="0" dirty="0"/>
              <a:t>/</a:t>
            </a:r>
            <a:r>
              <a:rPr lang="pl-PL" noProof="0" dirty="0" err="1"/>
              <a:t>konsumentow</a:t>
            </a:r>
            <a:r>
              <a:rPr lang="pl-PL" noProof="0" dirty="0"/>
              <a:t> z naszymi produktami czyli generalnie świadomość </a:t>
            </a:r>
            <a:r>
              <a:rPr lang="pl-PL" noProof="0" dirty="0" err="1"/>
              <a:t>user</a:t>
            </a:r>
            <a:r>
              <a:rPr lang="pl-PL" noProof="0" dirty="0"/>
              <a:t> </a:t>
            </a:r>
            <a:r>
              <a:rPr lang="pl-PL" noProof="0" dirty="0" err="1"/>
              <a:t>experience</a:t>
            </a:r>
            <a:r>
              <a:rPr lang="pl-PL" noProof="0" dirty="0"/>
              <a:t>.  W tym założeniu chodzi o to, aby słuchać naszych klientów I zbierać informacje </a:t>
            </a:r>
            <a:r>
              <a:rPr lang="pl-PL" noProof="0" dirty="0" err="1"/>
              <a:t>nt</a:t>
            </a:r>
            <a:r>
              <a:rPr lang="pl-PL" noProof="0" dirty="0"/>
              <a:t> ich </a:t>
            </a:r>
            <a:r>
              <a:rPr lang="pl-PL" noProof="0" dirty="0" err="1"/>
              <a:t>odczuc</a:t>
            </a:r>
            <a:r>
              <a:rPr lang="pl-PL" noProof="0" dirty="0"/>
              <a:t> o naszej usłudze czy produkcie. </a:t>
            </a:r>
            <a:r>
              <a:rPr lang="pl-PL" noProof="0" dirty="0" err="1"/>
              <a:t>Swiadomosc</a:t>
            </a:r>
            <a:r>
              <a:rPr lang="pl-PL" noProof="0" dirty="0"/>
              <a:t> tego co klientom </a:t>
            </a:r>
            <a:r>
              <a:rPr lang="pl-PL" noProof="0" dirty="0" err="1"/>
              <a:t>sie</a:t>
            </a:r>
            <a:r>
              <a:rPr lang="pl-PL" noProof="0" dirty="0"/>
              <a:t> podoba a co nie podoba pozwala na lepsze rozwijanie naszego produktu aby bardziej </a:t>
            </a:r>
            <a:r>
              <a:rPr lang="pl-PL" noProof="0" dirty="0" err="1"/>
              <a:t>pasowal</a:t>
            </a:r>
            <a:r>
              <a:rPr lang="pl-PL" noProof="0" dirty="0"/>
              <a:t> w to czego </a:t>
            </a:r>
            <a:r>
              <a:rPr lang="pl-PL" noProof="0" dirty="0" err="1"/>
              <a:t>ovczekuja</a:t>
            </a:r>
            <a:r>
              <a:rPr lang="pl-PL" noProof="0" dirty="0"/>
              <a:t> od nasi </a:t>
            </a:r>
            <a:r>
              <a:rPr lang="pl-PL" noProof="0" dirty="0" err="1"/>
              <a:t>uzytkownicy</a:t>
            </a:r>
            <a:r>
              <a:rPr lang="pl-PL" noProof="0" dirty="0"/>
              <a:t>, a zbieranie informacji </a:t>
            </a:r>
            <a:r>
              <a:rPr lang="pl-PL" noProof="0" dirty="0" err="1"/>
              <a:t>nt</a:t>
            </a:r>
            <a:r>
              <a:rPr lang="pl-PL" noProof="0" dirty="0"/>
              <a:t> tego czego nie oferujemy pozwala na rozbudowywanie oferty w </a:t>
            </a:r>
            <a:r>
              <a:rPr lang="pl-PL" noProof="0" dirty="0" err="1"/>
              <a:t>keirunku</a:t>
            </a:r>
            <a:r>
              <a:rPr lang="pl-PL" noProof="0" dirty="0"/>
              <a:t> </a:t>
            </a:r>
            <a:r>
              <a:rPr lang="pl-PL" noProof="0" dirty="0" err="1"/>
              <a:t>podazanym</a:t>
            </a:r>
            <a:r>
              <a:rPr lang="pl-PL" noProof="0" dirty="0"/>
              <a:t> przez </a:t>
            </a:r>
            <a:r>
              <a:rPr lang="pl-PL" noProof="0" dirty="0" err="1"/>
              <a:t>klientow</a:t>
            </a:r>
            <a:r>
              <a:rPr lang="pl-PL" noProof="0" dirty="0"/>
              <a:t>. Trzeba jednak </a:t>
            </a:r>
            <a:r>
              <a:rPr lang="pl-PL" noProof="0" dirty="0" err="1"/>
              <a:t>wziac</a:t>
            </a:r>
            <a:r>
              <a:rPr lang="pl-PL" noProof="0" dirty="0"/>
              <a:t> pod </a:t>
            </a:r>
            <a:r>
              <a:rPr lang="pl-PL" noProof="0" dirty="0" err="1"/>
              <a:t>uwage</a:t>
            </a:r>
            <a:r>
              <a:rPr lang="pl-PL" noProof="0" dirty="0"/>
              <a:t> to, ze </a:t>
            </a:r>
            <a:r>
              <a:rPr lang="pl-PL" noProof="0" dirty="0" err="1"/>
              <a:t>podazanie</a:t>
            </a:r>
            <a:r>
              <a:rPr lang="pl-PL" noProof="0" dirty="0"/>
              <a:t> w kierunku </a:t>
            </a:r>
            <a:r>
              <a:rPr lang="pl-PL" noProof="0" dirty="0" err="1"/>
              <a:t>ktoreog</a:t>
            </a:r>
            <a:r>
              <a:rPr lang="pl-PL" noProof="0" dirty="0"/>
              <a:t> </a:t>
            </a:r>
            <a:r>
              <a:rPr lang="pl-PL" noProof="0" dirty="0" err="1"/>
              <a:t>oczekuja</a:t>
            </a:r>
            <a:r>
              <a:rPr lang="pl-PL" noProof="0" dirty="0"/>
              <a:t> konsumenci nie </a:t>
            </a:r>
            <a:r>
              <a:rPr lang="pl-PL" noProof="0" dirty="0" err="1"/>
              <a:t>zastapi</a:t>
            </a:r>
            <a:r>
              <a:rPr lang="pl-PL" noProof="0" dirty="0"/>
              <a:t> innowacji I innowacyjnych </a:t>
            </a:r>
            <a:r>
              <a:rPr lang="pl-PL" noProof="0" dirty="0" err="1"/>
              <a:t>produktow</a:t>
            </a:r>
            <a:r>
              <a:rPr lang="pl-PL" noProof="0" dirty="0"/>
              <a:t>, </a:t>
            </a:r>
            <a:r>
              <a:rPr lang="pl-PL" noProof="0" dirty="0" err="1"/>
              <a:t>ktorych</a:t>
            </a:r>
            <a:r>
              <a:rPr lang="pl-PL" noProof="0" dirty="0"/>
              <a:t> klienci jeszcze nie </a:t>
            </a:r>
            <a:r>
              <a:rPr lang="pl-PL" noProof="0" dirty="0" err="1"/>
              <a:t>znaja</a:t>
            </a:r>
            <a:r>
              <a:rPr lang="pl-PL" noProof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46C0A-E3F6-4FBB-B976-701E0CB66D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0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72D0-B5B9-4ED1-9E27-DE4C1ACE37F4}" type="datetimeFigureOut">
              <a:rPr lang="en-US" smtClean="0"/>
              <a:t>23.05.21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A25C-F7D9-4755-8878-BC4C4B8A97F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88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72D0-B5B9-4ED1-9E27-DE4C1ACE37F4}" type="datetimeFigureOut">
              <a:rPr lang="en-US" smtClean="0"/>
              <a:t>23.05.21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A25C-F7D9-4755-8878-BC4C4B8A9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4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72D0-B5B9-4ED1-9E27-DE4C1ACE37F4}" type="datetimeFigureOut">
              <a:rPr lang="en-US" smtClean="0"/>
              <a:t>23.05.21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A25C-F7D9-4755-8878-BC4C4B8A9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34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72D0-B5B9-4ED1-9E27-DE4C1ACE37F4}" type="datetimeFigureOut">
              <a:rPr lang="en-US" smtClean="0"/>
              <a:t>23.05.21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A25C-F7D9-4755-8878-BC4C4B8A97F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842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72D0-B5B9-4ED1-9E27-DE4C1ACE37F4}" type="datetimeFigureOut">
              <a:rPr lang="en-US" smtClean="0"/>
              <a:t>23.05.21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A25C-F7D9-4755-8878-BC4C4B8A9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66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72D0-B5B9-4ED1-9E27-DE4C1ACE37F4}" type="datetimeFigureOut">
              <a:rPr lang="en-US" smtClean="0"/>
              <a:t>23.05.21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A25C-F7D9-4755-8878-BC4C4B8A97F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4903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72D0-B5B9-4ED1-9E27-DE4C1ACE37F4}" type="datetimeFigureOut">
              <a:rPr lang="en-US" smtClean="0"/>
              <a:t>23.05.21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A25C-F7D9-4755-8878-BC4C4B8A9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0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72D0-B5B9-4ED1-9E27-DE4C1ACE37F4}" type="datetimeFigureOut">
              <a:rPr lang="en-US" smtClean="0"/>
              <a:t>23.05.21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A25C-F7D9-4755-8878-BC4C4B8A9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49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72D0-B5B9-4ED1-9E27-DE4C1ACE37F4}" type="datetimeFigureOut">
              <a:rPr lang="en-US" smtClean="0"/>
              <a:t>23.05.21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A25C-F7D9-4755-8878-BC4C4B8A9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7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72D0-B5B9-4ED1-9E27-DE4C1ACE37F4}" type="datetimeFigureOut">
              <a:rPr lang="en-US" smtClean="0"/>
              <a:t>23.05.21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A25C-F7D9-4755-8878-BC4C4B8A9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9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72D0-B5B9-4ED1-9E27-DE4C1ACE37F4}" type="datetimeFigureOut">
              <a:rPr lang="en-US" smtClean="0"/>
              <a:t>23.05.21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A25C-F7D9-4755-8878-BC4C4B8A9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6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72D0-B5B9-4ED1-9E27-DE4C1ACE37F4}" type="datetimeFigureOut">
              <a:rPr lang="en-US" smtClean="0"/>
              <a:t>23.05.21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A25C-F7D9-4755-8878-BC4C4B8A9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72D0-B5B9-4ED1-9E27-DE4C1ACE37F4}" type="datetimeFigureOut">
              <a:rPr lang="en-US" smtClean="0"/>
              <a:t>23.05.21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A25C-F7D9-4755-8878-BC4C4B8A9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6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72D0-B5B9-4ED1-9E27-DE4C1ACE37F4}" type="datetimeFigureOut">
              <a:rPr lang="en-US" smtClean="0"/>
              <a:t>23.05.21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A25C-F7D9-4755-8878-BC4C4B8A9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0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72D0-B5B9-4ED1-9E27-DE4C1ACE37F4}" type="datetimeFigureOut">
              <a:rPr lang="en-US" smtClean="0"/>
              <a:t>23.05.21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A25C-F7D9-4755-8878-BC4C4B8A9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72D0-B5B9-4ED1-9E27-DE4C1ACE37F4}" type="datetimeFigureOut">
              <a:rPr lang="en-US" smtClean="0"/>
              <a:t>23.05.21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A25C-F7D9-4755-8878-BC4C4B8A9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7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72D0-B5B9-4ED1-9E27-DE4C1ACE37F4}" type="datetimeFigureOut">
              <a:rPr lang="en-US" smtClean="0"/>
              <a:t>23.05.21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A25C-F7D9-4755-8878-BC4C4B8A9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5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CB472D0-B5B9-4ED1-9E27-DE4C1ACE37F4}" type="datetimeFigureOut">
              <a:rPr lang="en-US" smtClean="0"/>
              <a:t>23.05.21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25DA25C-F7D9-4755-8878-BC4C4B8A9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06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zoobranza.com.pl/marketing-4-0-znak-nadchodzacych-czasow/" TargetMode="External"/><Relationship Id="rId7" Type="http://schemas.openxmlformats.org/officeDocument/2006/relationships/hyperlink" Target="https://www.appmysite.com/blog/5a-marketing-strategy-to-promote-your-mobile-app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skam.pl/marketing-1-0-do-marketing-4-0-marketing-wartosci-doskam/" TargetMode="External"/><Relationship Id="rId5" Type="http://schemas.openxmlformats.org/officeDocument/2006/relationships/hyperlink" Target="https://www.bbvaopenmind.com/en/articles/innovative-organizations-structure-learning-and-adaptation/" TargetMode="External"/><Relationship Id="rId4" Type="http://schemas.openxmlformats.org/officeDocument/2006/relationships/hyperlink" Target="https://curatti.com/kotler-digital-marketing-4-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028E1-8029-4264-9155-46AE682CC6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3600" dirty="0"/>
              <a:t>Organizacja marketingu</a:t>
            </a:r>
            <a:r>
              <a:rPr lang="en-US" sz="3600" dirty="0"/>
              <a:t> </a:t>
            </a:r>
            <a:r>
              <a:rPr lang="pl-PL" sz="3600" dirty="0"/>
              <a:t>4.0 w</a:t>
            </a:r>
            <a:r>
              <a:rPr lang="en-US" sz="3600" dirty="0"/>
              <a:t> </a:t>
            </a:r>
            <a:r>
              <a:rPr lang="pl-PL" sz="3600" dirty="0"/>
              <a:t>organizacji innowacyjnej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649E3-61FC-40D7-8E0C-973BE343CB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Bartosz Rodziewicz</a:t>
            </a:r>
          </a:p>
        </p:txBody>
      </p:sp>
    </p:spTree>
    <p:extLst>
      <p:ext uri="{BB962C8B-B14F-4D97-AF65-F5344CB8AC3E}">
        <p14:creationId xmlns:p14="http://schemas.microsoft.com/office/powerpoint/2010/main" val="1161152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2C184-ECCE-442E-8741-0DE9C16F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Marketing Angażujący</a:t>
            </a:r>
          </a:p>
        </p:txBody>
      </p:sp>
      <p:sp useBgFill="1">
        <p:nvSpPr>
          <p:cNvPr id="83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Engagement Marketing - Ryte Wiki - The Digital Marketing Wiki">
            <a:extLst>
              <a:ext uri="{FF2B5EF4-FFF2-40B4-BE49-F238E27FC236}">
                <a16:creationId xmlns:a16="http://schemas.microsoft.com/office/drawing/2014/main" id="{73778285-9DF5-4B33-B17D-4ACED3C657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1217" y="1445058"/>
            <a:ext cx="5450437" cy="363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4816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7A750-C048-48F7-9E04-D86A1C30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Źródła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6AB40-64AE-4851-AC24-1CB59488C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Marketing 4.0, Ph. Kotler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inni</a:t>
            </a:r>
            <a:r>
              <a:rPr lang="en-US" dirty="0"/>
              <a:t>, 2017</a:t>
            </a:r>
          </a:p>
          <a:p>
            <a:r>
              <a:rPr lang="en-US" dirty="0"/>
              <a:t>Oslo Manual 2018, OECD and Eurostat, 2018</a:t>
            </a:r>
          </a:p>
          <a:p>
            <a:r>
              <a:rPr lang="en-US" dirty="0">
                <a:hlinkClick r:id="rId3"/>
              </a:rPr>
              <a:t>Marketing</a:t>
            </a:r>
            <a:r>
              <a:rPr lang="pl-PL" dirty="0">
                <a:hlinkClick r:id="rId3"/>
              </a:rPr>
              <a:t> 4.0</a:t>
            </a:r>
            <a:r>
              <a:rPr lang="en-US" dirty="0">
                <a:hlinkClick r:id="rId3"/>
              </a:rPr>
              <a:t> -</a:t>
            </a:r>
            <a:r>
              <a:rPr lang="pl-PL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znak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nadchodzących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czasów</a:t>
            </a:r>
            <a:r>
              <a:rPr lang="en-US" dirty="0">
                <a:hlinkClick r:id="rId3"/>
              </a:rPr>
              <a:t>, </a:t>
            </a:r>
            <a:r>
              <a:rPr lang="en-US" dirty="0" err="1">
                <a:hlinkClick r:id="rId3"/>
              </a:rPr>
              <a:t>dr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inż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Paweł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Zarzyński</a:t>
            </a:r>
            <a:endParaRPr lang="en-US" dirty="0"/>
          </a:p>
          <a:p>
            <a:r>
              <a:rPr lang="en-US" dirty="0">
                <a:hlinkClick r:id="rId4"/>
              </a:rPr>
              <a:t>What is Digital Marketing 4.0?, Catherine Park</a:t>
            </a:r>
            <a:endParaRPr lang="en-US" dirty="0"/>
          </a:p>
          <a:p>
            <a:r>
              <a:rPr lang="en-US" dirty="0">
                <a:hlinkClick r:id="rId5"/>
              </a:rPr>
              <a:t>Innovative Organizations: Structure, Learning and Adaptation, Alice Lam</a:t>
            </a:r>
            <a:endParaRPr lang="en-US" dirty="0"/>
          </a:p>
          <a:p>
            <a:r>
              <a:rPr lang="pl-PL" dirty="0">
                <a:hlinkClick r:id="rId6"/>
              </a:rPr>
              <a:t>Kiedyś marketing produktu, teraz marketing wartości. Od marketingu 1.0 do 4.0</a:t>
            </a:r>
            <a:r>
              <a:rPr lang="en-US" dirty="0">
                <a:hlinkClick r:id="rId6"/>
              </a:rPr>
              <a:t>, </a:t>
            </a:r>
            <a:r>
              <a:rPr lang="en-US" dirty="0" err="1">
                <a:hlinkClick r:id="rId6"/>
              </a:rPr>
              <a:t>doskam</a:t>
            </a:r>
            <a:endParaRPr lang="en-US" dirty="0"/>
          </a:p>
          <a:p>
            <a:r>
              <a:rPr lang="en-US" dirty="0">
                <a:hlinkClick r:id="rId7"/>
              </a:rPr>
              <a:t>How to use the 5A marketing strategy to promote your mobile app, </a:t>
            </a:r>
            <a:r>
              <a:rPr lang="en-US" dirty="0" err="1">
                <a:hlinkClick r:id="rId7"/>
              </a:rPr>
              <a:t>AppMySite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66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E76E764-7D03-4403-9B9D-7FBE8FDAA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27E3F-0745-4DED-9D1F-FA38FA1DA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008962"/>
            <a:ext cx="10838972" cy="1419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Dziękuję za uwagę</a:t>
            </a:r>
          </a:p>
        </p:txBody>
      </p:sp>
      <p:sp useBgFill="1">
        <p:nvSpPr>
          <p:cNvPr id="83" name="Snip Diagonal Corner Rectangle 6">
            <a:extLst>
              <a:ext uri="{FF2B5EF4-FFF2-40B4-BE49-F238E27FC236}">
                <a16:creationId xmlns:a16="http://schemas.microsoft.com/office/drawing/2014/main" id="{FCEE49A1-138E-4B5B-ACEB-C61A5C591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947" y="654449"/>
            <a:ext cx="5212106" cy="3199796"/>
          </a:xfrm>
          <a:prstGeom prst="snip2DiagRect">
            <a:avLst>
              <a:gd name="adj1" fmla="val 1575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Fox of Sunholt (WIP) - Works In Progress - Choice of Games Forum">
            <a:extLst>
              <a:ext uri="{FF2B5EF4-FFF2-40B4-BE49-F238E27FC236}">
                <a16:creationId xmlns:a16="http://schemas.microsoft.com/office/drawing/2014/main" id="{08A9BA8F-4291-49B2-8DF9-DC33016B61C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25156" y="1161475"/>
            <a:ext cx="3944140" cy="221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4C5F9751-5C17-4A6E-B14B-E470DE730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227E3FD-D9DF-4992-B8FA-601F41037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F9545A5-23B6-4BAD-BBD2-0DAA9C0A8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F03D121-7989-4398-BEE8-0208851A0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C5D0FAB-D1B6-4544-836C-75FB7562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FB23E85-CD62-4E51-96C9-ECCEFE8FF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3330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8AB63-0A7B-4650-BAE6-FD71DF086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Organizacja</a:t>
            </a:r>
            <a:r>
              <a:rPr lang="en-US" sz="4800" dirty="0"/>
              <a:t> </a:t>
            </a:r>
            <a:r>
              <a:rPr lang="en-US" sz="4800" dirty="0" err="1"/>
              <a:t>innowacyjna</a:t>
            </a:r>
            <a:endParaRPr lang="en-US" sz="4800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Snip Diagonal Corner Rectangle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C3AFA9-B90E-49A4-93EA-A940FD14E2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" r="60" b="1"/>
          <a:stretch/>
        </p:blipFill>
        <p:spPr bwMode="auto">
          <a:xfrm>
            <a:off x="834934" y="854087"/>
            <a:ext cx="9290304" cy="3280831"/>
          </a:xfrm>
          <a:custGeom>
            <a:avLst/>
            <a:gdLst/>
            <a:ahLst/>
            <a:cxnLst/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24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13BE87B-D7FD-4BF3-A7BC-511F52252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589C21-CEDE-4D90-AC85-6E43B68D1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4121EC-0ADD-45C0-85F0-D49F67A3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22F012F-0680-4AEC-9884-BA712ED2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5CEDFE-9EC8-436B-AE10-F85A84778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9C70031-55D8-483B-8452-A6B809D0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24F1E16-B0BE-4400-9A10-95BB1D52C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7294C5-E02B-46E8-B6A4-CB9248D5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38" y="685798"/>
            <a:ext cx="6159273" cy="44958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Czym jest marketing 4.0?</a:t>
            </a:r>
          </a:p>
        </p:txBody>
      </p:sp>
    </p:spTree>
    <p:extLst>
      <p:ext uri="{BB962C8B-B14F-4D97-AF65-F5344CB8AC3E}">
        <p14:creationId xmlns:p14="http://schemas.microsoft.com/office/powerpoint/2010/main" val="141527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roup 7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1" name="Rectangle 77">
            <a:extLst>
              <a:ext uri="{FF2B5EF4-FFF2-40B4-BE49-F238E27FC236}">
                <a16:creationId xmlns:a16="http://schemas.microsoft.com/office/drawing/2014/main" id="{5C6ACA56-9AD4-4EE6-8F38-8C18968AC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2" name="Rectangle 79">
            <a:extLst>
              <a:ext uri="{FF2B5EF4-FFF2-40B4-BE49-F238E27FC236}">
                <a16:creationId xmlns:a16="http://schemas.microsoft.com/office/drawing/2014/main" id="{BE655210-4EEB-44D9-B394-6FB4139BF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Kiedyś marketing produktu, teraz marketing wartości. Od marketingu 1.0 do 4.0 1">
            <a:extLst>
              <a:ext uri="{FF2B5EF4-FFF2-40B4-BE49-F238E27FC236}">
                <a16:creationId xmlns:a16="http://schemas.microsoft.com/office/drawing/2014/main" id="{A153998A-336F-451A-8796-F2D75E3516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7" y="643467"/>
            <a:ext cx="5571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77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13BE87B-D7FD-4BF3-A7BC-511F52252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589C21-CEDE-4D90-AC85-6E43B68D1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F4121EC-0ADD-45C0-85F0-D49F67A3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22F012F-0680-4AEC-9884-BA712ED2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25">
              <a:extLst>
                <a:ext uri="{FF2B5EF4-FFF2-40B4-BE49-F238E27FC236}">
                  <a16:creationId xmlns:a16="http://schemas.microsoft.com/office/drawing/2014/main" id="{FA5CEDFE-9EC8-436B-AE10-F85A84778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26">
              <a:extLst>
                <a:ext uri="{FF2B5EF4-FFF2-40B4-BE49-F238E27FC236}">
                  <a16:creationId xmlns:a16="http://schemas.microsoft.com/office/drawing/2014/main" id="{29C70031-55D8-483B-8452-A6B809D0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27">
              <a:extLst>
                <a:ext uri="{FF2B5EF4-FFF2-40B4-BE49-F238E27FC236}">
                  <a16:creationId xmlns:a16="http://schemas.microsoft.com/office/drawing/2014/main" id="{E24F1E16-B0BE-4400-9A10-95BB1D52C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7294C5-E02B-46E8-B6A4-CB9248D5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38" y="685798"/>
            <a:ext cx="6159273" cy="44958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 err="1"/>
              <a:t>ZAŁOżenia</a:t>
            </a:r>
            <a:r>
              <a:rPr lang="en-US" sz="5400" dirty="0"/>
              <a:t> </a:t>
            </a:r>
            <a:r>
              <a:rPr lang="en-US" sz="5400" dirty="0" err="1"/>
              <a:t>marketingu</a:t>
            </a:r>
            <a:r>
              <a:rPr lang="en-US" sz="5400" dirty="0"/>
              <a:t> 4.0</a:t>
            </a:r>
            <a:endParaRPr 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32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7932D-3127-4C4A-9108-538F0F3C5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 err="1">
                <a:solidFill>
                  <a:srgbClr val="FFFFFF"/>
                </a:solidFill>
              </a:rPr>
              <a:t>Wykorzystanie</a:t>
            </a:r>
            <a:r>
              <a:rPr lang="en-US" sz="3000" dirty="0">
                <a:solidFill>
                  <a:srgbClr val="FFFFFF"/>
                </a:solidFill>
              </a:rPr>
              <a:t> </a:t>
            </a:r>
            <a:r>
              <a:rPr lang="en-US" sz="3000" dirty="0" err="1">
                <a:solidFill>
                  <a:srgbClr val="FFFFFF"/>
                </a:solidFill>
              </a:rPr>
              <a:t>różnych</a:t>
            </a:r>
            <a:r>
              <a:rPr lang="en-US" sz="3000" dirty="0">
                <a:solidFill>
                  <a:srgbClr val="FFFFFF"/>
                </a:solidFill>
              </a:rPr>
              <a:t> Technik I platform </a:t>
            </a:r>
            <a:r>
              <a:rPr lang="en-US" sz="3000" dirty="0" err="1">
                <a:solidFill>
                  <a:srgbClr val="FFFFFF"/>
                </a:solidFill>
              </a:rPr>
              <a:t>marketingowych</a:t>
            </a:r>
            <a:r>
              <a:rPr lang="en-US" sz="3000" dirty="0">
                <a:solidFill>
                  <a:srgbClr val="FFFFFF"/>
                </a:solidFill>
              </a:rPr>
              <a:t> 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F967FDE-97F8-4A7E-86FF-780DBEBE81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7382" y="1496922"/>
            <a:ext cx="5745043" cy="357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1204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146D6-CC8A-4AB2-AE0D-ABE1EA51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Nawiązanie więzi z klientem</a:t>
            </a:r>
          </a:p>
        </p:txBody>
      </p:sp>
      <p:sp>
        <p:nvSpPr>
          <p:cNvPr id="83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What Is The Difference Between Stay In Touch And Keep In Touch">
            <a:extLst>
              <a:ext uri="{FF2B5EF4-FFF2-40B4-BE49-F238E27FC236}">
                <a16:creationId xmlns:a16="http://schemas.microsoft.com/office/drawing/2014/main" id="{EFA2C311-21C3-4183-9C1B-C1578314F1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r="7703"/>
          <a:stretch/>
        </p:blipFill>
        <p:spPr bwMode="auto"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339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CA841-10BA-44BE-9A21-09B8DCE5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Strategia</a:t>
            </a:r>
            <a:r>
              <a:rPr lang="en-US" dirty="0"/>
              <a:t> 5a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C558D-8238-49C6-845E-8EA8035D2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Aware</a:t>
            </a:r>
          </a:p>
          <a:p>
            <a:r>
              <a:rPr lang="en-US" dirty="0">
                <a:solidFill>
                  <a:schemeClr val="tx1"/>
                </a:solidFill>
              </a:rPr>
              <a:t>Appeal</a:t>
            </a:r>
          </a:p>
          <a:p>
            <a:r>
              <a:rPr lang="en-US" dirty="0">
                <a:solidFill>
                  <a:schemeClr val="tx1"/>
                </a:solidFill>
              </a:rPr>
              <a:t>Ask</a:t>
            </a:r>
          </a:p>
          <a:p>
            <a:r>
              <a:rPr lang="en-US" dirty="0">
                <a:solidFill>
                  <a:schemeClr val="tx1"/>
                </a:solidFill>
              </a:rPr>
              <a:t>Act</a:t>
            </a:r>
          </a:p>
          <a:p>
            <a:r>
              <a:rPr lang="en-US" dirty="0">
                <a:solidFill>
                  <a:schemeClr val="tx1"/>
                </a:solidFill>
              </a:rPr>
              <a:t>Advocate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39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20" name="Straight Connector 70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21" name="Straight Connector 72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22" name="Straight Connector 74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23" name="Straight Connector 76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24" name="Straight Connector 78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225" name="Rectangle 80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98DBD-316D-4494-BCAA-8AA093F0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Świadomość Doświadczeń (UX) użytkownika twojego produktu</a:t>
            </a:r>
          </a:p>
        </p:txBody>
      </p:sp>
      <p:sp>
        <p:nvSpPr>
          <p:cNvPr id="9226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Design UX and customer experience - Visma">
            <a:extLst>
              <a:ext uri="{FF2B5EF4-FFF2-40B4-BE49-F238E27FC236}">
                <a16:creationId xmlns:a16="http://schemas.microsoft.com/office/drawing/2014/main" id="{4AFD922C-3071-4B86-878B-B0DBD3ACDB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" r="1570"/>
          <a:stretch/>
        </p:blipFill>
        <p:spPr bwMode="auto">
          <a:xfrm>
            <a:off x="794399" y="1093773"/>
            <a:ext cx="6287438" cy="4320672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27" name="Group 84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633418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2337</Words>
  <Application>Microsoft Office PowerPoint</Application>
  <PresentationFormat>Widescreen</PresentationFormat>
  <Paragraphs>185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Slice</vt:lpstr>
      <vt:lpstr>Organizacja marketingu 4.0 w organizacji innowacyjnej</vt:lpstr>
      <vt:lpstr>Organizacja innowacyjna</vt:lpstr>
      <vt:lpstr>Czym jest marketing 4.0?</vt:lpstr>
      <vt:lpstr>PowerPoint Presentation</vt:lpstr>
      <vt:lpstr>ZAŁOżenia marketingu 4.0</vt:lpstr>
      <vt:lpstr>Wykorzystanie różnych Technik I platform marketingowych </vt:lpstr>
      <vt:lpstr>Nawiązanie więzi z klientem</vt:lpstr>
      <vt:lpstr>Strategia 5a</vt:lpstr>
      <vt:lpstr>Świadomość Doświadczeń (UX) użytkownika twojego produktu</vt:lpstr>
      <vt:lpstr>Marketing Angażujący</vt:lpstr>
      <vt:lpstr>Źródła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Organizacja marketingu 4.0 w organizacji innowacyjnej</dc:title>
  <dc:creator>Bartosz Rodziewicz</dc:creator>
  <cp:lastModifiedBy>Bartosz Rodziewicz</cp:lastModifiedBy>
  <cp:revision>6</cp:revision>
  <dcterms:created xsi:type="dcterms:W3CDTF">2021-05-25T22:29:55Z</dcterms:created>
  <dcterms:modified xsi:type="dcterms:W3CDTF">2021-05-26T16:35:29Z</dcterms:modified>
</cp:coreProperties>
</file>