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F1F7"/>
    <a:srgbClr val="F7D7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74"/>
    <p:restoredTop sz="94693"/>
  </p:normalViewPr>
  <p:slideViewPr>
    <p:cSldViewPr snapToGrid="0" snapToObjects="1">
      <p:cViewPr varScale="1">
        <p:scale>
          <a:sx n="93" d="100"/>
          <a:sy n="93" d="100"/>
        </p:scale>
        <p:origin x="216" y="7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F112F-E035-7B41-9484-5F65F6A00B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BDD22B-907D-BA46-89FA-F46D16BF6D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BA5EDB-89AE-4A49-9309-24EB3AE67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EE239-3CC1-214E-9F5E-50F912D55217}" type="datetimeFigureOut">
              <a:rPr lang="en-US" smtClean="0"/>
              <a:t>6/30/24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A83731-7547-2545-B155-5C2B8B437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0D5F67-BAFF-2F4C-A3AA-342FFCA7A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259CC-6B9A-5B4A-AFA3-BC7011062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363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B333E-AFD8-CD46-A26C-559D6B87B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8233CB-ACD5-9444-A2E3-7BD131D8C7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6545D0-9CC0-364E-AD05-ADB74AFB9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EE239-3CC1-214E-9F5E-50F912D55217}" type="datetimeFigureOut">
              <a:rPr lang="en-US" smtClean="0"/>
              <a:t>6/30/24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D9ADF3-01D4-CD4B-B627-4BF89A34F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9EEFF7-B54E-0144-B0FE-8124C565C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259CC-6B9A-5B4A-AFA3-BC7011062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366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30C168-1D0C-304C-B4A3-FA479C4F99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692295-FF11-1D4C-A180-6CF89A575F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8AE9EB-BE2B-1747-8A6A-E6D21F996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EE239-3CC1-214E-9F5E-50F912D55217}" type="datetimeFigureOut">
              <a:rPr lang="en-US" smtClean="0"/>
              <a:t>6/30/24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D65959-DCBD-A64C-860C-A4457CEFB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4A0E7A-4248-1349-BAC1-F5D025B5A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259CC-6B9A-5B4A-AFA3-BC7011062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016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90B21-C869-8349-8114-3D16CC5C5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85B50-30FB-774F-AF64-D0A2E233E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1589B-830A-7A4B-BA47-132678109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EE239-3CC1-214E-9F5E-50F912D55217}" type="datetimeFigureOut">
              <a:rPr lang="en-US" smtClean="0"/>
              <a:t>6/30/24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8F15E-D0C9-B04E-AE17-3958BD6C5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F3FA6F-F3E4-C14B-A57C-1E7DEFADE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259CC-6B9A-5B4A-AFA3-BC7011062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564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DA14B-616C-F444-8A02-FC3D72D26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7E184F-3F0C-8948-814F-A59E7D8B7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A6AE1-4AC0-E74E-8F7F-BED34B2D7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EE239-3CC1-214E-9F5E-50F912D55217}" type="datetimeFigureOut">
              <a:rPr lang="en-US" smtClean="0"/>
              <a:t>6/30/24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8ECAFE-DABA-374A-BB10-F1A084D2A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B68B8-579B-624D-931A-056AAD969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259CC-6B9A-5B4A-AFA3-BC7011062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713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79ECD-D342-6849-ACAC-A9535736E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50B5E-60F0-A64C-9B65-D2510042B4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BA8A3E-BF9A-B745-A133-FCC8D209EE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87708A-A362-D547-88D5-957F37E4B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EE239-3CC1-214E-9F5E-50F912D55217}" type="datetimeFigureOut">
              <a:rPr lang="en-US" smtClean="0"/>
              <a:t>6/30/24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417383-97F2-124E-943D-C11DAC2D7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85345E-CD9C-8043-8FB7-E6D7B7494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259CC-6B9A-5B4A-AFA3-BC7011062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828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0DC60-4E2F-C745-8218-85DDAE30A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8C0377-6838-DE4B-936D-C006E99381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AEA7C4-D813-0940-89AB-F2B22FC269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730491-6B30-ED4D-9857-D42219E5E0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C59A82-FBEB-BF40-82CF-F37879E341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66B791-736E-3249-ACF5-9E00FACCB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EE239-3CC1-214E-9F5E-50F912D55217}" type="datetimeFigureOut">
              <a:rPr lang="en-US" smtClean="0"/>
              <a:t>6/30/24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15BBEC-5739-0A4A-9E14-4C6543D2C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0D931F-5F9A-CE48-A7AE-6DCAB4167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259CC-6B9A-5B4A-AFA3-BC7011062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650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11386-B923-6744-95CC-6E024347A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BEC9CD-B915-9247-A19F-4B7657946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EE239-3CC1-214E-9F5E-50F912D55217}" type="datetimeFigureOut">
              <a:rPr lang="en-US" smtClean="0"/>
              <a:t>6/30/24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32C57E-3F3C-884E-9FD2-B0BB7E276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A50640-F128-F143-AD23-3D7D973B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259CC-6B9A-5B4A-AFA3-BC7011062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691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D0AD7A-2E7A-A245-B989-61E94612B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EE239-3CC1-214E-9F5E-50F912D55217}" type="datetimeFigureOut">
              <a:rPr lang="en-US" smtClean="0"/>
              <a:t>6/30/24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3622A8-D2F2-6348-B697-F70E89921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F0D934-9F42-8846-BEF6-E37077475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259CC-6B9A-5B4A-AFA3-BC7011062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444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7C5BA-F449-0344-9D10-20EBE8AD4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DBBD87-955A-AB44-8E8D-54FA556098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E6598C-9554-D640-BF2D-80B9C21BFC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C0532C-4F6E-0149-98E7-DD8670F37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EE239-3CC1-214E-9F5E-50F912D55217}" type="datetimeFigureOut">
              <a:rPr lang="en-US" smtClean="0"/>
              <a:t>6/30/24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E48E37-0B5A-B84D-84DB-8F5246D5A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04DE1C-AD61-CE45-A173-BFED7006E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259CC-6B9A-5B4A-AFA3-BC7011062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001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5F8BB-F82E-C945-9351-593093A39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E67095-5ECC-9A44-B1A2-614D32D48B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C3A855-5B39-A947-A2CD-1A155417A2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D74D53-A24E-7545-9B3E-A4A263EBB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EE239-3CC1-214E-9F5E-50F912D55217}" type="datetimeFigureOut">
              <a:rPr lang="en-US" smtClean="0"/>
              <a:t>6/30/24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5FE590-90B5-CF4D-A4E7-9CC41C3CF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75F09E-C498-5846-BA61-84D41452F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259CC-6B9A-5B4A-AFA3-BC7011062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899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E714C9-76A3-6F46-ADC2-160D07BB8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0F4187-456C-F44C-A2FE-F2022B9FEF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D47AD5-C9D0-554E-BA90-C5F0CA0040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BEE239-3CC1-214E-9F5E-50F912D55217}" type="datetimeFigureOut">
              <a:rPr lang="en-US" smtClean="0"/>
              <a:t>6/30/24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C69C2D-C786-6C45-BD6F-61ED5C2B9A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3F9E4F-128D-4940-9D49-028D9CD6FE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8259CC-6B9A-5B4A-AFA3-BC7011062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108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D561A860-BC45-EC41-B07C-7CC38370F415}"/>
              </a:ext>
            </a:extLst>
          </p:cNvPr>
          <p:cNvSpPr/>
          <p:nvPr/>
        </p:nvSpPr>
        <p:spPr>
          <a:xfrm>
            <a:off x="4750653" y="1747247"/>
            <a:ext cx="2528070" cy="3502683"/>
          </a:xfrm>
          <a:prstGeom prst="roundRect">
            <a:avLst/>
          </a:prstGeom>
          <a:solidFill>
            <a:schemeClr val="bg2">
              <a:alpha val="65047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Up Arrow 20">
            <a:extLst>
              <a:ext uri="{FF2B5EF4-FFF2-40B4-BE49-F238E27FC236}">
                <a16:creationId xmlns:a16="http://schemas.microsoft.com/office/drawing/2014/main" id="{A6122F3F-2B02-5E44-9798-B2AED1A4D689}"/>
              </a:ext>
            </a:extLst>
          </p:cNvPr>
          <p:cNvSpPr/>
          <p:nvPr/>
        </p:nvSpPr>
        <p:spPr>
          <a:xfrm>
            <a:off x="5915583" y="3386715"/>
            <a:ext cx="80010" cy="369332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45A183-23C8-EE4F-A59B-DD5F2EE3A1EC}"/>
              </a:ext>
            </a:extLst>
          </p:cNvPr>
          <p:cNvSpPr txBox="1"/>
          <p:nvPr/>
        </p:nvSpPr>
        <p:spPr>
          <a:xfrm>
            <a:off x="5566969" y="6483021"/>
            <a:ext cx="777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Input</a:t>
            </a:r>
          </a:p>
        </p:txBody>
      </p:sp>
      <p:sp>
        <p:nvSpPr>
          <p:cNvPr id="5" name="Up Arrow 4">
            <a:extLst>
              <a:ext uri="{FF2B5EF4-FFF2-40B4-BE49-F238E27FC236}">
                <a16:creationId xmlns:a16="http://schemas.microsoft.com/office/drawing/2014/main" id="{F40715C8-E548-724F-A3EE-C518856F9780}"/>
              </a:ext>
            </a:extLst>
          </p:cNvPr>
          <p:cNvSpPr/>
          <p:nvPr/>
        </p:nvSpPr>
        <p:spPr>
          <a:xfrm>
            <a:off x="5891683" y="6268188"/>
            <a:ext cx="91085" cy="251656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A1F6799-6B12-054F-B1AD-AC71F81EC078}"/>
              </a:ext>
            </a:extLst>
          </p:cNvPr>
          <p:cNvSpPr/>
          <p:nvPr/>
        </p:nvSpPr>
        <p:spPr>
          <a:xfrm>
            <a:off x="5188821" y="5699767"/>
            <a:ext cx="1549640" cy="534348"/>
          </a:xfrm>
          <a:prstGeom prst="roundRect">
            <a:avLst/>
          </a:prstGeom>
          <a:solidFill>
            <a:srgbClr val="F7D7D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Input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Embedding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CEE0F5-794A-D148-B7D5-61AA01CED1F2}"/>
              </a:ext>
            </a:extLst>
          </p:cNvPr>
          <p:cNvSpPr txBox="1"/>
          <p:nvPr/>
        </p:nvSpPr>
        <p:spPr>
          <a:xfrm>
            <a:off x="6655796" y="5225645"/>
            <a:ext cx="12458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Position</a:t>
            </a:r>
          </a:p>
          <a:p>
            <a:pPr algn="ctr"/>
            <a:r>
              <a:rPr lang="en-US" dirty="0"/>
              <a:t>Embedding</a:t>
            </a:r>
          </a:p>
        </p:txBody>
      </p:sp>
      <p:sp>
        <p:nvSpPr>
          <p:cNvPr id="9" name="Up Arrow 8">
            <a:extLst>
              <a:ext uri="{FF2B5EF4-FFF2-40B4-BE49-F238E27FC236}">
                <a16:creationId xmlns:a16="http://schemas.microsoft.com/office/drawing/2014/main" id="{1F92133A-0448-7F49-9261-05F6DFC74AC0}"/>
              </a:ext>
            </a:extLst>
          </p:cNvPr>
          <p:cNvSpPr/>
          <p:nvPr/>
        </p:nvSpPr>
        <p:spPr>
          <a:xfrm>
            <a:off x="5915583" y="4781120"/>
            <a:ext cx="80010" cy="845419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Bent Arrow 10">
            <a:extLst>
              <a:ext uri="{FF2B5EF4-FFF2-40B4-BE49-F238E27FC236}">
                <a16:creationId xmlns:a16="http://schemas.microsoft.com/office/drawing/2014/main" id="{F8687049-6E01-3246-A033-DEEB0AE4790F}"/>
              </a:ext>
            </a:extLst>
          </p:cNvPr>
          <p:cNvSpPr/>
          <p:nvPr/>
        </p:nvSpPr>
        <p:spPr>
          <a:xfrm rot="5400000" flipH="1">
            <a:off x="6092782" y="4671106"/>
            <a:ext cx="276999" cy="497026"/>
          </a:xfrm>
          <a:prstGeom prst="bentArrow">
            <a:avLst>
              <a:gd name="adj1" fmla="val 10866"/>
              <a:gd name="adj2" fmla="val 25000"/>
              <a:gd name="adj3" fmla="val 25000"/>
              <a:gd name="adj4" fmla="val 4290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Bent Arrow 11">
            <a:extLst>
              <a:ext uri="{FF2B5EF4-FFF2-40B4-BE49-F238E27FC236}">
                <a16:creationId xmlns:a16="http://schemas.microsoft.com/office/drawing/2014/main" id="{45581920-E08C-E24A-B680-BDC6F133C12E}"/>
              </a:ext>
            </a:extLst>
          </p:cNvPr>
          <p:cNvSpPr/>
          <p:nvPr/>
        </p:nvSpPr>
        <p:spPr>
          <a:xfrm rot="5400000" flipH="1" flipV="1">
            <a:off x="5554986" y="4657516"/>
            <a:ext cx="277000" cy="524206"/>
          </a:xfrm>
          <a:prstGeom prst="bentArrow">
            <a:avLst>
              <a:gd name="adj1" fmla="val 10866"/>
              <a:gd name="adj2" fmla="val 25000"/>
              <a:gd name="adj3" fmla="val 25000"/>
              <a:gd name="adj4" fmla="val 4290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BE15EE6A-B71E-B649-8EC1-612041E07405}"/>
              </a:ext>
            </a:extLst>
          </p:cNvPr>
          <p:cNvSpPr/>
          <p:nvPr/>
        </p:nvSpPr>
        <p:spPr>
          <a:xfrm>
            <a:off x="5188821" y="3690730"/>
            <a:ext cx="1533534" cy="100560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Masked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Multi-Head</a:t>
            </a:r>
            <a:endParaRPr lang="en-GB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Attention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BE4BD1FD-2013-AD43-896F-0E2DB51C7DAD}"/>
              </a:ext>
            </a:extLst>
          </p:cNvPr>
          <p:cNvSpPr/>
          <p:nvPr/>
        </p:nvSpPr>
        <p:spPr>
          <a:xfrm>
            <a:off x="5204926" y="3314870"/>
            <a:ext cx="1533535" cy="29107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Add</a:t>
            </a:r>
            <a:r>
              <a:rPr lang="en-US" altLang="zh-CN" dirty="0">
                <a:solidFill>
                  <a:schemeClr val="tx1"/>
                </a:solidFill>
              </a:rPr>
              <a:t>&amp;Norm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Left Arrow 14">
            <a:extLst>
              <a:ext uri="{FF2B5EF4-FFF2-40B4-BE49-F238E27FC236}">
                <a16:creationId xmlns:a16="http://schemas.microsoft.com/office/drawing/2014/main" id="{2D63F560-B8C3-6743-A99A-C5F230C23DAC}"/>
              </a:ext>
            </a:extLst>
          </p:cNvPr>
          <p:cNvSpPr/>
          <p:nvPr/>
        </p:nvSpPr>
        <p:spPr>
          <a:xfrm>
            <a:off x="6007230" y="5433285"/>
            <a:ext cx="687533" cy="83127"/>
          </a:xfrm>
          <a:prstGeom prst="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U-turn Arrow 15">
            <a:extLst>
              <a:ext uri="{FF2B5EF4-FFF2-40B4-BE49-F238E27FC236}">
                <a16:creationId xmlns:a16="http://schemas.microsoft.com/office/drawing/2014/main" id="{6ED9B6CD-5F8B-2046-873B-614F10AE58D1}"/>
              </a:ext>
            </a:extLst>
          </p:cNvPr>
          <p:cNvSpPr/>
          <p:nvPr/>
        </p:nvSpPr>
        <p:spPr>
          <a:xfrm rot="16200000" flipV="1">
            <a:off x="5667350" y="3676709"/>
            <a:ext cx="1816177" cy="1185341"/>
          </a:xfrm>
          <a:prstGeom prst="uturnArrow">
            <a:avLst>
              <a:gd name="adj1" fmla="val 2624"/>
              <a:gd name="adj2" fmla="val 8010"/>
              <a:gd name="adj3" fmla="val 13018"/>
              <a:gd name="adj4" fmla="val 43750"/>
              <a:gd name="adj5" fmla="val 36453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Up Arrow 21">
            <a:extLst>
              <a:ext uri="{FF2B5EF4-FFF2-40B4-BE49-F238E27FC236}">
                <a16:creationId xmlns:a16="http://schemas.microsoft.com/office/drawing/2014/main" id="{A3B55485-CD7D-734E-B865-74DE4DAECF3A}"/>
              </a:ext>
            </a:extLst>
          </p:cNvPr>
          <p:cNvSpPr/>
          <p:nvPr/>
        </p:nvSpPr>
        <p:spPr>
          <a:xfrm>
            <a:off x="5917477" y="2077094"/>
            <a:ext cx="80010" cy="369332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Up Arrow 16">
            <a:extLst>
              <a:ext uri="{FF2B5EF4-FFF2-40B4-BE49-F238E27FC236}">
                <a16:creationId xmlns:a16="http://schemas.microsoft.com/office/drawing/2014/main" id="{2CD64F28-7A85-1244-BDB0-8914AB2FA4D1}"/>
              </a:ext>
            </a:extLst>
          </p:cNvPr>
          <p:cNvSpPr/>
          <p:nvPr/>
        </p:nvSpPr>
        <p:spPr>
          <a:xfrm>
            <a:off x="5915583" y="2943781"/>
            <a:ext cx="80010" cy="369332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27B8627F-18D4-BC49-93A1-230730C79049}"/>
              </a:ext>
            </a:extLst>
          </p:cNvPr>
          <p:cNvSpPr/>
          <p:nvPr/>
        </p:nvSpPr>
        <p:spPr>
          <a:xfrm>
            <a:off x="5202617" y="2237023"/>
            <a:ext cx="1505942" cy="682669"/>
          </a:xfrm>
          <a:prstGeom prst="roundRect">
            <a:avLst/>
          </a:prstGeom>
          <a:solidFill>
            <a:srgbClr val="C5F1F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Feed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Forward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CE4261B5-2665-5E4B-A71D-C8E3B14D8048}"/>
              </a:ext>
            </a:extLst>
          </p:cNvPr>
          <p:cNvSpPr/>
          <p:nvPr/>
        </p:nvSpPr>
        <p:spPr>
          <a:xfrm>
            <a:off x="5148815" y="1830336"/>
            <a:ext cx="1533535" cy="29107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Add</a:t>
            </a:r>
            <a:r>
              <a:rPr lang="en-US" altLang="zh-CN" dirty="0">
                <a:solidFill>
                  <a:schemeClr val="tx1"/>
                </a:solidFill>
              </a:rPr>
              <a:t>&amp;Norm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Up Arrow 22">
            <a:extLst>
              <a:ext uri="{FF2B5EF4-FFF2-40B4-BE49-F238E27FC236}">
                <a16:creationId xmlns:a16="http://schemas.microsoft.com/office/drawing/2014/main" id="{2FF66A2F-161C-F541-9E61-97C37EC4B5FB}"/>
              </a:ext>
            </a:extLst>
          </p:cNvPr>
          <p:cNvSpPr/>
          <p:nvPr/>
        </p:nvSpPr>
        <p:spPr>
          <a:xfrm>
            <a:off x="5915583" y="1630419"/>
            <a:ext cx="80010" cy="185526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81F6A20B-2015-E843-B11C-29CC27DCD05D}"/>
              </a:ext>
            </a:extLst>
          </p:cNvPr>
          <p:cNvSpPr/>
          <p:nvPr/>
        </p:nvSpPr>
        <p:spPr>
          <a:xfrm>
            <a:off x="5148815" y="1318375"/>
            <a:ext cx="1533535" cy="29107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Linear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0C9A461A-A8DE-D24B-B84D-430336956A85}"/>
              </a:ext>
            </a:extLst>
          </p:cNvPr>
          <p:cNvSpPr/>
          <p:nvPr/>
        </p:nvSpPr>
        <p:spPr>
          <a:xfrm>
            <a:off x="5144356" y="790238"/>
            <a:ext cx="1533535" cy="29107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Softmax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Up Arrow 25">
            <a:extLst>
              <a:ext uri="{FF2B5EF4-FFF2-40B4-BE49-F238E27FC236}">
                <a16:creationId xmlns:a16="http://schemas.microsoft.com/office/drawing/2014/main" id="{76206AA9-3A9C-C84A-91CC-6A77A5A3B096}"/>
              </a:ext>
            </a:extLst>
          </p:cNvPr>
          <p:cNvSpPr/>
          <p:nvPr/>
        </p:nvSpPr>
        <p:spPr>
          <a:xfrm>
            <a:off x="5917169" y="1129276"/>
            <a:ext cx="80010" cy="185526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Up Arrow 26">
            <a:extLst>
              <a:ext uri="{FF2B5EF4-FFF2-40B4-BE49-F238E27FC236}">
                <a16:creationId xmlns:a16="http://schemas.microsoft.com/office/drawing/2014/main" id="{F0E063C9-741A-054D-B460-5D65EECA2A84}"/>
              </a:ext>
            </a:extLst>
          </p:cNvPr>
          <p:cNvSpPr/>
          <p:nvPr/>
        </p:nvSpPr>
        <p:spPr>
          <a:xfrm>
            <a:off x="5919420" y="560764"/>
            <a:ext cx="80010" cy="185526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7F14D48-4454-C94C-A86F-0A53F26056B8}"/>
              </a:ext>
            </a:extLst>
          </p:cNvPr>
          <p:cNvSpPr txBox="1"/>
          <p:nvPr/>
        </p:nvSpPr>
        <p:spPr>
          <a:xfrm>
            <a:off x="5288872" y="29903"/>
            <a:ext cx="13495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Output</a:t>
            </a:r>
          </a:p>
          <a:p>
            <a:pPr algn="ctr"/>
            <a:r>
              <a:rPr lang="en-US" dirty="0"/>
              <a:t>Probabilities</a:t>
            </a:r>
          </a:p>
        </p:txBody>
      </p:sp>
      <p:sp>
        <p:nvSpPr>
          <p:cNvPr id="30" name="U-turn Arrow 29">
            <a:extLst>
              <a:ext uri="{FF2B5EF4-FFF2-40B4-BE49-F238E27FC236}">
                <a16:creationId xmlns:a16="http://schemas.microsoft.com/office/drawing/2014/main" id="{C53EEBAC-6262-5744-ABE7-90A5AB36D89A}"/>
              </a:ext>
            </a:extLst>
          </p:cNvPr>
          <p:cNvSpPr/>
          <p:nvPr/>
        </p:nvSpPr>
        <p:spPr>
          <a:xfrm rot="16200000" flipV="1">
            <a:off x="6510133" y="2149720"/>
            <a:ext cx="856401" cy="459550"/>
          </a:xfrm>
          <a:prstGeom prst="uturnArrow">
            <a:avLst>
              <a:gd name="adj1" fmla="val 6808"/>
              <a:gd name="adj2" fmla="val 8010"/>
              <a:gd name="adj3" fmla="val 13018"/>
              <a:gd name="adj4" fmla="val 43750"/>
              <a:gd name="adj5" fmla="val 100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B3C7D51-DB4E-AF4E-BD0A-A495EA72D8C3}"/>
              </a:ext>
            </a:extLst>
          </p:cNvPr>
          <p:cNvSpPr txBox="1"/>
          <p:nvPr/>
        </p:nvSpPr>
        <p:spPr>
          <a:xfrm>
            <a:off x="7332288" y="3117114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Nx</a:t>
            </a:r>
            <a:endParaRPr lang="en-US" dirty="0"/>
          </a:p>
        </p:txBody>
      </p:sp>
      <p:sp>
        <p:nvSpPr>
          <p:cNvPr id="32" name="U-turn Arrow 31">
            <a:extLst>
              <a:ext uri="{FF2B5EF4-FFF2-40B4-BE49-F238E27FC236}">
                <a16:creationId xmlns:a16="http://schemas.microsoft.com/office/drawing/2014/main" id="{041987D7-D77E-5A4D-970D-ED30C5CA2CAC}"/>
              </a:ext>
            </a:extLst>
          </p:cNvPr>
          <p:cNvSpPr/>
          <p:nvPr/>
        </p:nvSpPr>
        <p:spPr>
          <a:xfrm rot="16200000" flipH="1">
            <a:off x="1310134" y="2654288"/>
            <a:ext cx="6558188" cy="1612239"/>
          </a:xfrm>
          <a:prstGeom prst="uturnArrow">
            <a:avLst>
              <a:gd name="adj1" fmla="val 3336"/>
              <a:gd name="adj2" fmla="val 5163"/>
              <a:gd name="adj3" fmla="val 5900"/>
              <a:gd name="adj4" fmla="val 43750"/>
              <a:gd name="adj5" fmla="val 100000"/>
            </a:avLst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50DB9F2-9B32-E84F-983D-872F7E70056E}"/>
              </a:ext>
            </a:extLst>
          </p:cNvPr>
          <p:cNvSpPr txBox="1"/>
          <p:nvPr/>
        </p:nvSpPr>
        <p:spPr>
          <a:xfrm>
            <a:off x="1898073" y="126076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329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21</Words>
  <Application>Microsoft Macintosh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</cp:revision>
  <dcterms:created xsi:type="dcterms:W3CDTF">2024-06-30T09:08:48Z</dcterms:created>
  <dcterms:modified xsi:type="dcterms:W3CDTF">2024-06-30T09:43:37Z</dcterms:modified>
</cp:coreProperties>
</file>