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17"/>
  </p:notesMasterIdLst>
  <p:sldIdLst>
    <p:sldId id="256" r:id="rId5"/>
    <p:sldId id="257" r:id="rId6"/>
    <p:sldId id="258" r:id="rId7"/>
    <p:sldId id="259" r:id="rId8"/>
    <p:sldId id="260" r:id="rId9"/>
    <p:sldId id="261" r:id="rId10"/>
    <p:sldId id="262" r:id="rId11"/>
    <p:sldId id="263" r:id="rId12"/>
    <p:sldId id="264" r:id="rId13"/>
    <p:sldId id="269"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8688C1-BFF6-4A26-ABCA-4003A02077CC}" v="34" dt="2020-10-11T04:34:36.815"/>
    <p1510:client id="{7F769A46-7D59-41CC-BF24-9605D128EE83}" v="1" dt="2020-10-11T04:18:19.554"/>
    <p1510:client id="{A7AA6289-9617-4C9D-B631-5BCEF914F6D5}" v="49" dt="2020-10-11T04:08:34.604"/>
    <p1510:client id="{BAD4F4B6-0DC6-47F3-80D7-EAC80C7426DA}" v="1181" dt="2020-10-10T23:21:17.878"/>
    <p1510:client id="{CBF152D1-5050-43B2-BD2E-66382A6B2E76}" v="35" dt="2020-10-11T03:39:00.839"/>
    <p1510:client id="{D5D2A47C-4E34-4649-A053-03A0E13E5A6D}" v="82" dt="2020-10-10T23:26:55.133"/>
    <p1510:client id="{FD228CE3-D04B-4A0F-A2AA-A30A816B75C6}" v="1230" dt="2020-10-10T22:48:45.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sav Deep" userId="S::utsav.deep2019@vitstudent.ac.in::1fc50f07-a16c-410b-b9e5-668427ecbb28" providerId="AD" clId="Web-{FD228CE3-D04B-4A0F-A2AA-A30A816B75C6}"/>
    <pc:docChg chg="addSld modSld">
      <pc:chgData name="Utsav Deep" userId="S::utsav.deep2019@vitstudent.ac.in::1fc50f07-a16c-410b-b9e5-668427ecbb28" providerId="AD" clId="Web-{FD228CE3-D04B-4A0F-A2AA-A30A816B75C6}" dt="2020-10-10T22:48:45.063" v="1260" actId="20577"/>
      <pc:docMkLst>
        <pc:docMk/>
      </pc:docMkLst>
      <pc:sldChg chg="addSp delSp modSp mod setBg modClrScheme chgLayout">
        <pc:chgData name="Utsav Deep" userId="S::utsav.deep2019@vitstudent.ac.in::1fc50f07-a16c-410b-b9e5-668427ecbb28" providerId="AD" clId="Web-{FD228CE3-D04B-4A0F-A2AA-A30A816B75C6}" dt="2020-10-10T21:02:33.644" v="2"/>
        <pc:sldMkLst>
          <pc:docMk/>
          <pc:sldMk cId="1067964748" sldId="256"/>
        </pc:sldMkLst>
        <pc:spChg chg="del">
          <ac:chgData name="Utsav Deep" userId="S::utsav.deep2019@vitstudent.ac.in::1fc50f07-a16c-410b-b9e5-668427ecbb28" providerId="AD" clId="Web-{FD228CE3-D04B-4A0F-A2AA-A30A816B75C6}" dt="2020-10-10T21:02:12.129" v="0"/>
          <ac:spMkLst>
            <pc:docMk/>
            <pc:sldMk cId="1067964748" sldId="256"/>
            <ac:spMk id="4" creationId="{25AB32C8-10DB-498E-8F02-B8B3BE080B64}"/>
          </ac:spMkLst>
        </pc:spChg>
        <pc:spChg chg="del">
          <ac:chgData name="Utsav Deep" userId="S::utsav.deep2019@vitstudent.ac.in::1fc50f07-a16c-410b-b9e5-668427ecbb28" providerId="AD" clId="Web-{FD228CE3-D04B-4A0F-A2AA-A30A816B75C6}" dt="2020-10-10T21:02:12.129" v="0"/>
          <ac:spMkLst>
            <pc:docMk/>
            <pc:sldMk cId="1067964748" sldId="256"/>
            <ac:spMk id="5" creationId="{FC29DC5A-900D-480D-8D5E-BA57FDE0FE91}"/>
          </ac:spMkLst>
        </pc:spChg>
        <pc:spChg chg="add">
          <ac:chgData name="Utsav Deep" userId="S::utsav.deep2019@vitstudent.ac.in::1fc50f07-a16c-410b-b9e5-668427ecbb28" providerId="AD" clId="Web-{FD228CE3-D04B-4A0F-A2AA-A30A816B75C6}" dt="2020-10-10T21:02:33.644" v="2"/>
          <ac:spMkLst>
            <pc:docMk/>
            <pc:sldMk cId="1067964748" sldId="256"/>
            <ac:spMk id="12" creationId="{F3060C83-F051-4F0E-ABAD-AA0DFC48B218}"/>
          </ac:spMkLst>
        </pc:spChg>
        <pc:spChg chg="add">
          <ac:chgData name="Utsav Deep" userId="S::utsav.deep2019@vitstudent.ac.in::1fc50f07-a16c-410b-b9e5-668427ecbb28" providerId="AD" clId="Web-{FD228CE3-D04B-4A0F-A2AA-A30A816B75C6}" dt="2020-10-10T21:02:33.644" v="2"/>
          <ac:spMkLst>
            <pc:docMk/>
            <pc:sldMk cId="1067964748" sldId="256"/>
            <ac:spMk id="14" creationId="{83C98ABE-055B-441F-B07E-44F97F083C39}"/>
          </ac:spMkLst>
        </pc:spChg>
        <pc:spChg chg="add">
          <ac:chgData name="Utsav Deep" userId="S::utsav.deep2019@vitstudent.ac.in::1fc50f07-a16c-410b-b9e5-668427ecbb28" providerId="AD" clId="Web-{FD228CE3-D04B-4A0F-A2AA-A30A816B75C6}" dt="2020-10-10T21:02:33.644" v="2"/>
          <ac:spMkLst>
            <pc:docMk/>
            <pc:sldMk cId="1067964748" sldId="256"/>
            <ac:spMk id="16" creationId="{29FDB030-9B49-4CED-8CCD-4D99382388AC}"/>
          </ac:spMkLst>
        </pc:spChg>
        <pc:spChg chg="add">
          <ac:chgData name="Utsav Deep" userId="S::utsav.deep2019@vitstudent.ac.in::1fc50f07-a16c-410b-b9e5-668427ecbb28" providerId="AD" clId="Web-{FD228CE3-D04B-4A0F-A2AA-A30A816B75C6}" dt="2020-10-10T21:02:33.644" v="2"/>
          <ac:spMkLst>
            <pc:docMk/>
            <pc:sldMk cId="1067964748" sldId="256"/>
            <ac:spMk id="18" creationId="{3783CA14-24A1-485C-8B30-D6A5D87987AD}"/>
          </ac:spMkLst>
        </pc:spChg>
        <pc:spChg chg="add">
          <ac:chgData name="Utsav Deep" userId="S::utsav.deep2019@vitstudent.ac.in::1fc50f07-a16c-410b-b9e5-668427ecbb28" providerId="AD" clId="Web-{FD228CE3-D04B-4A0F-A2AA-A30A816B75C6}" dt="2020-10-10T21:02:33.644" v="2"/>
          <ac:spMkLst>
            <pc:docMk/>
            <pc:sldMk cId="1067964748" sldId="256"/>
            <ac:spMk id="20" creationId="{9A97C86A-04D6-40F7-AE84-31AB43E6A846}"/>
          </ac:spMkLst>
        </pc:spChg>
        <pc:spChg chg="add">
          <ac:chgData name="Utsav Deep" userId="S::utsav.deep2019@vitstudent.ac.in::1fc50f07-a16c-410b-b9e5-668427ecbb28" providerId="AD" clId="Web-{FD228CE3-D04B-4A0F-A2AA-A30A816B75C6}" dt="2020-10-10T21:02:33.644" v="2"/>
          <ac:spMkLst>
            <pc:docMk/>
            <pc:sldMk cId="1067964748" sldId="256"/>
            <ac:spMk id="22" creationId="{FF9F2414-84E8-453E-B1F3-389FDE8192D9}"/>
          </ac:spMkLst>
        </pc:spChg>
        <pc:spChg chg="add">
          <ac:chgData name="Utsav Deep" userId="S::utsav.deep2019@vitstudent.ac.in::1fc50f07-a16c-410b-b9e5-668427ecbb28" providerId="AD" clId="Web-{FD228CE3-D04B-4A0F-A2AA-A30A816B75C6}" dt="2020-10-10T21:02:33.644" v="2"/>
          <ac:spMkLst>
            <pc:docMk/>
            <pc:sldMk cId="1067964748" sldId="256"/>
            <ac:spMk id="24" creationId="{3ECA69A1-7536-43AC-85EF-C7106179F5ED}"/>
          </ac:spMkLst>
        </pc:spChg>
        <pc:picChg chg="mod">
          <ac:chgData name="Utsav Deep" userId="S::utsav.deep2019@vitstudent.ac.in::1fc50f07-a16c-410b-b9e5-668427ecbb28" providerId="AD" clId="Web-{FD228CE3-D04B-4A0F-A2AA-A30A816B75C6}" dt="2020-10-10T21:02:33.644" v="2"/>
          <ac:picMkLst>
            <pc:docMk/>
            <pc:sldMk cId="1067964748" sldId="256"/>
            <ac:picMk id="7" creationId="{76EE523A-8E25-4807-9A0D-D29AD836005C}"/>
          </ac:picMkLst>
        </pc:picChg>
        <pc:picChg chg="del">
          <ac:chgData name="Utsav Deep" userId="S::utsav.deep2019@vitstudent.ac.in::1fc50f07-a16c-410b-b9e5-668427ecbb28" providerId="AD" clId="Web-{FD228CE3-D04B-4A0F-A2AA-A30A816B75C6}" dt="2020-10-10T21:02:30.426" v="1"/>
          <ac:picMkLst>
            <pc:docMk/>
            <pc:sldMk cId="1067964748" sldId="256"/>
            <ac:picMk id="9" creationId="{5B35DB18-1C80-4EE1-8CFB-66ACEFB79A37}"/>
          </ac:picMkLst>
        </pc:picChg>
      </pc:sldChg>
      <pc:sldChg chg="addSp delSp modSp new mod setBg modClrScheme chgLayout">
        <pc:chgData name="Utsav Deep" userId="S::utsav.deep2019@vitstudent.ac.in::1fc50f07-a16c-410b-b9e5-668427ecbb28" providerId="AD" clId="Web-{FD228CE3-D04B-4A0F-A2AA-A30A816B75C6}" dt="2020-10-10T21:26:12.355" v="216" actId="20577"/>
        <pc:sldMkLst>
          <pc:docMk/>
          <pc:sldMk cId="1261730521" sldId="257"/>
        </pc:sldMkLst>
        <pc:spChg chg="add mod ord">
          <ac:chgData name="Utsav Deep" userId="S::utsav.deep2019@vitstudent.ac.in::1fc50f07-a16c-410b-b9e5-668427ecbb28" providerId="AD" clId="Web-{FD228CE3-D04B-4A0F-A2AA-A30A816B75C6}" dt="2020-10-10T21:26:12.355" v="216" actId="20577"/>
          <ac:spMkLst>
            <pc:docMk/>
            <pc:sldMk cId="1261730521" sldId="257"/>
            <ac:spMk id="3" creationId="{FDE3FD0D-060C-47B9-9646-09B947887B0F}"/>
          </ac:spMkLst>
        </pc:spChg>
        <pc:spChg chg="add mod ord">
          <ac:chgData name="Utsav Deep" userId="S::utsav.deep2019@vitstudent.ac.in::1fc50f07-a16c-410b-b9e5-668427ecbb28" providerId="AD" clId="Web-{FD228CE3-D04B-4A0F-A2AA-A30A816B75C6}" dt="2020-10-10T21:25:26.525" v="207" actId="20577"/>
          <ac:spMkLst>
            <pc:docMk/>
            <pc:sldMk cId="1261730521" sldId="257"/>
            <ac:spMk id="4" creationId="{CF8E0A24-D6B1-4F48-B757-4033FAC43663}"/>
          </ac:spMkLst>
        </pc:spChg>
        <pc:spChg chg="add mod">
          <ac:chgData name="Utsav Deep" userId="S::utsav.deep2019@vitstudent.ac.in::1fc50f07-a16c-410b-b9e5-668427ecbb28" providerId="AD" clId="Web-{FD228CE3-D04B-4A0F-A2AA-A30A816B75C6}" dt="2020-10-10T21:25:38.932" v="211" actId="1076"/>
          <ac:spMkLst>
            <pc:docMk/>
            <pc:sldMk cId="1261730521" sldId="257"/>
            <ac:spMk id="7" creationId="{36C5C49A-3876-406C-A8B7-D441B8E0D48A}"/>
          </ac:spMkLst>
        </pc:spChg>
        <pc:spChg chg="add del">
          <ac:chgData name="Utsav Deep" userId="S::utsav.deep2019@vitstudent.ac.in::1fc50f07-a16c-410b-b9e5-668427ecbb28" providerId="AD" clId="Web-{FD228CE3-D04B-4A0F-A2AA-A30A816B75C6}" dt="2020-10-10T21:08:15.371" v="37"/>
          <ac:spMkLst>
            <pc:docMk/>
            <pc:sldMk cId="1261730521" sldId="257"/>
            <ac:spMk id="10" creationId="{B4D3D850-2041-4B7C-AED9-54DA385B14F7}"/>
          </ac:spMkLst>
        </pc:spChg>
        <pc:spChg chg="add del">
          <ac:chgData name="Utsav Deep" userId="S::utsav.deep2019@vitstudent.ac.in::1fc50f07-a16c-410b-b9e5-668427ecbb28" providerId="AD" clId="Web-{FD228CE3-D04B-4A0F-A2AA-A30A816B75C6}" dt="2020-10-10T21:08:15.371" v="37"/>
          <ac:spMkLst>
            <pc:docMk/>
            <pc:sldMk cId="1261730521" sldId="257"/>
            <ac:spMk id="12" creationId="{71D5DFC5-85CD-4DB0-9549-D5AA3A1FD17B}"/>
          </ac:spMkLst>
        </pc:spChg>
        <pc:spChg chg="add del">
          <ac:chgData name="Utsav Deep" userId="S::utsav.deep2019@vitstudent.ac.in::1fc50f07-a16c-410b-b9e5-668427ecbb28" providerId="AD" clId="Web-{FD228CE3-D04B-4A0F-A2AA-A30A816B75C6}" dt="2020-10-10T21:08:15.371" v="37"/>
          <ac:spMkLst>
            <pc:docMk/>
            <pc:sldMk cId="1261730521" sldId="257"/>
            <ac:spMk id="14" creationId="{19F2DF91-4956-4FED-AAF9-98B74CFEDEE6}"/>
          </ac:spMkLst>
        </pc:spChg>
        <pc:spChg chg="add del">
          <ac:chgData name="Utsav Deep" userId="S::utsav.deep2019@vitstudent.ac.in::1fc50f07-a16c-410b-b9e5-668427ecbb28" providerId="AD" clId="Web-{FD228CE3-D04B-4A0F-A2AA-A30A816B75C6}" dt="2020-10-10T21:08:15.371" v="37"/>
          <ac:spMkLst>
            <pc:docMk/>
            <pc:sldMk cId="1261730521" sldId="257"/>
            <ac:spMk id="16" creationId="{016AD2F9-C054-4FE3-A688-B43C21C538B1}"/>
          </ac:spMkLst>
        </pc:spChg>
        <pc:spChg chg="add del">
          <ac:chgData name="Utsav Deep" userId="S::utsav.deep2019@vitstudent.ac.in::1fc50f07-a16c-410b-b9e5-668427ecbb28" providerId="AD" clId="Web-{FD228CE3-D04B-4A0F-A2AA-A30A816B75C6}" dt="2020-10-10T21:08:15.371" v="37"/>
          <ac:spMkLst>
            <pc:docMk/>
            <pc:sldMk cId="1261730521" sldId="257"/>
            <ac:spMk id="18" creationId="{B497CCB5-5FC2-473C-AFCC-2430CEF1DF71}"/>
          </ac:spMkLst>
        </pc:spChg>
        <pc:spChg chg="add del">
          <ac:chgData name="Utsav Deep" userId="S::utsav.deep2019@vitstudent.ac.in::1fc50f07-a16c-410b-b9e5-668427ecbb28" providerId="AD" clId="Web-{FD228CE3-D04B-4A0F-A2AA-A30A816B75C6}" dt="2020-10-10T21:08:15.371" v="37"/>
          <ac:spMkLst>
            <pc:docMk/>
            <pc:sldMk cId="1261730521" sldId="257"/>
            <ac:spMk id="20" creationId="{06D203FA-9405-4E71-9D22-0D9ED95C7A81}"/>
          </ac:spMkLst>
        </pc:spChg>
        <pc:spChg chg="add del">
          <ac:chgData name="Utsav Deep" userId="S::utsav.deep2019@vitstudent.ac.in::1fc50f07-a16c-410b-b9e5-668427ecbb28" providerId="AD" clId="Web-{FD228CE3-D04B-4A0F-A2AA-A30A816B75C6}" dt="2020-10-10T21:08:15.371" v="37"/>
          <ac:spMkLst>
            <pc:docMk/>
            <pc:sldMk cId="1261730521" sldId="257"/>
            <ac:spMk id="22" creationId="{599C8C75-BFDF-44E7-A028-EEB5EDD58817}"/>
          </ac:spMkLst>
        </pc:spChg>
        <pc:spChg chg="add del">
          <ac:chgData name="Utsav Deep" userId="S::utsav.deep2019@vitstudent.ac.in::1fc50f07-a16c-410b-b9e5-668427ecbb28" providerId="AD" clId="Web-{FD228CE3-D04B-4A0F-A2AA-A30A816B75C6}" dt="2020-10-10T21:08:15.371" v="37"/>
          <ac:spMkLst>
            <pc:docMk/>
            <pc:sldMk cId="1261730521" sldId="257"/>
            <ac:spMk id="24" creationId="{3C5A023F-D42B-416E-9B7C-ED7627B8CF72}"/>
          </ac:spMkLst>
        </pc:spChg>
        <pc:spChg chg="add del">
          <ac:chgData name="Utsav Deep" userId="S::utsav.deep2019@vitstudent.ac.in::1fc50f07-a16c-410b-b9e5-668427ecbb28" providerId="AD" clId="Web-{FD228CE3-D04B-4A0F-A2AA-A30A816B75C6}" dt="2020-10-10T21:09:37.199" v="45"/>
          <ac:spMkLst>
            <pc:docMk/>
            <pc:sldMk cId="1261730521" sldId="257"/>
            <ac:spMk id="29" creationId="{B4D3D850-2041-4B7C-AED9-54DA385B14F7}"/>
          </ac:spMkLst>
        </pc:spChg>
        <pc:spChg chg="add del">
          <ac:chgData name="Utsav Deep" userId="S::utsav.deep2019@vitstudent.ac.in::1fc50f07-a16c-410b-b9e5-668427ecbb28" providerId="AD" clId="Web-{FD228CE3-D04B-4A0F-A2AA-A30A816B75C6}" dt="2020-10-10T21:09:37.199" v="45"/>
          <ac:spMkLst>
            <pc:docMk/>
            <pc:sldMk cId="1261730521" sldId="257"/>
            <ac:spMk id="31" creationId="{71D5DFC5-85CD-4DB0-9549-D5AA3A1FD17B}"/>
          </ac:spMkLst>
        </pc:spChg>
        <pc:spChg chg="add del">
          <ac:chgData name="Utsav Deep" userId="S::utsav.deep2019@vitstudent.ac.in::1fc50f07-a16c-410b-b9e5-668427ecbb28" providerId="AD" clId="Web-{FD228CE3-D04B-4A0F-A2AA-A30A816B75C6}" dt="2020-10-10T21:09:37.199" v="45"/>
          <ac:spMkLst>
            <pc:docMk/>
            <pc:sldMk cId="1261730521" sldId="257"/>
            <ac:spMk id="33" creationId="{19F2DF91-4956-4FED-AAF9-98B74CFEDEE6}"/>
          </ac:spMkLst>
        </pc:spChg>
        <pc:spChg chg="add del">
          <ac:chgData name="Utsav Deep" userId="S::utsav.deep2019@vitstudent.ac.in::1fc50f07-a16c-410b-b9e5-668427ecbb28" providerId="AD" clId="Web-{FD228CE3-D04B-4A0F-A2AA-A30A816B75C6}" dt="2020-10-10T21:09:37.199" v="45"/>
          <ac:spMkLst>
            <pc:docMk/>
            <pc:sldMk cId="1261730521" sldId="257"/>
            <ac:spMk id="35" creationId="{016AD2F9-C054-4FE3-A688-B43C21C538B1}"/>
          </ac:spMkLst>
        </pc:spChg>
        <pc:spChg chg="add del">
          <ac:chgData name="Utsav Deep" userId="S::utsav.deep2019@vitstudent.ac.in::1fc50f07-a16c-410b-b9e5-668427ecbb28" providerId="AD" clId="Web-{FD228CE3-D04B-4A0F-A2AA-A30A816B75C6}" dt="2020-10-10T21:09:37.199" v="45"/>
          <ac:spMkLst>
            <pc:docMk/>
            <pc:sldMk cId="1261730521" sldId="257"/>
            <ac:spMk id="37" creationId="{B497CCB5-5FC2-473C-AFCC-2430CEF1DF71}"/>
          </ac:spMkLst>
        </pc:spChg>
        <pc:spChg chg="add del">
          <ac:chgData name="Utsav Deep" userId="S::utsav.deep2019@vitstudent.ac.in::1fc50f07-a16c-410b-b9e5-668427ecbb28" providerId="AD" clId="Web-{FD228CE3-D04B-4A0F-A2AA-A30A816B75C6}" dt="2020-10-10T21:09:37.199" v="45"/>
          <ac:spMkLst>
            <pc:docMk/>
            <pc:sldMk cId="1261730521" sldId="257"/>
            <ac:spMk id="39" creationId="{06D203FA-9405-4E71-9D22-0D9ED95C7A81}"/>
          </ac:spMkLst>
        </pc:spChg>
        <pc:spChg chg="add del">
          <ac:chgData name="Utsav Deep" userId="S::utsav.deep2019@vitstudent.ac.in::1fc50f07-a16c-410b-b9e5-668427ecbb28" providerId="AD" clId="Web-{FD228CE3-D04B-4A0F-A2AA-A30A816B75C6}" dt="2020-10-10T21:09:37.199" v="45"/>
          <ac:spMkLst>
            <pc:docMk/>
            <pc:sldMk cId="1261730521" sldId="257"/>
            <ac:spMk id="41" creationId="{3C5A023F-D42B-416E-9B7C-ED7627B8CF72}"/>
          </ac:spMkLst>
        </pc:spChg>
        <pc:spChg chg="add del">
          <ac:chgData name="Utsav Deep" userId="S::utsav.deep2019@vitstudent.ac.in::1fc50f07-a16c-410b-b9e5-668427ecbb28" providerId="AD" clId="Web-{FD228CE3-D04B-4A0F-A2AA-A30A816B75C6}" dt="2020-10-10T21:09:37.199" v="45"/>
          <ac:spMkLst>
            <pc:docMk/>
            <pc:sldMk cId="1261730521" sldId="257"/>
            <ac:spMk id="43" creationId="{D86ED005-A263-420F-9447-E00E3BF60504}"/>
          </ac:spMkLst>
        </pc:spChg>
        <pc:spChg chg="add del">
          <ac:chgData name="Utsav Deep" userId="S::utsav.deep2019@vitstudent.ac.in::1fc50f07-a16c-410b-b9e5-668427ecbb28" providerId="AD" clId="Web-{FD228CE3-D04B-4A0F-A2AA-A30A816B75C6}" dt="2020-10-10T21:09:32.699" v="42"/>
          <ac:spMkLst>
            <pc:docMk/>
            <pc:sldMk cId="1261730521" sldId="257"/>
            <ac:spMk id="45" creationId="{D55CA618-78A6-47F6-B865-E9315164FB49}"/>
          </ac:spMkLst>
        </pc:spChg>
        <pc:spChg chg="add del">
          <ac:chgData name="Utsav Deep" userId="S::utsav.deep2019@vitstudent.ac.in::1fc50f07-a16c-410b-b9e5-668427ecbb28" providerId="AD" clId="Web-{FD228CE3-D04B-4A0F-A2AA-A30A816B75C6}" dt="2020-10-10T21:09:37.168" v="44"/>
          <ac:spMkLst>
            <pc:docMk/>
            <pc:sldMk cId="1261730521" sldId="257"/>
            <ac:spMk id="47" creationId="{41F18803-BE79-4916-AE6B-5DE238B367F0}"/>
          </ac:spMkLst>
        </pc:spChg>
        <pc:spChg chg="add del">
          <ac:chgData name="Utsav Deep" userId="S::utsav.deep2019@vitstudent.ac.in::1fc50f07-a16c-410b-b9e5-668427ecbb28" providerId="AD" clId="Web-{FD228CE3-D04B-4A0F-A2AA-A30A816B75C6}" dt="2020-10-10T21:09:19.902" v="40"/>
          <ac:spMkLst>
            <pc:docMk/>
            <pc:sldMk cId="1261730521" sldId="257"/>
            <ac:spMk id="48" creationId="{C497725C-6431-496A-B11C-691354780DCD}"/>
          </ac:spMkLst>
        </pc:spChg>
        <pc:spChg chg="add del">
          <ac:chgData name="Utsav Deep" userId="S::utsav.deep2019@vitstudent.ac.in::1fc50f07-a16c-410b-b9e5-668427ecbb28" providerId="AD" clId="Web-{FD228CE3-D04B-4A0F-A2AA-A30A816B75C6}" dt="2020-10-10T21:09:37.168" v="44"/>
          <ac:spMkLst>
            <pc:docMk/>
            <pc:sldMk cId="1261730521" sldId="257"/>
            <ac:spMk id="49" creationId="{C15229F3-7A2E-4558-98FE-7A5F69409DCE}"/>
          </ac:spMkLst>
        </pc:spChg>
        <pc:spChg chg="add del">
          <ac:chgData name="Utsav Deep" userId="S::utsav.deep2019@vitstudent.ac.in::1fc50f07-a16c-410b-b9e5-668427ecbb28" providerId="AD" clId="Web-{FD228CE3-D04B-4A0F-A2AA-A30A816B75C6}" dt="2020-10-10T21:09:32.699" v="42"/>
          <ac:spMkLst>
            <pc:docMk/>
            <pc:sldMk cId="1261730521" sldId="257"/>
            <ac:spMk id="54" creationId="{8ED94938-268E-4C0A-A08A-B3980C78BAEB}"/>
          </ac:spMkLst>
        </pc:spChg>
        <pc:spChg chg="add del">
          <ac:chgData name="Utsav Deep" userId="S::utsav.deep2019@vitstudent.ac.in::1fc50f07-a16c-410b-b9e5-668427ecbb28" providerId="AD" clId="Web-{FD228CE3-D04B-4A0F-A2AA-A30A816B75C6}" dt="2020-10-10T21:09:19.902" v="40"/>
          <ac:spMkLst>
            <pc:docMk/>
            <pc:sldMk cId="1261730521" sldId="257"/>
            <ac:spMk id="55" creationId="{B81933D1-5615-42C7-9C0B-4EB7105CCE2D}"/>
          </ac:spMkLst>
        </pc:spChg>
        <pc:spChg chg="add del">
          <ac:chgData name="Utsav Deep" userId="S::utsav.deep2019@vitstudent.ac.in::1fc50f07-a16c-410b-b9e5-668427ecbb28" providerId="AD" clId="Web-{FD228CE3-D04B-4A0F-A2AA-A30A816B75C6}" dt="2020-10-10T21:13:43.832" v="49"/>
          <ac:spMkLst>
            <pc:docMk/>
            <pc:sldMk cId="1261730521" sldId="257"/>
            <ac:spMk id="56" creationId="{C497725C-6431-496A-B11C-691354780DCD}"/>
          </ac:spMkLst>
        </pc:spChg>
        <pc:spChg chg="add del">
          <ac:chgData name="Utsav Deep" userId="S::utsav.deep2019@vitstudent.ac.in::1fc50f07-a16c-410b-b9e5-668427ecbb28" providerId="AD" clId="Web-{FD228CE3-D04B-4A0F-A2AA-A30A816B75C6}" dt="2020-10-10T21:09:19.902" v="40"/>
          <ac:spMkLst>
            <pc:docMk/>
            <pc:sldMk cId="1261730521" sldId="257"/>
            <ac:spMk id="57" creationId="{B089A89A-1E9C-4761-9DFF-53C275FBF870}"/>
          </ac:spMkLst>
        </pc:spChg>
        <pc:spChg chg="add del">
          <ac:chgData name="Utsav Deep" userId="S::utsav.deep2019@vitstudent.ac.in::1fc50f07-a16c-410b-b9e5-668427ecbb28" providerId="AD" clId="Web-{FD228CE3-D04B-4A0F-A2AA-A30A816B75C6}" dt="2020-10-10T21:09:19.902" v="40"/>
          <ac:spMkLst>
            <pc:docMk/>
            <pc:sldMk cId="1261730521" sldId="257"/>
            <ac:spMk id="59" creationId="{19C9EAEA-39D0-4B0E-A0EB-51E7B26740B1}"/>
          </ac:spMkLst>
        </pc:spChg>
        <pc:spChg chg="add del">
          <ac:chgData name="Utsav Deep" userId="S::utsav.deep2019@vitstudent.ac.in::1fc50f07-a16c-410b-b9e5-668427ecbb28" providerId="AD" clId="Web-{FD228CE3-D04B-4A0F-A2AA-A30A816B75C6}" dt="2020-10-10T21:13:43.832" v="49"/>
          <ac:spMkLst>
            <pc:docMk/>
            <pc:sldMk cId="1261730521" sldId="257"/>
            <ac:spMk id="60" creationId="{B81933D1-5615-42C7-9C0B-4EB7105CCE2D}"/>
          </ac:spMkLst>
        </pc:spChg>
        <pc:spChg chg="add del">
          <ac:chgData name="Utsav Deep" userId="S::utsav.deep2019@vitstudent.ac.in::1fc50f07-a16c-410b-b9e5-668427ecbb28" providerId="AD" clId="Web-{FD228CE3-D04B-4A0F-A2AA-A30A816B75C6}" dt="2020-10-10T21:13:43.832" v="49"/>
          <ac:spMkLst>
            <pc:docMk/>
            <pc:sldMk cId="1261730521" sldId="257"/>
            <ac:spMk id="61" creationId="{B089A89A-1E9C-4761-9DFF-53C275FBF870}"/>
          </ac:spMkLst>
        </pc:spChg>
        <pc:spChg chg="add del">
          <ac:chgData name="Utsav Deep" userId="S::utsav.deep2019@vitstudent.ac.in::1fc50f07-a16c-410b-b9e5-668427ecbb28" providerId="AD" clId="Web-{FD228CE3-D04B-4A0F-A2AA-A30A816B75C6}" dt="2020-10-10T21:13:43.832" v="49"/>
          <ac:spMkLst>
            <pc:docMk/>
            <pc:sldMk cId="1261730521" sldId="257"/>
            <ac:spMk id="62" creationId="{19C9EAEA-39D0-4B0E-A0EB-51E7B26740B1}"/>
          </ac:spMkLst>
        </pc:spChg>
        <pc:spChg chg="add del">
          <ac:chgData name="Utsav Deep" userId="S::utsav.deep2019@vitstudent.ac.in::1fc50f07-a16c-410b-b9e5-668427ecbb28" providerId="AD" clId="Web-{FD228CE3-D04B-4A0F-A2AA-A30A816B75C6}" dt="2020-10-10T21:19:06.742" v="133"/>
          <ac:spMkLst>
            <pc:docMk/>
            <pc:sldMk cId="1261730521" sldId="257"/>
            <ac:spMk id="67" creationId="{27BDFED6-6E33-4606-AFE2-886ADB1C018E}"/>
          </ac:spMkLst>
        </pc:spChg>
        <pc:spChg chg="add del">
          <ac:chgData name="Utsav Deep" userId="S::utsav.deep2019@vitstudent.ac.in::1fc50f07-a16c-410b-b9e5-668427ecbb28" providerId="AD" clId="Web-{FD228CE3-D04B-4A0F-A2AA-A30A816B75C6}" dt="2020-10-10T21:19:06.742" v="133"/>
          <ac:spMkLst>
            <pc:docMk/>
            <pc:sldMk cId="1261730521" sldId="257"/>
            <ac:spMk id="69" creationId="{890DEF05-784E-4B61-89E4-04C4ECF4E5A0}"/>
          </ac:spMkLst>
        </pc:spChg>
        <pc:spChg chg="add del">
          <ac:chgData name="Utsav Deep" userId="S::utsav.deep2019@vitstudent.ac.in::1fc50f07-a16c-410b-b9e5-668427ecbb28" providerId="AD" clId="Web-{FD228CE3-D04B-4A0F-A2AA-A30A816B75C6}" dt="2020-10-10T21:23:17.353" v="154"/>
          <ac:spMkLst>
            <pc:docMk/>
            <pc:sldMk cId="1261730521" sldId="257"/>
            <ac:spMk id="76" creationId="{D0461F72-A27E-48C5-A99A-B5EEDA7456F9}"/>
          </ac:spMkLst>
        </pc:spChg>
        <pc:spChg chg="add del">
          <ac:chgData name="Utsav Deep" userId="S::utsav.deep2019@vitstudent.ac.in::1fc50f07-a16c-410b-b9e5-668427ecbb28" providerId="AD" clId="Web-{FD228CE3-D04B-4A0F-A2AA-A30A816B75C6}" dt="2020-10-10T21:23:17.353" v="154"/>
          <ac:spMkLst>
            <pc:docMk/>
            <pc:sldMk cId="1261730521" sldId="257"/>
            <ac:spMk id="78" creationId="{DF382E8D-312B-4792-A211-0BDE37F6F5F7}"/>
          </ac:spMkLst>
        </pc:spChg>
        <pc:spChg chg="add del">
          <ac:chgData name="Utsav Deep" userId="S::utsav.deep2019@vitstudent.ac.in::1fc50f07-a16c-410b-b9e5-668427ecbb28" providerId="AD" clId="Web-{FD228CE3-D04B-4A0F-A2AA-A30A816B75C6}" dt="2020-10-10T21:23:17.353" v="154"/>
          <ac:spMkLst>
            <pc:docMk/>
            <pc:sldMk cId="1261730521" sldId="257"/>
            <ac:spMk id="80" creationId="{036F9B07-02BE-4BD5-BA9D-E91B8A456BEA}"/>
          </ac:spMkLst>
        </pc:spChg>
        <pc:spChg chg="add del">
          <ac:chgData name="Utsav Deep" userId="S::utsav.deep2019@vitstudent.ac.in::1fc50f07-a16c-410b-b9e5-668427ecbb28" providerId="AD" clId="Web-{FD228CE3-D04B-4A0F-A2AA-A30A816B75C6}" dt="2020-10-10T21:24:55.385" v="199"/>
          <ac:spMkLst>
            <pc:docMk/>
            <pc:sldMk cId="1261730521" sldId="257"/>
            <ac:spMk id="85" creationId="{27BDFED6-6E33-4606-AFE2-886ADB1C018E}"/>
          </ac:spMkLst>
        </pc:spChg>
        <pc:spChg chg="add del">
          <ac:chgData name="Utsav Deep" userId="S::utsav.deep2019@vitstudent.ac.in::1fc50f07-a16c-410b-b9e5-668427ecbb28" providerId="AD" clId="Web-{FD228CE3-D04B-4A0F-A2AA-A30A816B75C6}" dt="2020-10-10T21:24:55.385" v="199"/>
          <ac:spMkLst>
            <pc:docMk/>
            <pc:sldMk cId="1261730521" sldId="257"/>
            <ac:spMk id="87" creationId="{890DEF05-784E-4B61-89E4-04C4ECF4E5A0}"/>
          </ac:spMkLst>
        </pc:spChg>
        <pc:spChg chg="add del">
          <ac:chgData name="Utsav Deep" userId="S::utsav.deep2019@vitstudent.ac.in::1fc50f07-a16c-410b-b9e5-668427ecbb28" providerId="AD" clId="Web-{FD228CE3-D04B-4A0F-A2AA-A30A816B75C6}" dt="2020-10-10T21:25:16.322" v="204"/>
          <ac:spMkLst>
            <pc:docMk/>
            <pc:sldMk cId="1261730521" sldId="257"/>
            <ac:spMk id="94" creationId="{E18F6E8B-15ED-43C7-94BA-91549A651C73}"/>
          </ac:spMkLst>
        </pc:spChg>
        <pc:spChg chg="add del">
          <ac:chgData name="Utsav Deep" userId="S::utsav.deep2019@vitstudent.ac.in::1fc50f07-a16c-410b-b9e5-668427ecbb28" providerId="AD" clId="Web-{FD228CE3-D04B-4A0F-A2AA-A30A816B75C6}" dt="2020-10-10T21:25:16.322" v="204"/>
          <ac:spMkLst>
            <pc:docMk/>
            <pc:sldMk cId="1261730521" sldId="257"/>
            <ac:spMk id="101" creationId="{B81933D1-5615-42C7-9C0B-4EB7105CCE2D}"/>
          </ac:spMkLst>
        </pc:spChg>
        <pc:spChg chg="add del">
          <ac:chgData name="Utsav Deep" userId="S::utsav.deep2019@vitstudent.ac.in::1fc50f07-a16c-410b-b9e5-668427ecbb28" providerId="AD" clId="Web-{FD228CE3-D04B-4A0F-A2AA-A30A816B75C6}" dt="2020-10-10T21:25:16.322" v="204"/>
          <ac:spMkLst>
            <pc:docMk/>
            <pc:sldMk cId="1261730521" sldId="257"/>
            <ac:spMk id="103" creationId="{B089A89A-1E9C-4761-9DFF-53C275FBF870}"/>
          </ac:spMkLst>
        </pc:spChg>
        <pc:spChg chg="add del">
          <ac:chgData name="Utsav Deep" userId="S::utsav.deep2019@vitstudent.ac.in::1fc50f07-a16c-410b-b9e5-668427ecbb28" providerId="AD" clId="Web-{FD228CE3-D04B-4A0F-A2AA-A30A816B75C6}" dt="2020-10-10T21:25:16.322" v="204"/>
          <ac:spMkLst>
            <pc:docMk/>
            <pc:sldMk cId="1261730521" sldId="257"/>
            <ac:spMk id="105" creationId="{19C9EAEA-39D0-4B0E-A0EB-51E7B26740B1}"/>
          </ac:spMkLst>
        </pc:spChg>
        <pc:spChg chg="add">
          <ac:chgData name="Utsav Deep" userId="S::utsav.deep2019@vitstudent.ac.in::1fc50f07-a16c-410b-b9e5-668427ecbb28" providerId="AD" clId="Web-{FD228CE3-D04B-4A0F-A2AA-A30A816B75C6}" dt="2020-10-10T21:25:16.322" v="204"/>
          <ac:spMkLst>
            <pc:docMk/>
            <pc:sldMk cId="1261730521" sldId="257"/>
            <ac:spMk id="110" creationId="{C497725C-6431-496A-B11C-691354780DCD}"/>
          </ac:spMkLst>
        </pc:spChg>
        <pc:spChg chg="add">
          <ac:chgData name="Utsav Deep" userId="S::utsav.deep2019@vitstudent.ac.in::1fc50f07-a16c-410b-b9e5-668427ecbb28" providerId="AD" clId="Web-{FD228CE3-D04B-4A0F-A2AA-A30A816B75C6}" dt="2020-10-10T21:25:16.322" v="204"/>
          <ac:spMkLst>
            <pc:docMk/>
            <pc:sldMk cId="1261730521" sldId="257"/>
            <ac:spMk id="117" creationId="{B81933D1-5615-42C7-9C0B-4EB7105CCE2D}"/>
          </ac:spMkLst>
        </pc:spChg>
        <pc:spChg chg="add">
          <ac:chgData name="Utsav Deep" userId="S::utsav.deep2019@vitstudent.ac.in::1fc50f07-a16c-410b-b9e5-668427ecbb28" providerId="AD" clId="Web-{FD228CE3-D04B-4A0F-A2AA-A30A816B75C6}" dt="2020-10-10T21:25:16.322" v="204"/>
          <ac:spMkLst>
            <pc:docMk/>
            <pc:sldMk cId="1261730521" sldId="257"/>
            <ac:spMk id="119" creationId="{B089A89A-1E9C-4761-9DFF-53C275FBF870}"/>
          </ac:spMkLst>
        </pc:spChg>
        <pc:spChg chg="add">
          <ac:chgData name="Utsav Deep" userId="S::utsav.deep2019@vitstudent.ac.in::1fc50f07-a16c-410b-b9e5-668427ecbb28" providerId="AD" clId="Web-{FD228CE3-D04B-4A0F-A2AA-A30A816B75C6}" dt="2020-10-10T21:25:16.322" v="204"/>
          <ac:spMkLst>
            <pc:docMk/>
            <pc:sldMk cId="1261730521" sldId="257"/>
            <ac:spMk id="121" creationId="{19C9EAEA-39D0-4B0E-A0EB-51E7B26740B1}"/>
          </ac:spMkLst>
        </pc:spChg>
        <pc:grpChg chg="add del">
          <ac:chgData name="Utsav Deep" userId="S::utsav.deep2019@vitstudent.ac.in::1fc50f07-a16c-410b-b9e5-668427ecbb28" providerId="AD" clId="Web-{FD228CE3-D04B-4A0F-A2AA-A30A816B75C6}" dt="2020-10-10T21:09:32.699" v="42"/>
          <ac:grpSpMkLst>
            <pc:docMk/>
            <pc:sldMk cId="1261730521" sldId="257"/>
            <ac:grpSpMk id="46" creationId="{B83D307E-DF68-43F8-97CE-0AAE950A7129}"/>
          </ac:grpSpMkLst>
        </pc:grpChg>
        <pc:grpChg chg="add del">
          <ac:chgData name="Utsav Deep" userId="S::utsav.deep2019@vitstudent.ac.in::1fc50f07-a16c-410b-b9e5-668427ecbb28" providerId="AD" clId="Web-{FD228CE3-D04B-4A0F-A2AA-A30A816B75C6}" dt="2020-10-10T21:09:19.902" v="40"/>
          <ac:grpSpMkLst>
            <pc:docMk/>
            <pc:sldMk cId="1261730521" sldId="257"/>
            <ac:grpSpMk id="50" creationId="{032D8612-31EB-44CF-A1D0-14FD4C705424}"/>
          </ac:grpSpMkLst>
        </pc:grpChg>
        <pc:grpChg chg="add del">
          <ac:chgData name="Utsav Deep" userId="S::utsav.deep2019@vitstudent.ac.in::1fc50f07-a16c-410b-b9e5-668427ecbb28" providerId="AD" clId="Web-{FD228CE3-D04B-4A0F-A2AA-A30A816B75C6}" dt="2020-10-10T21:13:43.832" v="49"/>
          <ac:grpSpMkLst>
            <pc:docMk/>
            <pc:sldMk cId="1261730521" sldId="257"/>
            <ac:grpSpMk id="58" creationId="{032D8612-31EB-44CF-A1D0-14FD4C705424}"/>
          </ac:grpSpMkLst>
        </pc:grpChg>
        <pc:grpChg chg="add del">
          <ac:chgData name="Utsav Deep" userId="S::utsav.deep2019@vitstudent.ac.in::1fc50f07-a16c-410b-b9e5-668427ecbb28" providerId="AD" clId="Web-{FD228CE3-D04B-4A0F-A2AA-A30A816B75C6}" dt="2020-10-10T21:25:16.322" v="204"/>
          <ac:grpSpMkLst>
            <pc:docMk/>
            <pc:sldMk cId="1261730521" sldId="257"/>
            <ac:grpSpMk id="96" creationId="{032D8612-31EB-44CF-A1D0-14FD4C705424}"/>
          </ac:grpSpMkLst>
        </pc:grpChg>
        <pc:grpChg chg="add">
          <ac:chgData name="Utsav Deep" userId="S::utsav.deep2019@vitstudent.ac.in::1fc50f07-a16c-410b-b9e5-668427ecbb28" providerId="AD" clId="Web-{FD228CE3-D04B-4A0F-A2AA-A30A816B75C6}" dt="2020-10-10T21:25:16.322" v="204"/>
          <ac:grpSpMkLst>
            <pc:docMk/>
            <pc:sldMk cId="1261730521" sldId="257"/>
            <ac:grpSpMk id="112" creationId="{032D8612-31EB-44CF-A1D0-14FD4C705424}"/>
          </ac:grpSpMkLst>
        </pc:grpChg>
        <pc:picChg chg="add del mod ord">
          <ac:chgData name="Utsav Deep" userId="S::utsav.deep2019@vitstudent.ac.in::1fc50f07-a16c-410b-b9e5-668427ecbb28" providerId="AD" clId="Web-{FD228CE3-D04B-4A0F-A2AA-A30A816B75C6}" dt="2020-10-10T21:13:32.910" v="48"/>
          <ac:picMkLst>
            <pc:docMk/>
            <pc:sldMk cId="1261730521" sldId="257"/>
            <ac:picMk id="2" creationId="{CAE94CF8-52EB-48C1-8D43-139F5464FB82}"/>
          </ac:picMkLst>
        </pc:picChg>
        <pc:picChg chg="add mod ord">
          <ac:chgData name="Utsav Deep" userId="S::utsav.deep2019@vitstudent.ac.in::1fc50f07-a16c-410b-b9e5-668427ecbb28" providerId="AD" clId="Web-{FD228CE3-D04B-4A0F-A2AA-A30A816B75C6}" dt="2020-10-10T21:25:16.322" v="204"/>
          <ac:picMkLst>
            <pc:docMk/>
            <pc:sldMk cId="1261730521" sldId="257"/>
            <ac:picMk id="5" creationId="{3EBB3842-C6E2-4FC2-B71C-4EC93E6C9779}"/>
          </ac:picMkLst>
        </pc:picChg>
        <pc:picChg chg="add mod ord">
          <ac:chgData name="Utsav Deep" userId="S::utsav.deep2019@vitstudent.ac.in::1fc50f07-a16c-410b-b9e5-668427ecbb28" providerId="AD" clId="Web-{FD228CE3-D04B-4A0F-A2AA-A30A816B75C6}" dt="2020-10-10T21:25:16.322" v="204"/>
          <ac:picMkLst>
            <pc:docMk/>
            <pc:sldMk cId="1261730521" sldId="257"/>
            <ac:picMk id="6" creationId="{55CBED11-26B8-47C3-AEA0-7BD9266F1805}"/>
          </ac:picMkLst>
        </pc:picChg>
        <pc:cxnChg chg="add del">
          <ac:chgData name="Utsav Deep" userId="S::utsav.deep2019@vitstudent.ac.in::1fc50f07-a16c-410b-b9e5-668427ecbb28" providerId="AD" clId="Web-{FD228CE3-D04B-4A0F-A2AA-A30A816B75C6}" dt="2020-10-10T21:19:06.742" v="133"/>
          <ac:cxnSpMkLst>
            <pc:docMk/>
            <pc:sldMk cId="1261730521" sldId="257"/>
            <ac:cxnSpMk id="71" creationId="{C41BAEC7-F7B0-4224-8B18-8F74B7D87F0B}"/>
          </ac:cxnSpMkLst>
        </pc:cxnChg>
        <pc:cxnChg chg="add del">
          <ac:chgData name="Utsav Deep" userId="S::utsav.deep2019@vitstudent.ac.in::1fc50f07-a16c-410b-b9e5-668427ecbb28" providerId="AD" clId="Web-{FD228CE3-D04B-4A0F-A2AA-A30A816B75C6}" dt="2020-10-10T21:24:55.385" v="199"/>
          <ac:cxnSpMkLst>
            <pc:docMk/>
            <pc:sldMk cId="1261730521" sldId="257"/>
            <ac:cxnSpMk id="89" creationId="{C41BAEC7-F7B0-4224-8B18-8F74B7D87F0B}"/>
          </ac:cxnSpMkLst>
        </pc:cxnChg>
      </pc:sldChg>
      <pc:sldChg chg="addSp delSp modSp new mod setBg">
        <pc:chgData name="Utsav Deep" userId="S::utsav.deep2019@vitstudent.ac.in::1fc50f07-a16c-410b-b9e5-668427ecbb28" providerId="AD" clId="Web-{FD228CE3-D04B-4A0F-A2AA-A30A816B75C6}" dt="2020-10-10T21:45:24.295" v="298" actId="14100"/>
        <pc:sldMkLst>
          <pc:docMk/>
          <pc:sldMk cId="2925830586" sldId="258"/>
        </pc:sldMkLst>
        <pc:spChg chg="mod">
          <ac:chgData name="Utsav Deep" userId="S::utsav.deep2019@vitstudent.ac.in::1fc50f07-a16c-410b-b9e5-668427ecbb28" providerId="AD" clId="Web-{FD228CE3-D04B-4A0F-A2AA-A30A816B75C6}" dt="2020-10-10T21:45:13.420" v="292"/>
          <ac:spMkLst>
            <pc:docMk/>
            <pc:sldMk cId="2925830586" sldId="258"/>
            <ac:spMk id="2" creationId="{A4D9E30A-DB6F-4FE0-9431-E3DFDCBADB52}"/>
          </ac:spMkLst>
        </pc:spChg>
        <pc:spChg chg="mod">
          <ac:chgData name="Utsav Deep" userId="S::utsav.deep2019@vitstudent.ac.in::1fc50f07-a16c-410b-b9e5-668427ecbb28" providerId="AD" clId="Web-{FD228CE3-D04B-4A0F-A2AA-A30A816B75C6}" dt="2020-10-10T21:45:24.295" v="298" actId="14100"/>
          <ac:spMkLst>
            <pc:docMk/>
            <pc:sldMk cId="2925830586" sldId="258"/>
            <ac:spMk id="3" creationId="{B08E4126-F0DC-4FB1-8462-CE7973B83E59}"/>
          </ac:spMkLst>
        </pc:spChg>
        <pc:spChg chg="add del">
          <ac:chgData name="Utsav Deep" userId="S::utsav.deep2019@vitstudent.ac.in::1fc50f07-a16c-410b-b9e5-668427ecbb28" providerId="AD" clId="Web-{FD228CE3-D04B-4A0F-A2AA-A30A816B75C6}" dt="2020-10-10T21:41:17.107" v="288"/>
          <ac:spMkLst>
            <pc:docMk/>
            <pc:sldMk cId="2925830586" sldId="258"/>
            <ac:spMk id="5" creationId="{4DA718D0-4865-4629-8134-44F68D41D574}"/>
          </ac:spMkLst>
        </pc:spChg>
        <pc:spChg chg="add del">
          <ac:chgData name="Utsav Deep" userId="S::utsav.deep2019@vitstudent.ac.in::1fc50f07-a16c-410b-b9e5-668427ecbb28" providerId="AD" clId="Web-{FD228CE3-D04B-4A0F-A2AA-A30A816B75C6}" dt="2020-10-10T21:44:42.467" v="290"/>
          <ac:spMkLst>
            <pc:docMk/>
            <pc:sldMk cId="2925830586" sldId="258"/>
            <ac:spMk id="7" creationId="{827B839B-9ADE-406B-8590-F1CAEDED45A1}"/>
          </ac:spMkLst>
        </pc:spChg>
        <pc:spChg chg="add del">
          <ac:chgData name="Utsav Deep" userId="S::utsav.deep2019@vitstudent.ac.in::1fc50f07-a16c-410b-b9e5-668427ecbb28" providerId="AD" clId="Web-{FD228CE3-D04B-4A0F-A2AA-A30A816B75C6}" dt="2020-10-10T21:41:12.044" v="286"/>
          <ac:spMkLst>
            <pc:docMk/>
            <pc:sldMk cId="2925830586" sldId="258"/>
            <ac:spMk id="8" creationId="{3B854194-185D-494D-905C-7C7CB2E30F6E}"/>
          </ac:spMkLst>
        </pc:spChg>
        <pc:spChg chg="add del">
          <ac:chgData name="Utsav Deep" userId="S::utsav.deep2019@vitstudent.ac.in::1fc50f07-a16c-410b-b9e5-668427ecbb28" providerId="AD" clId="Web-{FD228CE3-D04B-4A0F-A2AA-A30A816B75C6}" dt="2020-10-10T21:44:42.467" v="290"/>
          <ac:spMkLst>
            <pc:docMk/>
            <pc:sldMk cId="2925830586" sldId="258"/>
            <ac:spMk id="9" creationId="{CFE45BF0-46DB-408C-B5F7-7B11716805D4}"/>
          </ac:spMkLst>
        </pc:spChg>
        <pc:spChg chg="add del">
          <ac:chgData name="Utsav Deep" userId="S::utsav.deep2019@vitstudent.ac.in::1fc50f07-a16c-410b-b9e5-668427ecbb28" providerId="AD" clId="Web-{FD228CE3-D04B-4A0F-A2AA-A30A816B75C6}" dt="2020-10-10T21:41:12.044" v="286"/>
          <ac:spMkLst>
            <pc:docMk/>
            <pc:sldMk cId="2925830586" sldId="258"/>
            <ac:spMk id="10" creationId="{B4F5FA0D-0104-4987-8241-EFF7C85B88DE}"/>
          </ac:spMkLst>
        </pc:spChg>
        <pc:spChg chg="add del">
          <ac:chgData name="Utsav Deep" userId="S::utsav.deep2019@vitstudent.ac.in::1fc50f07-a16c-410b-b9e5-668427ecbb28" providerId="AD" clId="Web-{FD228CE3-D04B-4A0F-A2AA-A30A816B75C6}" dt="2020-10-10T21:44:42.467" v="290"/>
          <ac:spMkLst>
            <pc:docMk/>
            <pc:sldMk cId="2925830586" sldId="258"/>
            <ac:spMk id="11" creationId="{2AEBC8F2-97B1-41B4-93F1-2D289E197FBA}"/>
          </ac:spMkLst>
        </pc:spChg>
        <pc:spChg chg="add del">
          <ac:chgData name="Utsav Deep" userId="S::utsav.deep2019@vitstudent.ac.in::1fc50f07-a16c-410b-b9e5-668427ecbb28" providerId="AD" clId="Web-{FD228CE3-D04B-4A0F-A2AA-A30A816B75C6}" dt="2020-10-10T21:44:42.467" v="290"/>
          <ac:spMkLst>
            <pc:docMk/>
            <pc:sldMk cId="2925830586" sldId="258"/>
            <ac:spMk id="13" creationId="{472E3A19-F5D5-48FC-BB9C-48C2F68F598B}"/>
          </ac:spMkLst>
        </pc:spChg>
        <pc:spChg chg="add del">
          <ac:chgData name="Utsav Deep" userId="S::utsav.deep2019@vitstudent.ac.in::1fc50f07-a16c-410b-b9e5-668427ecbb28" providerId="AD" clId="Web-{FD228CE3-D04B-4A0F-A2AA-A30A816B75C6}" dt="2020-10-10T21:41:17.107" v="288"/>
          <ac:spMkLst>
            <pc:docMk/>
            <pc:sldMk cId="2925830586" sldId="258"/>
            <ac:spMk id="14" creationId="{CBC4F608-B4B8-48C3-9572-C0F061B1CD99}"/>
          </ac:spMkLst>
        </pc:spChg>
        <pc:spChg chg="add del">
          <ac:chgData name="Utsav Deep" userId="S::utsav.deep2019@vitstudent.ac.in::1fc50f07-a16c-410b-b9e5-668427ecbb28" providerId="AD" clId="Web-{FD228CE3-D04B-4A0F-A2AA-A30A816B75C6}" dt="2020-10-10T21:44:42.467" v="290"/>
          <ac:spMkLst>
            <pc:docMk/>
            <pc:sldMk cId="2925830586" sldId="258"/>
            <ac:spMk id="16" creationId="{7A62E32F-BB65-43A8-8EB5-92346890E549}"/>
          </ac:spMkLst>
        </pc:spChg>
        <pc:spChg chg="add del">
          <ac:chgData name="Utsav Deep" userId="S::utsav.deep2019@vitstudent.ac.in::1fc50f07-a16c-410b-b9e5-668427ecbb28" providerId="AD" clId="Web-{FD228CE3-D04B-4A0F-A2AA-A30A816B75C6}" dt="2020-10-10T21:44:42.467" v="290"/>
          <ac:spMkLst>
            <pc:docMk/>
            <pc:sldMk cId="2925830586" sldId="258"/>
            <ac:spMk id="18" creationId="{14E91B64-9FCC-451E-AFB4-A827D6329367}"/>
          </ac:spMkLst>
        </pc:spChg>
        <pc:spChg chg="add del">
          <ac:chgData name="Utsav Deep" userId="S::utsav.deep2019@vitstudent.ac.in::1fc50f07-a16c-410b-b9e5-668427ecbb28" providerId="AD" clId="Web-{FD228CE3-D04B-4A0F-A2AA-A30A816B75C6}" dt="2020-10-10T21:45:13.452" v="293"/>
          <ac:spMkLst>
            <pc:docMk/>
            <pc:sldMk cId="2925830586" sldId="258"/>
            <ac:spMk id="23" creationId="{1709F1D5-B0F1-4714-A239-E5B61C161915}"/>
          </ac:spMkLst>
        </pc:spChg>
        <pc:spChg chg="add del">
          <ac:chgData name="Utsav Deep" userId="S::utsav.deep2019@vitstudent.ac.in::1fc50f07-a16c-410b-b9e5-668427ecbb28" providerId="AD" clId="Web-{FD228CE3-D04B-4A0F-A2AA-A30A816B75C6}" dt="2020-10-10T21:45:13.452" v="293"/>
          <ac:spMkLst>
            <pc:docMk/>
            <pc:sldMk cId="2925830586" sldId="258"/>
            <ac:spMk id="25" creationId="{228FB460-D3FF-4440-A020-05982A09E517}"/>
          </ac:spMkLst>
        </pc:spChg>
        <pc:spChg chg="add del">
          <ac:chgData name="Utsav Deep" userId="S::utsav.deep2019@vitstudent.ac.in::1fc50f07-a16c-410b-b9e5-668427ecbb28" providerId="AD" clId="Web-{FD228CE3-D04B-4A0F-A2AA-A30A816B75C6}" dt="2020-10-10T21:45:13.452" v="293"/>
          <ac:spMkLst>
            <pc:docMk/>
            <pc:sldMk cId="2925830586" sldId="258"/>
            <ac:spMk id="27" creationId="{14847E93-7DC1-4D4B-8829-B19AA7137C50}"/>
          </ac:spMkLst>
        </pc:spChg>
        <pc:spChg chg="add del">
          <ac:chgData name="Utsav Deep" userId="S::utsav.deep2019@vitstudent.ac.in::1fc50f07-a16c-410b-b9e5-668427ecbb28" providerId="AD" clId="Web-{FD228CE3-D04B-4A0F-A2AA-A30A816B75C6}" dt="2020-10-10T21:45:13.452" v="293"/>
          <ac:spMkLst>
            <pc:docMk/>
            <pc:sldMk cId="2925830586" sldId="258"/>
            <ac:spMk id="29" creationId="{5566D6E1-03A1-4D73-A4E0-35D74D568A04}"/>
          </ac:spMkLst>
        </pc:spChg>
        <pc:spChg chg="add del">
          <ac:chgData name="Utsav Deep" userId="S::utsav.deep2019@vitstudent.ac.in::1fc50f07-a16c-410b-b9e5-668427ecbb28" providerId="AD" clId="Web-{FD228CE3-D04B-4A0F-A2AA-A30A816B75C6}" dt="2020-10-10T21:45:13.452" v="293"/>
          <ac:spMkLst>
            <pc:docMk/>
            <pc:sldMk cId="2925830586" sldId="258"/>
            <ac:spMk id="31" creationId="{9F835A99-04AC-494A-A572-AFE8413CC938}"/>
          </ac:spMkLst>
        </pc:spChg>
        <pc:spChg chg="add del">
          <ac:chgData name="Utsav Deep" userId="S::utsav.deep2019@vitstudent.ac.in::1fc50f07-a16c-410b-b9e5-668427ecbb28" providerId="AD" clId="Web-{FD228CE3-D04B-4A0F-A2AA-A30A816B75C6}" dt="2020-10-10T21:45:13.452" v="293"/>
          <ac:spMkLst>
            <pc:docMk/>
            <pc:sldMk cId="2925830586" sldId="258"/>
            <ac:spMk id="33" creationId="{7B786209-1B0B-4CA9-9BDD-F7327066A84D}"/>
          </ac:spMkLst>
        </pc:spChg>
        <pc:spChg chg="add del">
          <ac:chgData name="Utsav Deep" userId="S::utsav.deep2019@vitstudent.ac.in::1fc50f07-a16c-410b-b9e5-668427ecbb28" providerId="AD" clId="Web-{FD228CE3-D04B-4A0F-A2AA-A30A816B75C6}" dt="2020-10-10T21:45:13.452" v="293"/>
          <ac:spMkLst>
            <pc:docMk/>
            <pc:sldMk cId="2925830586" sldId="258"/>
            <ac:spMk id="35" creationId="{2D2964BB-484D-45AE-AD66-D407D0629652}"/>
          </ac:spMkLst>
        </pc:spChg>
        <pc:spChg chg="add del">
          <ac:chgData name="Utsav Deep" userId="S::utsav.deep2019@vitstudent.ac.in::1fc50f07-a16c-410b-b9e5-668427ecbb28" providerId="AD" clId="Web-{FD228CE3-D04B-4A0F-A2AA-A30A816B75C6}" dt="2020-10-10T21:45:13.452" v="293"/>
          <ac:spMkLst>
            <pc:docMk/>
            <pc:sldMk cId="2925830586" sldId="258"/>
            <ac:spMk id="37" creationId="{6691AC69-A76E-4DAB-B565-468B6B87ACF3}"/>
          </ac:spMkLst>
        </pc:spChg>
        <pc:spChg chg="add">
          <ac:chgData name="Utsav Deep" userId="S::utsav.deep2019@vitstudent.ac.in::1fc50f07-a16c-410b-b9e5-668427ecbb28" providerId="AD" clId="Web-{FD228CE3-D04B-4A0F-A2AA-A30A816B75C6}" dt="2020-10-10T21:45:13.452" v="293"/>
          <ac:spMkLst>
            <pc:docMk/>
            <pc:sldMk cId="2925830586" sldId="258"/>
            <ac:spMk id="39" creationId="{1709F1D5-B0F1-4714-A239-E5B61C161915}"/>
          </ac:spMkLst>
        </pc:spChg>
        <pc:spChg chg="add">
          <ac:chgData name="Utsav Deep" userId="S::utsav.deep2019@vitstudent.ac.in::1fc50f07-a16c-410b-b9e5-668427ecbb28" providerId="AD" clId="Web-{FD228CE3-D04B-4A0F-A2AA-A30A816B75C6}" dt="2020-10-10T21:45:13.452" v="293"/>
          <ac:spMkLst>
            <pc:docMk/>
            <pc:sldMk cId="2925830586" sldId="258"/>
            <ac:spMk id="40" creationId="{228FB460-D3FF-4440-A020-05982A09E517}"/>
          </ac:spMkLst>
        </pc:spChg>
        <pc:spChg chg="add">
          <ac:chgData name="Utsav Deep" userId="S::utsav.deep2019@vitstudent.ac.in::1fc50f07-a16c-410b-b9e5-668427ecbb28" providerId="AD" clId="Web-{FD228CE3-D04B-4A0F-A2AA-A30A816B75C6}" dt="2020-10-10T21:45:13.452" v="293"/>
          <ac:spMkLst>
            <pc:docMk/>
            <pc:sldMk cId="2925830586" sldId="258"/>
            <ac:spMk id="41" creationId="{14847E93-7DC1-4D4B-8829-B19AA7137C50}"/>
          </ac:spMkLst>
        </pc:spChg>
        <pc:spChg chg="add del">
          <ac:chgData name="Utsav Deep" userId="S::utsav.deep2019@vitstudent.ac.in::1fc50f07-a16c-410b-b9e5-668427ecbb28" providerId="AD" clId="Web-{FD228CE3-D04B-4A0F-A2AA-A30A816B75C6}" dt="2020-10-10T21:45:13.420" v="292"/>
          <ac:spMkLst>
            <pc:docMk/>
            <pc:sldMk cId="2925830586" sldId="258"/>
            <ac:spMk id="42" creationId="{F837543A-6020-4505-A233-C9DB4BF74011}"/>
          </ac:spMkLst>
        </pc:spChg>
        <pc:spChg chg="add">
          <ac:chgData name="Utsav Deep" userId="S::utsav.deep2019@vitstudent.ac.in::1fc50f07-a16c-410b-b9e5-668427ecbb28" providerId="AD" clId="Web-{FD228CE3-D04B-4A0F-A2AA-A30A816B75C6}" dt="2020-10-10T21:45:13.452" v="293"/>
          <ac:spMkLst>
            <pc:docMk/>
            <pc:sldMk cId="2925830586" sldId="258"/>
            <ac:spMk id="43" creationId="{5566D6E1-03A1-4D73-A4E0-35D74D568A04}"/>
          </ac:spMkLst>
        </pc:spChg>
        <pc:spChg chg="add del">
          <ac:chgData name="Utsav Deep" userId="S::utsav.deep2019@vitstudent.ac.in::1fc50f07-a16c-410b-b9e5-668427ecbb28" providerId="AD" clId="Web-{FD228CE3-D04B-4A0F-A2AA-A30A816B75C6}" dt="2020-10-10T21:45:13.420" v="292"/>
          <ac:spMkLst>
            <pc:docMk/>
            <pc:sldMk cId="2925830586" sldId="258"/>
            <ac:spMk id="44" creationId="{35B16301-FB18-48BA-A6DD-C37CAF6F9A18}"/>
          </ac:spMkLst>
        </pc:spChg>
        <pc:spChg chg="add">
          <ac:chgData name="Utsav Deep" userId="S::utsav.deep2019@vitstudent.ac.in::1fc50f07-a16c-410b-b9e5-668427ecbb28" providerId="AD" clId="Web-{FD228CE3-D04B-4A0F-A2AA-A30A816B75C6}" dt="2020-10-10T21:45:13.452" v="293"/>
          <ac:spMkLst>
            <pc:docMk/>
            <pc:sldMk cId="2925830586" sldId="258"/>
            <ac:spMk id="45" creationId="{9F835A99-04AC-494A-A572-AFE8413CC938}"/>
          </ac:spMkLst>
        </pc:spChg>
        <pc:spChg chg="add del">
          <ac:chgData name="Utsav Deep" userId="S::utsav.deep2019@vitstudent.ac.in::1fc50f07-a16c-410b-b9e5-668427ecbb28" providerId="AD" clId="Web-{FD228CE3-D04B-4A0F-A2AA-A30A816B75C6}" dt="2020-10-10T21:45:13.420" v="292"/>
          <ac:spMkLst>
            <pc:docMk/>
            <pc:sldMk cId="2925830586" sldId="258"/>
            <ac:spMk id="46" creationId="{C3C0D90E-074A-4F52-9B11-B52BEF4BCBE5}"/>
          </ac:spMkLst>
        </pc:spChg>
        <pc:spChg chg="add">
          <ac:chgData name="Utsav Deep" userId="S::utsav.deep2019@vitstudent.ac.in::1fc50f07-a16c-410b-b9e5-668427ecbb28" providerId="AD" clId="Web-{FD228CE3-D04B-4A0F-A2AA-A30A816B75C6}" dt="2020-10-10T21:45:13.452" v="293"/>
          <ac:spMkLst>
            <pc:docMk/>
            <pc:sldMk cId="2925830586" sldId="258"/>
            <ac:spMk id="47" creationId="{7B786209-1B0B-4CA9-9BDD-F7327066A84D}"/>
          </ac:spMkLst>
        </pc:spChg>
        <pc:spChg chg="add del">
          <ac:chgData name="Utsav Deep" userId="S::utsav.deep2019@vitstudent.ac.in::1fc50f07-a16c-410b-b9e5-668427ecbb28" providerId="AD" clId="Web-{FD228CE3-D04B-4A0F-A2AA-A30A816B75C6}" dt="2020-10-10T21:45:13.420" v="292"/>
          <ac:spMkLst>
            <pc:docMk/>
            <pc:sldMk cId="2925830586" sldId="258"/>
            <ac:spMk id="48" creationId="{CABBD4C1-E6F8-46F6-8152-A8A97490BF4D}"/>
          </ac:spMkLst>
        </pc:spChg>
        <pc:spChg chg="add">
          <ac:chgData name="Utsav Deep" userId="S::utsav.deep2019@vitstudent.ac.in::1fc50f07-a16c-410b-b9e5-668427ecbb28" providerId="AD" clId="Web-{FD228CE3-D04B-4A0F-A2AA-A30A816B75C6}" dt="2020-10-10T21:45:13.452" v="293"/>
          <ac:spMkLst>
            <pc:docMk/>
            <pc:sldMk cId="2925830586" sldId="258"/>
            <ac:spMk id="49" creationId="{2D2964BB-484D-45AE-AD66-D407D0629652}"/>
          </ac:spMkLst>
        </pc:spChg>
        <pc:spChg chg="add del">
          <ac:chgData name="Utsav Deep" userId="S::utsav.deep2019@vitstudent.ac.in::1fc50f07-a16c-410b-b9e5-668427ecbb28" providerId="AD" clId="Web-{FD228CE3-D04B-4A0F-A2AA-A30A816B75C6}" dt="2020-10-10T21:45:13.420" v="292"/>
          <ac:spMkLst>
            <pc:docMk/>
            <pc:sldMk cId="2925830586" sldId="258"/>
            <ac:spMk id="50" creationId="{83BA5EF5-1FE9-4BF9-83BB-269BCDDF6156}"/>
          </ac:spMkLst>
        </pc:spChg>
        <pc:spChg chg="add">
          <ac:chgData name="Utsav Deep" userId="S::utsav.deep2019@vitstudent.ac.in::1fc50f07-a16c-410b-b9e5-668427ecbb28" providerId="AD" clId="Web-{FD228CE3-D04B-4A0F-A2AA-A30A816B75C6}" dt="2020-10-10T21:45:13.452" v="293"/>
          <ac:spMkLst>
            <pc:docMk/>
            <pc:sldMk cId="2925830586" sldId="258"/>
            <ac:spMk id="51" creationId="{6691AC69-A76E-4DAB-B565-468B6B87ACF3}"/>
          </ac:spMkLst>
        </pc:spChg>
        <pc:spChg chg="add del">
          <ac:chgData name="Utsav Deep" userId="S::utsav.deep2019@vitstudent.ac.in::1fc50f07-a16c-410b-b9e5-668427ecbb28" providerId="AD" clId="Web-{FD228CE3-D04B-4A0F-A2AA-A30A816B75C6}" dt="2020-10-10T21:45:13.420" v="292"/>
          <ac:spMkLst>
            <pc:docMk/>
            <pc:sldMk cId="2925830586" sldId="258"/>
            <ac:spMk id="54" creationId="{88853921-7BC9-4BDE-ACAB-133C683C82D6}"/>
          </ac:spMkLst>
        </pc:spChg>
        <pc:spChg chg="add del">
          <ac:chgData name="Utsav Deep" userId="S::utsav.deep2019@vitstudent.ac.in::1fc50f07-a16c-410b-b9e5-668427ecbb28" providerId="AD" clId="Web-{FD228CE3-D04B-4A0F-A2AA-A30A816B75C6}" dt="2020-10-10T21:45:13.420" v="292"/>
          <ac:spMkLst>
            <pc:docMk/>
            <pc:sldMk cId="2925830586" sldId="258"/>
            <ac:spMk id="56" creationId="{09192968-3AE7-4470-A61C-97294BB92731}"/>
          </ac:spMkLst>
        </pc:spChg>
        <pc:spChg chg="add del">
          <ac:chgData name="Utsav Deep" userId="S::utsav.deep2019@vitstudent.ac.in::1fc50f07-a16c-410b-b9e5-668427ecbb28" providerId="AD" clId="Web-{FD228CE3-D04B-4A0F-A2AA-A30A816B75C6}" dt="2020-10-10T21:45:13.420" v="292"/>
          <ac:spMkLst>
            <pc:docMk/>
            <pc:sldMk cId="2925830586" sldId="258"/>
            <ac:spMk id="58" creationId="{3AB72E55-43E4-4356-BFE8-E2102CB0B505}"/>
          </ac:spMkLst>
        </pc:spChg>
        <pc:grpChg chg="add del">
          <ac:chgData name="Utsav Deep" userId="S::utsav.deep2019@vitstudent.ac.in::1fc50f07-a16c-410b-b9e5-668427ecbb28" providerId="AD" clId="Web-{FD228CE3-D04B-4A0F-A2AA-A30A816B75C6}" dt="2020-10-10T21:41:17.107" v="288"/>
          <ac:grpSpMkLst>
            <pc:docMk/>
            <pc:sldMk cId="2925830586" sldId="258"/>
            <ac:grpSpMk id="6" creationId="{65167ED7-6315-43AB-B1B6-C326D5FD8F84}"/>
          </ac:grpSpMkLst>
        </pc:grpChg>
        <pc:picChg chg="add del">
          <ac:chgData name="Utsav Deep" userId="S::utsav.deep2019@vitstudent.ac.in::1fc50f07-a16c-410b-b9e5-668427ecbb28" providerId="AD" clId="Web-{FD228CE3-D04B-4A0F-A2AA-A30A816B75C6}" dt="2020-10-10T21:41:12.044" v="286"/>
          <ac:picMkLst>
            <pc:docMk/>
            <pc:sldMk cId="2925830586" sldId="258"/>
            <ac:picMk id="12" creationId="{2897127E-6CEF-446C-BE87-93B7C46E49D1}"/>
          </ac:picMkLst>
        </pc:picChg>
        <pc:cxnChg chg="add del">
          <ac:chgData name="Utsav Deep" userId="S::utsav.deep2019@vitstudent.ac.in::1fc50f07-a16c-410b-b9e5-668427ecbb28" providerId="AD" clId="Web-{FD228CE3-D04B-4A0F-A2AA-A30A816B75C6}" dt="2020-10-10T21:45:13.420" v="292"/>
          <ac:cxnSpMkLst>
            <pc:docMk/>
            <pc:sldMk cId="2925830586" sldId="258"/>
            <ac:cxnSpMk id="52" creationId="{4B3BCACB-5880-460B-9606-8C433A9AF99D}"/>
          </ac:cxnSpMkLst>
        </pc:cxnChg>
      </pc:sldChg>
      <pc:sldChg chg="addSp delSp modSp new mod setBg">
        <pc:chgData name="Utsav Deep" userId="S::utsav.deep2019@vitstudent.ac.in::1fc50f07-a16c-410b-b9e5-668427ecbb28" providerId="AD" clId="Web-{FD228CE3-D04B-4A0F-A2AA-A30A816B75C6}" dt="2020-10-10T22:04:52.205" v="676" actId="20577"/>
        <pc:sldMkLst>
          <pc:docMk/>
          <pc:sldMk cId="1678633625" sldId="259"/>
        </pc:sldMkLst>
        <pc:spChg chg="add mod">
          <ac:chgData name="Utsav Deep" userId="S::utsav.deep2019@vitstudent.ac.in::1fc50f07-a16c-410b-b9e5-668427ecbb28" providerId="AD" clId="Web-{FD228CE3-D04B-4A0F-A2AA-A30A816B75C6}" dt="2020-10-10T22:04:52.205" v="676" actId="20577"/>
          <ac:spMkLst>
            <pc:docMk/>
            <pc:sldMk cId="1678633625" sldId="259"/>
            <ac:spMk id="2" creationId="{5B2A64C4-F3D4-44E3-8055-FC783A308EC8}"/>
          </ac:spMkLst>
        </pc:spChg>
        <pc:spChg chg="add mod">
          <ac:chgData name="Utsav Deep" userId="S::utsav.deep2019@vitstudent.ac.in::1fc50f07-a16c-410b-b9e5-668427ecbb28" providerId="AD" clId="Web-{FD228CE3-D04B-4A0F-A2AA-A30A816B75C6}" dt="2020-10-10T22:04:36.642" v="673" actId="14100"/>
          <ac:spMkLst>
            <pc:docMk/>
            <pc:sldMk cId="1678633625" sldId="259"/>
            <ac:spMk id="3" creationId="{6CD809C0-7F8D-4F0D-B496-F27CFC2F3A55}"/>
          </ac:spMkLst>
        </pc:spChg>
        <pc:spChg chg="add del">
          <ac:chgData name="Utsav Deep" userId="S::utsav.deep2019@vitstudent.ac.in::1fc50f07-a16c-410b-b9e5-668427ecbb28" providerId="AD" clId="Web-{FD228CE3-D04B-4A0F-A2AA-A30A816B75C6}" dt="2020-10-10T22:03:14.814" v="642"/>
          <ac:spMkLst>
            <pc:docMk/>
            <pc:sldMk cId="1678633625" sldId="259"/>
            <ac:spMk id="6" creationId="{5C8908E2-EE49-44D2-9428-A28D2312A8D5}"/>
          </ac:spMkLst>
        </pc:spChg>
        <pc:spChg chg="add del">
          <ac:chgData name="Utsav Deep" userId="S::utsav.deep2019@vitstudent.ac.in::1fc50f07-a16c-410b-b9e5-668427ecbb28" providerId="AD" clId="Web-{FD228CE3-D04B-4A0F-A2AA-A30A816B75C6}" dt="2020-10-10T22:03:19.470" v="644"/>
          <ac:spMkLst>
            <pc:docMk/>
            <pc:sldMk cId="1678633625" sldId="259"/>
            <ac:spMk id="8" creationId="{6EFC920F-B85A-4068-BD93-41064EDE93D3}"/>
          </ac:spMkLst>
        </pc:spChg>
        <pc:spChg chg="add del">
          <ac:chgData name="Utsav Deep" userId="S::utsav.deep2019@vitstudent.ac.in::1fc50f07-a16c-410b-b9e5-668427ecbb28" providerId="AD" clId="Web-{FD228CE3-D04B-4A0F-A2AA-A30A816B75C6}" dt="2020-10-10T22:03:04.814" v="640"/>
          <ac:spMkLst>
            <pc:docMk/>
            <pc:sldMk cId="1678633625" sldId="259"/>
            <ac:spMk id="9" creationId="{B05E4F47-B148-49E0-B472-BBF149315524}"/>
          </ac:spMkLst>
        </pc:spChg>
        <pc:spChg chg="add">
          <ac:chgData name="Utsav Deep" userId="S::utsav.deep2019@vitstudent.ac.in::1fc50f07-a16c-410b-b9e5-668427ecbb28" providerId="AD" clId="Web-{FD228CE3-D04B-4A0F-A2AA-A30A816B75C6}" dt="2020-10-10T22:03:19.501" v="645"/>
          <ac:spMkLst>
            <pc:docMk/>
            <pc:sldMk cId="1678633625" sldId="259"/>
            <ac:spMk id="12" creationId="{6A84B152-3496-4C52-AF08-97AFFC09DD2C}"/>
          </ac:spMkLst>
        </pc:spChg>
        <pc:spChg chg="add del">
          <ac:chgData name="Utsav Deep" userId="S::utsav.deep2019@vitstudent.ac.in::1fc50f07-a16c-410b-b9e5-668427ecbb28" providerId="AD" clId="Web-{FD228CE3-D04B-4A0F-A2AA-A30A816B75C6}" dt="2020-10-10T22:03:04.814" v="640"/>
          <ac:spMkLst>
            <pc:docMk/>
            <pc:sldMk cId="1678633625" sldId="259"/>
            <ac:spMk id="13" creationId="{684BF3E1-C321-4F38-85CF-FEBBEEC15E2D}"/>
          </ac:spMkLst>
        </pc:spChg>
        <pc:spChg chg="add">
          <ac:chgData name="Utsav Deep" userId="S::utsav.deep2019@vitstudent.ac.in::1fc50f07-a16c-410b-b9e5-668427ecbb28" providerId="AD" clId="Web-{FD228CE3-D04B-4A0F-A2AA-A30A816B75C6}" dt="2020-10-10T22:03:19.501" v="645"/>
          <ac:spMkLst>
            <pc:docMk/>
            <pc:sldMk cId="1678633625" sldId="259"/>
            <ac:spMk id="14" creationId="{6B2ADB95-0FA3-4BD7-A8AC-89D014A83E5B}"/>
          </ac:spMkLst>
        </pc:spChg>
        <pc:spChg chg="add del">
          <ac:chgData name="Utsav Deep" userId="S::utsav.deep2019@vitstudent.ac.in::1fc50f07-a16c-410b-b9e5-668427ecbb28" providerId="AD" clId="Web-{FD228CE3-D04B-4A0F-A2AA-A30A816B75C6}" dt="2020-10-10T22:03:14.814" v="642"/>
          <ac:spMkLst>
            <pc:docMk/>
            <pc:sldMk cId="1678633625" sldId="259"/>
            <ac:spMk id="15" creationId="{8B88B599-C539-4F18-A32A-40207EC6E21A}"/>
          </ac:spMkLst>
        </pc:spChg>
        <pc:spChg chg="add del">
          <ac:chgData name="Utsav Deep" userId="S::utsav.deep2019@vitstudent.ac.in::1fc50f07-a16c-410b-b9e5-668427ecbb28" providerId="AD" clId="Web-{FD228CE3-D04B-4A0F-A2AA-A30A816B75C6}" dt="2020-10-10T22:03:19.470" v="644"/>
          <ac:spMkLst>
            <pc:docMk/>
            <pc:sldMk cId="1678633625" sldId="259"/>
            <ac:spMk id="16" creationId="{CBC4F608-B4B8-48C3-9572-C0F061B1CD99}"/>
          </ac:spMkLst>
        </pc:spChg>
        <pc:spChg chg="add del">
          <ac:chgData name="Utsav Deep" userId="S::utsav.deep2019@vitstudent.ac.in::1fc50f07-a16c-410b-b9e5-668427ecbb28" providerId="AD" clId="Web-{FD228CE3-D04B-4A0F-A2AA-A30A816B75C6}" dt="2020-10-10T22:03:14.814" v="642"/>
          <ac:spMkLst>
            <pc:docMk/>
            <pc:sldMk cId="1678633625" sldId="259"/>
            <ac:spMk id="17" creationId="{ED888B23-07FA-482A-96DF-47E31AF1A603}"/>
          </ac:spMkLst>
        </pc:spChg>
        <pc:spChg chg="add del">
          <ac:chgData name="Utsav Deep" userId="S::utsav.deep2019@vitstudent.ac.in::1fc50f07-a16c-410b-b9e5-668427ecbb28" providerId="AD" clId="Web-{FD228CE3-D04B-4A0F-A2AA-A30A816B75C6}" dt="2020-10-10T22:03:19.470" v="644"/>
          <ac:spMkLst>
            <pc:docMk/>
            <pc:sldMk cId="1678633625" sldId="259"/>
            <ac:spMk id="18" creationId="{1382A32C-5B0C-4B1C-A074-76C6DBCC9F87}"/>
          </ac:spMkLst>
        </pc:spChg>
        <pc:spChg chg="add del">
          <ac:chgData name="Utsav Deep" userId="S::utsav.deep2019@vitstudent.ac.in::1fc50f07-a16c-410b-b9e5-668427ecbb28" providerId="AD" clId="Web-{FD228CE3-D04B-4A0F-A2AA-A30A816B75C6}" dt="2020-10-10T22:03:14.814" v="642"/>
          <ac:spMkLst>
            <pc:docMk/>
            <pc:sldMk cId="1678633625" sldId="259"/>
            <ac:spMk id="19" creationId="{A17BF396-6023-48D8-9C0C-893820872982}"/>
          </ac:spMkLst>
        </pc:spChg>
        <pc:spChg chg="add">
          <ac:chgData name="Utsav Deep" userId="S::utsav.deep2019@vitstudent.ac.in::1fc50f07-a16c-410b-b9e5-668427ecbb28" providerId="AD" clId="Web-{FD228CE3-D04B-4A0F-A2AA-A30A816B75C6}" dt="2020-10-10T22:03:19.501" v="645"/>
          <ac:spMkLst>
            <pc:docMk/>
            <pc:sldMk cId="1678633625" sldId="259"/>
            <ac:spMk id="20" creationId="{C924DBCE-E731-4B22-8181-A39C1D86276C}"/>
          </ac:spMkLst>
        </pc:spChg>
        <pc:spChg chg="add">
          <ac:chgData name="Utsav Deep" userId="S::utsav.deep2019@vitstudent.ac.in::1fc50f07-a16c-410b-b9e5-668427ecbb28" providerId="AD" clId="Web-{FD228CE3-D04B-4A0F-A2AA-A30A816B75C6}" dt="2020-10-10T22:03:19.501" v="645"/>
          <ac:spMkLst>
            <pc:docMk/>
            <pc:sldMk cId="1678633625" sldId="259"/>
            <ac:spMk id="21" creationId="{B621D332-7329-4994-8836-C429A51B7549}"/>
          </ac:spMkLst>
        </pc:spChg>
        <pc:spChg chg="add">
          <ac:chgData name="Utsav Deep" userId="S::utsav.deep2019@vitstudent.ac.in::1fc50f07-a16c-410b-b9e5-668427ecbb28" providerId="AD" clId="Web-{FD228CE3-D04B-4A0F-A2AA-A30A816B75C6}" dt="2020-10-10T22:03:19.501" v="645"/>
          <ac:spMkLst>
            <pc:docMk/>
            <pc:sldMk cId="1678633625" sldId="259"/>
            <ac:spMk id="22" creationId="{4CBF9756-6AC8-4C65-84DF-56FBFFA1D873}"/>
          </ac:spMkLst>
        </pc:spChg>
        <pc:spChg chg="add">
          <ac:chgData name="Utsav Deep" userId="S::utsav.deep2019@vitstudent.ac.in::1fc50f07-a16c-410b-b9e5-668427ecbb28" providerId="AD" clId="Web-{FD228CE3-D04B-4A0F-A2AA-A30A816B75C6}" dt="2020-10-10T22:03:19.501" v="645"/>
          <ac:spMkLst>
            <pc:docMk/>
            <pc:sldMk cId="1678633625" sldId="259"/>
            <ac:spMk id="23" creationId="{2D20F754-35A9-4508-BE3C-C59996D1437B}"/>
          </ac:spMkLst>
        </pc:spChg>
        <pc:spChg chg="add">
          <ac:chgData name="Utsav Deep" userId="S::utsav.deep2019@vitstudent.ac.in::1fc50f07-a16c-410b-b9e5-668427ecbb28" providerId="AD" clId="Web-{FD228CE3-D04B-4A0F-A2AA-A30A816B75C6}" dt="2020-10-10T22:03:19.501" v="645"/>
          <ac:spMkLst>
            <pc:docMk/>
            <pc:sldMk cId="1678633625" sldId="259"/>
            <ac:spMk id="24" creationId="{2D385988-EAAF-4C27-AF8A-2BFBECAF3D4F}"/>
          </ac:spMkLst>
        </pc:spChg>
        <pc:grpChg chg="add del">
          <ac:chgData name="Utsav Deep" userId="S::utsav.deep2019@vitstudent.ac.in::1fc50f07-a16c-410b-b9e5-668427ecbb28" providerId="AD" clId="Web-{FD228CE3-D04B-4A0F-A2AA-A30A816B75C6}" dt="2020-10-10T22:03:14.814" v="642"/>
          <ac:grpSpMkLst>
            <pc:docMk/>
            <pc:sldMk cId="1678633625" sldId="259"/>
            <ac:grpSpMk id="7" creationId="{B29018A0-5DE6-4CC9-AB25-675616AF7225}"/>
          </ac:grpSpMkLst>
        </pc:grpChg>
        <pc:grpChg chg="add del">
          <ac:chgData name="Utsav Deep" userId="S::utsav.deep2019@vitstudent.ac.in::1fc50f07-a16c-410b-b9e5-668427ecbb28" providerId="AD" clId="Web-{FD228CE3-D04B-4A0F-A2AA-A30A816B75C6}" dt="2020-10-10T22:03:19.470" v="644"/>
          <ac:grpSpMkLst>
            <pc:docMk/>
            <pc:sldMk cId="1678633625" sldId="259"/>
            <ac:grpSpMk id="10" creationId="{1C559108-BBAE-426C-8564-051D2BA6DDC8}"/>
          </ac:grpSpMkLst>
        </pc:grpChg>
        <pc:picChg chg="add mod">
          <ac:chgData name="Utsav Deep" userId="S::utsav.deep2019@vitstudent.ac.in::1fc50f07-a16c-410b-b9e5-668427ecbb28" providerId="AD" clId="Web-{FD228CE3-D04B-4A0F-A2AA-A30A816B75C6}" dt="2020-10-10T22:03:19.501" v="645"/>
          <ac:picMkLst>
            <pc:docMk/>
            <pc:sldMk cId="1678633625" sldId="259"/>
            <ac:picMk id="4" creationId="{1722BE47-CCA9-482D-9DFB-1124F01E3DE9}"/>
          </ac:picMkLst>
        </pc:picChg>
        <pc:picChg chg="add del">
          <ac:chgData name="Utsav Deep" userId="S::utsav.deep2019@vitstudent.ac.in::1fc50f07-a16c-410b-b9e5-668427ecbb28" providerId="AD" clId="Web-{FD228CE3-D04B-4A0F-A2AA-A30A816B75C6}" dt="2020-10-10T22:03:04.814" v="640"/>
          <ac:picMkLst>
            <pc:docMk/>
            <pc:sldMk cId="1678633625" sldId="259"/>
            <ac:picMk id="11" creationId="{7A2CE8EB-F719-4F84-9E91-F538438CAC76}"/>
          </ac:picMkLst>
        </pc:picChg>
        <pc:cxnChg chg="add">
          <ac:chgData name="Utsav Deep" userId="S::utsav.deep2019@vitstudent.ac.in::1fc50f07-a16c-410b-b9e5-668427ecbb28" providerId="AD" clId="Web-{FD228CE3-D04B-4A0F-A2AA-A30A816B75C6}" dt="2020-10-10T22:03:19.501" v="645"/>
          <ac:cxnSpMkLst>
            <pc:docMk/>
            <pc:sldMk cId="1678633625" sldId="259"/>
            <ac:cxnSpMk id="25" creationId="{43621FD4-D14D-45D5-9A57-9A2DE5EA59C0}"/>
          </ac:cxnSpMkLst>
        </pc:cxnChg>
      </pc:sldChg>
      <pc:sldChg chg="addSp delSp modSp new mod setBg">
        <pc:chgData name="Utsav Deep" userId="S::utsav.deep2019@vitstudent.ac.in::1fc50f07-a16c-410b-b9e5-668427ecbb28" providerId="AD" clId="Web-{FD228CE3-D04B-4A0F-A2AA-A30A816B75C6}" dt="2020-10-10T22:48:44.985" v="1258" actId="20577"/>
        <pc:sldMkLst>
          <pc:docMk/>
          <pc:sldMk cId="3213499421" sldId="260"/>
        </pc:sldMkLst>
        <pc:spChg chg="add mod ord">
          <ac:chgData name="Utsav Deep" userId="S::utsav.deep2019@vitstudent.ac.in::1fc50f07-a16c-410b-b9e5-668427ecbb28" providerId="AD" clId="Web-{FD228CE3-D04B-4A0F-A2AA-A30A816B75C6}" dt="2020-10-10T22:48:44.985" v="1258" actId="20577"/>
          <ac:spMkLst>
            <pc:docMk/>
            <pc:sldMk cId="3213499421" sldId="260"/>
            <ac:spMk id="2" creationId="{2BD824AF-1CDC-42E1-99E5-AC95E966C286}"/>
          </ac:spMkLst>
        </pc:spChg>
        <pc:spChg chg="add del mod">
          <ac:chgData name="Utsav Deep" userId="S::utsav.deep2019@vitstudent.ac.in::1fc50f07-a16c-410b-b9e5-668427ecbb28" providerId="AD" clId="Web-{FD228CE3-D04B-4A0F-A2AA-A30A816B75C6}" dt="2020-10-10T22:46:07.813" v="1226"/>
          <ac:spMkLst>
            <pc:docMk/>
            <pc:sldMk cId="3213499421" sldId="260"/>
            <ac:spMk id="3" creationId="{F1716D38-7C94-488F-9873-7800AEA321D2}"/>
          </ac:spMkLst>
        </pc:spChg>
        <pc:spChg chg="add del mod">
          <ac:chgData name="Utsav Deep" userId="S::utsav.deep2019@vitstudent.ac.in::1fc50f07-a16c-410b-b9e5-668427ecbb28" providerId="AD" clId="Web-{FD228CE3-D04B-4A0F-A2AA-A30A816B75C6}" dt="2020-10-10T22:39:54.858" v="792"/>
          <ac:spMkLst>
            <pc:docMk/>
            <pc:sldMk cId="3213499421" sldId="260"/>
            <ac:spMk id="4" creationId="{E814910C-E763-4448-B988-AEEA8F441FE0}"/>
          </ac:spMkLst>
        </pc:spChg>
        <pc:spChg chg="add del">
          <ac:chgData name="Utsav Deep" userId="S::utsav.deep2019@vitstudent.ac.in::1fc50f07-a16c-410b-b9e5-668427ecbb28" providerId="AD" clId="Web-{FD228CE3-D04B-4A0F-A2AA-A30A816B75C6}" dt="2020-10-10T22:39:46.640" v="790"/>
          <ac:spMkLst>
            <pc:docMk/>
            <pc:sldMk cId="3213499421" sldId="260"/>
            <ac:spMk id="5" creationId="{39E10076-8E03-44DD-A190-6C137B966680}"/>
          </ac:spMkLst>
        </pc:spChg>
        <pc:spChg chg="add del">
          <ac:chgData name="Utsav Deep" userId="S::utsav.deep2019@vitstudent.ac.in::1fc50f07-a16c-410b-b9e5-668427ecbb28" providerId="AD" clId="Web-{FD228CE3-D04B-4A0F-A2AA-A30A816B75C6}" dt="2020-10-10T22:46:45.203" v="1228"/>
          <ac:spMkLst>
            <pc:docMk/>
            <pc:sldMk cId="3213499421" sldId="260"/>
            <ac:spMk id="9" creationId="{6C4028FD-8BAA-4A19-BFDE-594D991B7552}"/>
          </ac:spMkLst>
        </pc:spChg>
        <pc:spChg chg="add del">
          <ac:chgData name="Utsav Deep" userId="S::utsav.deep2019@vitstudent.ac.in::1fc50f07-a16c-410b-b9e5-668427ecbb28" providerId="AD" clId="Web-{FD228CE3-D04B-4A0F-A2AA-A30A816B75C6}" dt="2020-10-10T22:48:17.532" v="1253"/>
          <ac:spMkLst>
            <pc:docMk/>
            <pc:sldMk cId="3213499421" sldId="260"/>
            <ac:spMk id="15" creationId="{4F7EBAE4-9945-4473-9E34-B2C66EA0F03D}"/>
          </ac:spMkLst>
        </pc:spChg>
        <pc:spChg chg="add del">
          <ac:chgData name="Utsav Deep" userId="S::utsav.deep2019@vitstudent.ac.in::1fc50f07-a16c-410b-b9e5-668427ecbb28" providerId="AD" clId="Web-{FD228CE3-D04B-4A0F-A2AA-A30A816B75C6}" dt="2020-10-10T22:48:17.532" v="1253"/>
          <ac:spMkLst>
            <pc:docMk/>
            <pc:sldMk cId="3213499421" sldId="260"/>
            <ac:spMk id="17" creationId="{70BEB1E7-2F88-40BC-B73D-42E5B6F80BFC}"/>
          </ac:spMkLst>
        </pc:spChg>
        <pc:spChg chg="add del">
          <ac:chgData name="Utsav Deep" userId="S::utsav.deep2019@vitstudent.ac.in::1fc50f07-a16c-410b-b9e5-668427ecbb28" providerId="AD" clId="Web-{FD228CE3-D04B-4A0F-A2AA-A30A816B75C6}" dt="2020-10-10T22:48:17.532" v="1253"/>
          <ac:spMkLst>
            <pc:docMk/>
            <pc:sldMk cId="3213499421" sldId="260"/>
            <ac:spMk id="19" creationId="{A7B99495-F43F-4D80-A44F-2CB4764EB90B}"/>
          </ac:spMkLst>
        </pc:spChg>
        <pc:spChg chg="add del">
          <ac:chgData name="Utsav Deep" userId="S::utsav.deep2019@vitstudent.ac.in::1fc50f07-a16c-410b-b9e5-668427ecbb28" providerId="AD" clId="Web-{FD228CE3-D04B-4A0F-A2AA-A30A816B75C6}" dt="2020-10-10T22:48:17.375" v="1252"/>
          <ac:spMkLst>
            <pc:docMk/>
            <pc:sldMk cId="3213499421" sldId="260"/>
            <ac:spMk id="21" creationId="{201CC55D-ED54-4C5C-95E6-10947BD1103B}"/>
          </ac:spMkLst>
        </pc:spChg>
        <pc:spChg chg="add">
          <ac:chgData name="Utsav Deep" userId="S::utsav.deep2019@vitstudent.ac.in::1fc50f07-a16c-410b-b9e5-668427ecbb28" providerId="AD" clId="Web-{FD228CE3-D04B-4A0F-A2AA-A30A816B75C6}" dt="2020-10-10T22:48:17.532" v="1253"/>
          <ac:spMkLst>
            <pc:docMk/>
            <pc:sldMk cId="3213499421" sldId="260"/>
            <ac:spMk id="23" creationId="{B50AB553-2A96-4A92-96F2-93548E096954}"/>
          </ac:spMkLst>
        </pc:spChg>
        <pc:spChg chg="add del">
          <ac:chgData name="Utsav Deep" userId="S::utsav.deep2019@vitstudent.ac.in::1fc50f07-a16c-410b-b9e5-668427ecbb28" providerId="AD" clId="Web-{FD228CE3-D04B-4A0F-A2AA-A30A816B75C6}" dt="2020-10-10T22:48:07.110" v="1250"/>
          <ac:spMkLst>
            <pc:docMk/>
            <pc:sldMk cId="3213499421" sldId="260"/>
            <ac:spMk id="24" creationId="{F4C0B10B-D2C4-4A54-AFAD-3D27DF88BB37}"/>
          </ac:spMkLst>
        </pc:spChg>
        <pc:spChg chg="add del">
          <ac:chgData name="Utsav Deep" userId="S::utsav.deep2019@vitstudent.ac.in::1fc50f07-a16c-410b-b9e5-668427ecbb28" providerId="AD" clId="Web-{FD228CE3-D04B-4A0F-A2AA-A30A816B75C6}" dt="2020-10-10T22:48:17.375" v="1252"/>
          <ac:spMkLst>
            <pc:docMk/>
            <pc:sldMk cId="3213499421" sldId="260"/>
            <ac:spMk id="30" creationId="{3873B707-463F-40B0-8227-E8CC6C67EB25}"/>
          </ac:spMkLst>
        </pc:spChg>
        <pc:spChg chg="add del">
          <ac:chgData name="Utsav Deep" userId="S::utsav.deep2019@vitstudent.ac.in::1fc50f07-a16c-410b-b9e5-668427ecbb28" providerId="AD" clId="Web-{FD228CE3-D04B-4A0F-A2AA-A30A816B75C6}" dt="2020-10-10T22:48:17.375" v="1252"/>
          <ac:spMkLst>
            <pc:docMk/>
            <pc:sldMk cId="3213499421" sldId="260"/>
            <ac:spMk id="32" creationId="{C13237C8-E62C-4F0D-A318-BD6FB6C2D138}"/>
          </ac:spMkLst>
        </pc:spChg>
        <pc:spChg chg="add del">
          <ac:chgData name="Utsav Deep" userId="S::utsav.deep2019@vitstudent.ac.in::1fc50f07-a16c-410b-b9e5-668427ecbb28" providerId="AD" clId="Web-{FD228CE3-D04B-4A0F-A2AA-A30A816B75C6}" dt="2020-10-10T22:48:17.375" v="1252"/>
          <ac:spMkLst>
            <pc:docMk/>
            <pc:sldMk cId="3213499421" sldId="260"/>
            <ac:spMk id="34" creationId="{19C9EAEA-39D0-4B0E-A0EB-51E7B26740B1}"/>
          </ac:spMkLst>
        </pc:spChg>
        <pc:grpChg chg="add del">
          <ac:chgData name="Utsav Deep" userId="S::utsav.deep2019@vitstudent.ac.in::1fc50f07-a16c-410b-b9e5-668427ecbb28" providerId="AD" clId="Web-{FD228CE3-D04B-4A0F-A2AA-A30A816B75C6}" dt="2020-10-10T22:48:17.375" v="1252"/>
          <ac:grpSpMkLst>
            <pc:docMk/>
            <pc:sldMk cId="3213499421" sldId="260"/>
            <ac:grpSpMk id="22" creationId="{1DE889C7-FAD6-4397-98E2-05D503484459}"/>
          </ac:grpSpMkLst>
        </pc:grpChg>
        <pc:grpChg chg="add del">
          <ac:chgData name="Utsav Deep" userId="S::utsav.deep2019@vitstudent.ac.in::1fc50f07-a16c-410b-b9e5-668427ecbb28" providerId="AD" clId="Web-{FD228CE3-D04B-4A0F-A2AA-A30A816B75C6}" dt="2020-10-10T22:48:07.110" v="1250"/>
          <ac:grpSpMkLst>
            <pc:docMk/>
            <pc:sldMk cId="3213499421" sldId="260"/>
            <ac:grpSpMk id="26" creationId="{B6BADB90-C74B-40D6-86DC-503F65FCE8DC}"/>
          </ac:grpSpMkLst>
        </pc:grpChg>
        <pc:graphicFrameChg chg="add mod modGraphic">
          <ac:chgData name="Utsav Deep" userId="S::utsav.deep2019@vitstudent.ac.in::1fc50f07-a16c-410b-b9e5-668427ecbb28" providerId="AD" clId="Web-{FD228CE3-D04B-4A0F-A2AA-A30A816B75C6}" dt="2020-10-10T22:48:17.532" v="1253"/>
          <ac:graphicFrameMkLst>
            <pc:docMk/>
            <pc:sldMk cId="3213499421" sldId="260"/>
            <ac:graphicFrameMk id="6" creationId="{B95E3B0F-DB3B-4935-868B-E94DA81F5345}"/>
          </ac:graphicFrameMkLst>
        </pc:graphicFrameChg>
        <pc:picChg chg="add mod">
          <ac:chgData name="Utsav Deep" userId="S::utsav.deep2019@vitstudent.ac.in::1fc50f07-a16c-410b-b9e5-668427ecbb28" providerId="AD" clId="Web-{FD228CE3-D04B-4A0F-A2AA-A30A816B75C6}" dt="2020-10-10T22:48:17.532" v="1253"/>
          <ac:picMkLst>
            <pc:docMk/>
            <pc:sldMk cId="3213499421" sldId="260"/>
            <ac:picMk id="11" creationId="{1A1602E0-5CDC-49E6-80AE-66A9B6A22C2C}"/>
          </ac:picMkLst>
        </pc:picChg>
      </pc:sldChg>
      <pc:sldChg chg="new">
        <pc:chgData name="Utsav Deep" userId="S::utsav.deep2019@vitstudent.ac.in::1fc50f07-a16c-410b-b9e5-668427ecbb28" providerId="AD" clId="Web-{FD228CE3-D04B-4A0F-A2AA-A30A816B75C6}" dt="2020-10-10T21:28:08.346" v="222"/>
        <pc:sldMkLst>
          <pc:docMk/>
          <pc:sldMk cId="2149892392" sldId="261"/>
        </pc:sldMkLst>
      </pc:sldChg>
      <pc:sldChg chg="new">
        <pc:chgData name="Utsav Deep" userId="S::utsav.deep2019@vitstudent.ac.in::1fc50f07-a16c-410b-b9e5-668427ecbb28" providerId="AD" clId="Web-{FD228CE3-D04B-4A0F-A2AA-A30A816B75C6}" dt="2020-10-10T21:28:10.596" v="223"/>
        <pc:sldMkLst>
          <pc:docMk/>
          <pc:sldMk cId="3950269158" sldId="262"/>
        </pc:sldMkLst>
      </pc:sldChg>
      <pc:sldChg chg="new">
        <pc:chgData name="Utsav Deep" userId="S::utsav.deep2019@vitstudent.ac.in::1fc50f07-a16c-410b-b9e5-668427ecbb28" providerId="AD" clId="Web-{FD228CE3-D04B-4A0F-A2AA-A30A816B75C6}" dt="2020-10-10T21:28:12.596" v="224"/>
        <pc:sldMkLst>
          <pc:docMk/>
          <pc:sldMk cId="2201697656" sldId="263"/>
        </pc:sldMkLst>
      </pc:sldChg>
      <pc:sldChg chg="new">
        <pc:chgData name="Utsav Deep" userId="S::utsav.deep2019@vitstudent.ac.in::1fc50f07-a16c-410b-b9e5-668427ecbb28" providerId="AD" clId="Web-{FD228CE3-D04B-4A0F-A2AA-A30A816B75C6}" dt="2020-10-10T21:28:14.424" v="225"/>
        <pc:sldMkLst>
          <pc:docMk/>
          <pc:sldMk cId="1373106962" sldId="264"/>
        </pc:sldMkLst>
      </pc:sldChg>
      <pc:sldChg chg="new">
        <pc:chgData name="Utsav Deep" userId="S::utsav.deep2019@vitstudent.ac.in::1fc50f07-a16c-410b-b9e5-668427ecbb28" providerId="AD" clId="Web-{FD228CE3-D04B-4A0F-A2AA-A30A816B75C6}" dt="2020-10-10T21:28:16.393" v="226"/>
        <pc:sldMkLst>
          <pc:docMk/>
          <pc:sldMk cId="3579919680" sldId="265"/>
        </pc:sldMkLst>
      </pc:sldChg>
      <pc:sldChg chg="new">
        <pc:chgData name="Utsav Deep" userId="S::utsav.deep2019@vitstudent.ac.in::1fc50f07-a16c-410b-b9e5-668427ecbb28" providerId="AD" clId="Web-{FD228CE3-D04B-4A0F-A2AA-A30A816B75C6}" dt="2020-10-10T21:28:18.393" v="227"/>
        <pc:sldMkLst>
          <pc:docMk/>
          <pc:sldMk cId="3085612057" sldId="266"/>
        </pc:sldMkLst>
      </pc:sldChg>
      <pc:sldChg chg="new">
        <pc:chgData name="Utsav Deep" userId="S::utsav.deep2019@vitstudent.ac.in::1fc50f07-a16c-410b-b9e5-668427ecbb28" providerId="AD" clId="Web-{FD228CE3-D04B-4A0F-A2AA-A30A816B75C6}" dt="2020-10-10T21:28:20.471" v="228"/>
        <pc:sldMkLst>
          <pc:docMk/>
          <pc:sldMk cId="1027762379" sldId="267"/>
        </pc:sldMkLst>
      </pc:sldChg>
      <pc:sldChg chg="new">
        <pc:chgData name="Utsav Deep" userId="S::utsav.deep2019@vitstudent.ac.in::1fc50f07-a16c-410b-b9e5-668427ecbb28" providerId="AD" clId="Web-{FD228CE3-D04B-4A0F-A2AA-A30A816B75C6}" dt="2020-10-10T21:28:22.331" v="229"/>
        <pc:sldMkLst>
          <pc:docMk/>
          <pc:sldMk cId="2472114538" sldId="268"/>
        </pc:sldMkLst>
      </pc:sldChg>
    </pc:docChg>
  </pc:docChgLst>
  <pc:docChgLst>
    <pc:chgData name="VAISHNAV SRINIDHI" userId="S::vaishnav.srinidhi2019@vitstudent.ac.in::7c529db2-8be9-497c-a7f7-24ae722b51e4" providerId="AD" clId="Web-{A7AA6289-9617-4C9D-B631-5BCEF914F6D5}"/>
    <pc:docChg chg="addSld modSld">
      <pc:chgData name="VAISHNAV SRINIDHI" userId="S::vaishnav.srinidhi2019@vitstudent.ac.in::7c529db2-8be9-497c-a7f7-24ae722b51e4" providerId="AD" clId="Web-{A7AA6289-9617-4C9D-B631-5BCEF914F6D5}" dt="2020-10-11T04:14:25.904" v="51"/>
      <pc:docMkLst>
        <pc:docMk/>
      </pc:docMkLst>
      <pc:sldChg chg="modSp">
        <pc:chgData name="VAISHNAV SRINIDHI" userId="S::vaishnav.srinidhi2019@vitstudent.ac.in::7c529db2-8be9-497c-a7f7-24ae722b51e4" providerId="AD" clId="Web-{A7AA6289-9617-4C9D-B631-5BCEF914F6D5}" dt="2020-10-11T04:07:34.931" v="8" actId="1076"/>
        <pc:sldMkLst>
          <pc:docMk/>
          <pc:sldMk cId="3085612057" sldId="266"/>
        </pc:sldMkLst>
        <pc:spChg chg="mod">
          <ac:chgData name="VAISHNAV SRINIDHI" userId="S::vaishnav.srinidhi2019@vitstudent.ac.in::7c529db2-8be9-497c-a7f7-24ae722b51e4" providerId="AD" clId="Web-{A7AA6289-9617-4C9D-B631-5BCEF914F6D5}" dt="2020-10-11T04:07:31.150" v="6" actId="20577"/>
          <ac:spMkLst>
            <pc:docMk/>
            <pc:sldMk cId="3085612057" sldId="266"/>
            <ac:spMk id="2" creationId="{039D8A03-9BD4-4C72-BC77-12447D2ADD2B}"/>
          </ac:spMkLst>
        </pc:spChg>
        <pc:picChg chg="mod">
          <ac:chgData name="VAISHNAV SRINIDHI" userId="S::vaishnav.srinidhi2019@vitstudent.ac.in::7c529db2-8be9-497c-a7f7-24ae722b51e4" providerId="AD" clId="Web-{A7AA6289-9617-4C9D-B631-5BCEF914F6D5}" dt="2020-10-11T04:07:34.931" v="8" actId="1076"/>
          <ac:picMkLst>
            <pc:docMk/>
            <pc:sldMk cId="3085612057" sldId="266"/>
            <ac:picMk id="4" creationId="{7E246570-F22E-45ED-80E5-A00CD7C06A22}"/>
          </ac:picMkLst>
        </pc:picChg>
      </pc:sldChg>
      <pc:sldChg chg="addSp delSp modSp new mod setBg">
        <pc:chgData name="VAISHNAV SRINIDHI" userId="S::vaishnav.srinidhi2019@vitstudent.ac.in::7c529db2-8be9-497c-a7f7-24ae722b51e4" providerId="AD" clId="Web-{A7AA6289-9617-4C9D-B631-5BCEF914F6D5}" dt="2020-10-11T04:14:25.904" v="51"/>
        <pc:sldMkLst>
          <pc:docMk/>
          <pc:sldMk cId="739404187" sldId="269"/>
        </pc:sldMkLst>
        <pc:spChg chg="mod">
          <ac:chgData name="VAISHNAV SRINIDHI" userId="S::vaishnav.srinidhi2019@vitstudent.ac.in::7c529db2-8be9-497c-a7f7-24ae722b51e4" providerId="AD" clId="Web-{A7AA6289-9617-4C9D-B631-5BCEF914F6D5}" dt="2020-10-11T04:14:25.904" v="51"/>
          <ac:spMkLst>
            <pc:docMk/>
            <pc:sldMk cId="739404187" sldId="269"/>
            <ac:spMk id="2" creationId="{981179C3-D1BA-4211-A2E9-E28E788560D9}"/>
          </ac:spMkLst>
        </pc:spChg>
        <pc:spChg chg="mod">
          <ac:chgData name="VAISHNAV SRINIDHI" userId="S::vaishnav.srinidhi2019@vitstudent.ac.in::7c529db2-8be9-497c-a7f7-24ae722b51e4" providerId="AD" clId="Web-{A7AA6289-9617-4C9D-B631-5BCEF914F6D5}" dt="2020-10-11T04:14:25.904" v="51"/>
          <ac:spMkLst>
            <pc:docMk/>
            <pc:sldMk cId="739404187" sldId="269"/>
            <ac:spMk id="3" creationId="{C70B843C-85E1-4ADC-A679-AC76095A6B41}"/>
          </ac:spMkLst>
        </pc:spChg>
        <pc:spChg chg="add">
          <ac:chgData name="VAISHNAV SRINIDHI" userId="S::vaishnav.srinidhi2019@vitstudent.ac.in::7c529db2-8be9-497c-a7f7-24ae722b51e4" providerId="AD" clId="Web-{A7AA6289-9617-4C9D-B631-5BCEF914F6D5}" dt="2020-10-11T04:08:34.791" v="50"/>
          <ac:spMkLst>
            <pc:docMk/>
            <pc:sldMk cId="739404187" sldId="269"/>
            <ac:spMk id="8" creationId="{76EFD3D9-44F0-4267-BCC1-1613E79D8274}"/>
          </ac:spMkLst>
        </pc:spChg>
        <pc:spChg chg="add">
          <ac:chgData name="VAISHNAV SRINIDHI" userId="S::vaishnav.srinidhi2019@vitstudent.ac.in::7c529db2-8be9-497c-a7f7-24ae722b51e4" providerId="AD" clId="Web-{A7AA6289-9617-4C9D-B631-5BCEF914F6D5}" dt="2020-10-11T04:08:34.791" v="50"/>
          <ac:spMkLst>
            <pc:docMk/>
            <pc:sldMk cId="739404187" sldId="269"/>
            <ac:spMk id="10" creationId="{A779A851-95D6-41AF-937A-B0E4B7F6FA8D}"/>
          </ac:spMkLst>
        </pc:spChg>
        <pc:spChg chg="add">
          <ac:chgData name="VAISHNAV SRINIDHI" userId="S::vaishnav.srinidhi2019@vitstudent.ac.in::7c529db2-8be9-497c-a7f7-24ae722b51e4" providerId="AD" clId="Web-{A7AA6289-9617-4C9D-B631-5BCEF914F6D5}" dt="2020-10-11T04:08:34.791" v="50"/>
          <ac:spMkLst>
            <pc:docMk/>
            <pc:sldMk cId="739404187" sldId="269"/>
            <ac:spMk id="12" creationId="{953FB2E7-B6CB-429C-81EB-D9516D6D5C8D}"/>
          </ac:spMkLst>
        </pc:spChg>
        <pc:spChg chg="add">
          <ac:chgData name="VAISHNAV SRINIDHI" userId="S::vaishnav.srinidhi2019@vitstudent.ac.in::7c529db2-8be9-497c-a7f7-24ae722b51e4" providerId="AD" clId="Web-{A7AA6289-9617-4C9D-B631-5BCEF914F6D5}" dt="2020-10-11T04:08:34.791" v="50"/>
          <ac:spMkLst>
            <pc:docMk/>
            <pc:sldMk cId="739404187" sldId="269"/>
            <ac:spMk id="14" creationId="{2EC40DB1-B719-4A13-9A4D-0966B4B27866}"/>
          </ac:spMkLst>
        </pc:spChg>
        <pc:spChg chg="add">
          <ac:chgData name="VAISHNAV SRINIDHI" userId="S::vaishnav.srinidhi2019@vitstudent.ac.in::7c529db2-8be9-497c-a7f7-24ae722b51e4" providerId="AD" clId="Web-{A7AA6289-9617-4C9D-B631-5BCEF914F6D5}" dt="2020-10-11T04:08:34.791" v="50"/>
          <ac:spMkLst>
            <pc:docMk/>
            <pc:sldMk cId="739404187" sldId="269"/>
            <ac:spMk id="16" creationId="{82211336-CFF3-412D-868A-6679C1004C45}"/>
          </ac:spMkLst>
        </pc:spChg>
        <pc:spChg chg="del">
          <ac:chgData name="VAISHNAV SRINIDHI" userId="S::vaishnav.srinidhi2019@vitstudent.ac.in::7c529db2-8be9-497c-a7f7-24ae722b51e4" providerId="AD" clId="Web-{A7AA6289-9617-4C9D-B631-5BCEF914F6D5}" dt="2020-10-11T04:14:25.904" v="51"/>
          <ac:spMkLst>
            <pc:docMk/>
            <pc:sldMk cId="739404187" sldId="269"/>
            <ac:spMk id="21" creationId="{9DAE9059-5BC0-4B75-B536-54BFB08FFE22}"/>
          </ac:spMkLst>
        </pc:spChg>
        <pc:spChg chg="del">
          <ac:chgData name="VAISHNAV SRINIDHI" userId="S::vaishnav.srinidhi2019@vitstudent.ac.in::7c529db2-8be9-497c-a7f7-24ae722b51e4" providerId="AD" clId="Web-{A7AA6289-9617-4C9D-B631-5BCEF914F6D5}" dt="2020-10-11T04:14:25.904" v="51"/>
          <ac:spMkLst>
            <pc:docMk/>
            <pc:sldMk cId="739404187" sldId="269"/>
            <ac:spMk id="23" creationId="{F17EE558-8341-47F3-B29A-14E701B362B4}"/>
          </ac:spMkLst>
        </pc:spChg>
        <pc:spChg chg="add">
          <ac:chgData name="VAISHNAV SRINIDHI" userId="S::vaishnav.srinidhi2019@vitstudent.ac.in::7c529db2-8be9-497c-a7f7-24ae722b51e4" providerId="AD" clId="Web-{A7AA6289-9617-4C9D-B631-5BCEF914F6D5}" dt="2020-10-11T04:14:25.904" v="51"/>
          <ac:spMkLst>
            <pc:docMk/>
            <pc:sldMk cId="739404187" sldId="269"/>
            <ac:spMk id="37" creationId="{2B566528-1B12-4246-9431-5C2D7D081168}"/>
          </ac:spMkLst>
        </pc:spChg>
        <pc:spChg chg="add">
          <ac:chgData name="VAISHNAV SRINIDHI" userId="S::vaishnav.srinidhi2019@vitstudent.ac.in::7c529db2-8be9-497c-a7f7-24ae722b51e4" providerId="AD" clId="Web-{A7AA6289-9617-4C9D-B631-5BCEF914F6D5}" dt="2020-10-11T04:14:25.904" v="51"/>
          <ac:spMkLst>
            <pc:docMk/>
            <pc:sldMk cId="739404187" sldId="269"/>
            <ac:spMk id="43" creationId="{D3F51FEB-38FB-4F6C-9F7B-2F2AFAB65463}"/>
          </ac:spMkLst>
        </pc:spChg>
        <pc:spChg chg="add">
          <ac:chgData name="VAISHNAV SRINIDHI" userId="S::vaishnav.srinidhi2019@vitstudent.ac.in::7c529db2-8be9-497c-a7f7-24ae722b51e4" providerId="AD" clId="Web-{A7AA6289-9617-4C9D-B631-5BCEF914F6D5}" dt="2020-10-11T04:14:25.904" v="51"/>
          <ac:spMkLst>
            <pc:docMk/>
            <pc:sldMk cId="739404187" sldId="269"/>
            <ac:spMk id="45" creationId="{1E547BA6-BAE0-43BB-A7CA-60F69CE252F0}"/>
          </ac:spMkLst>
        </pc:spChg>
        <pc:grpChg chg="del">
          <ac:chgData name="VAISHNAV SRINIDHI" userId="S::vaishnav.srinidhi2019@vitstudent.ac.in::7c529db2-8be9-497c-a7f7-24ae722b51e4" providerId="AD" clId="Web-{A7AA6289-9617-4C9D-B631-5BCEF914F6D5}" dt="2020-10-11T04:14:25.904" v="51"/>
          <ac:grpSpMkLst>
            <pc:docMk/>
            <pc:sldMk cId="739404187" sldId="269"/>
            <ac:grpSpMk id="25" creationId="{73FC59CD-C9DA-4650-8128-10CD2396E33D}"/>
          </ac:grpSpMkLst>
        </pc:grpChg>
        <pc:grpChg chg="add">
          <ac:chgData name="VAISHNAV SRINIDHI" userId="S::vaishnav.srinidhi2019@vitstudent.ac.in::7c529db2-8be9-497c-a7f7-24ae722b51e4" providerId="AD" clId="Web-{A7AA6289-9617-4C9D-B631-5BCEF914F6D5}" dt="2020-10-11T04:14:25.904" v="51"/>
          <ac:grpSpMkLst>
            <pc:docMk/>
            <pc:sldMk cId="739404187" sldId="269"/>
            <ac:grpSpMk id="39" creationId="{07EAA094-9CF6-4695-958A-33D9BCAA9474}"/>
          </ac:grpSpMkLst>
        </pc:grpChg>
        <pc:picChg chg="mod">
          <ac:chgData name="VAISHNAV SRINIDHI" userId="S::vaishnav.srinidhi2019@vitstudent.ac.in::7c529db2-8be9-497c-a7f7-24ae722b51e4" providerId="AD" clId="Web-{A7AA6289-9617-4C9D-B631-5BCEF914F6D5}" dt="2020-10-11T04:14:25.904" v="51"/>
          <ac:picMkLst>
            <pc:docMk/>
            <pc:sldMk cId="739404187" sldId="269"/>
            <ac:picMk id="4" creationId="{E279CABB-FCD1-4348-8340-AF5219BB34A5}"/>
          </ac:picMkLst>
        </pc:picChg>
      </pc:sldChg>
    </pc:docChg>
  </pc:docChgLst>
  <pc:docChgLst>
    <pc:chgData name="Utsav Deep" userId="S::utsav.deep2019@vitstudent.ac.in::1fc50f07-a16c-410b-b9e5-668427ecbb28" providerId="AD" clId="Web-{BAD4F4B6-0DC6-47F3-80D7-EAC80C7426DA}"/>
    <pc:docChg chg="modSld">
      <pc:chgData name="Utsav Deep" userId="S::utsav.deep2019@vitstudent.ac.in::1fc50f07-a16c-410b-b9e5-668427ecbb28" providerId="AD" clId="Web-{BAD4F4B6-0DC6-47F3-80D7-EAC80C7426DA}" dt="2020-10-10T23:21:17.128" v="1212"/>
      <pc:docMkLst>
        <pc:docMk/>
      </pc:docMkLst>
      <pc:sldChg chg="addSp delSp modSp mod setClrOvrMap">
        <pc:chgData name="Utsav Deep" userId="S::utsav.deep2019@vitstudent.ac.in::1fc50f07-a16c-410b-b9e5-668427ecbb28" providerId="AD" clId="Web-{BAD4F4B6-0DC6-47F3-80D7-EAC80C7426DA}" dt="2020-10-10T23:02:53.202" v="412"/>
        <pc:sldMkLst>
          <pc:docMk/>
          <pc:sldMk cId="2925830586" sldId="258"/>
        </pc:sldMkLst>
        <pc:spChg chg="mod">
          <ac:chgData name="Utsav Deep" userId="S::utsav.deep2019@vitstudent.ac.in::1fc50f07-a16c-410b-b9e5-668427ecbb28" providerId="AD" clId="Web-{BAD4F4B6-0DC6-47F3-80D7-EAC80C7426DA}" dt="2020-10-10T23:02:53.202" v="412"/>
          <ac:spMkLst>
            <pc:docMk/>
            <pc:sldMk cId="2925830586" sldId="258"/>
            <ac:spMk id="2" creationId="{A4D9E30A-DB6F-4FE0-9431-E3DFDCBADB52}"/>
          </ac:spMkLst>
        </pc:spChg>
        <pc:spChg chg="mod">
          <ac:chgData name="Utsav Deep" userId="S::utsav.deep2019@vitstudent.ac.in::1fc50f07-a16c-410b-b9e5-668427ecbb28" providerId="AD" clId="Web-{BAD4F4B6-0DC6-47F3-80D7-EAC80C7426DA}" dt="2020-10-10T23:02:53.202" v="412"/>
          <ac:spMkLst>
            <pc:docMk/>
            <pc:sldMk cId="2925830586" sldId="258"/>
            <ac:spMk id="3" creationId="{B08E4126-F0DC-4FB1-8462-CE7973B83E59}"/>
          </ac:spMkLst>
        </pc:spChg>
        <pc:spChg chg="add del">
          <ac:chgData name="Utsav Deep" userId="S::utsav.deep2019@vitstudent.ac.in::1fc50f07-a16c-410b-b9e5-668427ecbb28" providerId="AD" clId="Web-{BAD4F4B6-0DC6-47F3-80D7-EAC80C7426DA}" dt="2020-10-10T23:02:53.202" v="412"/>
          <ac:spMkLst>
            <pc:docMk/>
            <pc:sldMk cId="2925830586" sldId="258"/>
            <ac:spMk id="39" creationId="{1709F1D5-B0F1-4714-A239-E5B61C161915}"/>
          </ac:spMkLst>
        </pc:spChg>
        <pc:spChg chg="add del">
          <ac:chgData name="Utsav Deep" userId="S::utsav.deep2019@vitstudent.ac.in::1fc50f07-a16c-410b-b9e5-668427ecbb28" providerId="AD" clId="Web-{BAD4F4B6-0DC6-47F3-80D7-EAC80C7426DA}" dt="2020-10-10T23:02:53.202" v="412"/>
          <ac:spMkLst>
            <pc:docMk/>
            <pc:sldMk cId="2925830586" sldId="258"/>
            <ac:spMk id="40" creationId="{228FB460-D3FF-4440-A020-05982A09E517}"/>
          </ac:spMkLst>
        </pc:spChg>
        <pc:spChg chg="add del">
          <ac:chgData name="Utsav Deep" userId="S::utsav.deep2019@vitstudent.ac.in::1fc50f07-a16c-410b-b9e5-668427ecbb28" providerId="AD" clId="Web-{BAD4F4B6-0DC6-47F3-80D7-EAC80C7426DA}" dt="2020-10-10T23:02:53.202" v="412"/>
          <ac:spMkLst>
            <pc:docMk/>
            <pc:sldMk cId="2925830586" sldId="258"/>
            <ac:spMk id="41" creationId="{14847E93-7DC1-4D4B-8829-B19AA7137C50}"/>
          </ac:spMkLst>
        </pc:spChg>
        <pc:spChg chg="add del">
          <ac:chgData name="Utsav Deep" userId="S::utsav.deep2019@vitstudent.ac.in::1fc50f07-a16c-410b-b9e5-668427ecbb28" providerId="AD" clId="Web-{BAD4F4B6-0DC6-47F3-80D7-EAC80C7426DA}" dt="2020-10-10T23:02:53.202" v="412"/>
          <ac:spMkLst>
            <pc:docMk/>
            <pc:sldMk cId="2925830586" sldId="258"/>
            <ac:spMk id="43" creationId="{5566D6E1-03A1-4D73-A4E0-35D74D568A04}"/>
          </ac:spMkLst>
        </pc:spChg>
        <pc:spChg chg="add del">
          <ac:chgData name="Utsav Deep" userId="S::utsav.deep2019@vitstudent.ac.in::1fc50f07-a16c-410b-b9e5-668427ecbb28" providerId="AD" clId="Web-{BAD4F4B6-0DC6-47F3-80D7-EAC80C7426DA}" dt="2020-10-10T23:02:53.202" v="412"/>
          <ac:spMkLst>
            <pc:docMk/>
            <pc:sldMk cId="2925830586" sldId="258"/>
            <ac:spMk id="45" creationId="{9F835A99-04AC-494A-A572-AFE8413CC938}"/>
          </ac:spMkLst>
        </pc:spChg>
        <pc:spChg chg="add del">
          <ac:chgData name="Utsav Deep" userId="S::utsav.deep2019@vitstudent.ac.in::1fc50f07-a16c-410b-b9e5-668427ecbb28" providerId="AD" clId="Web-{BAD4F4B6-0DC6-47F3-80D7-EAC80C7426DA}" dt="2020-10-10T23:02:53.202" v="412"/>
          <ac:spMkLst>
            <pc:docMk/>
            <pc:sldMk cId="2925830586" sldId="258"/>
            <ac:spMk id="47" creationId="{7B786209-1B0B-4CA9-9BDD-F7327066A84D}"/>
          </ac:spMkLst>
        </pc:spChg>
        <pc:spChg chg="add del">
          <ac:chgData name="Utsav Deep" userId="S::utsav.deep2019@vitstudent.ac.in::1fc50f07-a16c-410b-b9e5-668427ecbb28" providerId="AD" clId="Web-{BAD4F4B6-0DC6-47F3-80D7-EAC80C7426DA}" dt="2020-10-10T23:02:53.202" v="412"/>
          <ac:spMkLst>
            <pc:docMk/>
            <pc:sldMk cId="2925830586" sldId="258"/>
            <ac:spMk id="49" creationId="{2D2964BB-484D-45AE-AD66-D407D0629652}"/>
          </ac:spMkLst>
        </pc:spChg>
        <pc:spChg chg="add del">
          <ac:chgData name="Utsav Deep" userId="S::utsav.deep2019@vitstudent.ac.in::1fc50f07-a16c-410b-b9e5-668427ecbb28" providerId="AD" clId="Web-{BAD4F4B6-0DC6-47F3-80D7-EAC80C7426DA}" dt="2020-10-10T23:02:53.202" v="412"/>
          <ac:spMkLst>
            <pc:docMk/>
            <pc:sldMk cId="2925830586" sldId="258"/>
            <ac:spMk id="51" creationId="{6691AC69-A76E-4DAB-B565-468B6B87ACF3}"/>
          </ac:spMkLst>
        </pc:spChg>
        <pc:spChg chg="add del">
          <ac:chgData name="Utsav Deep" userId="S::utsav.deep2019@vitstudent.ac.in::1fc50f07-a16c-410b-b9e5-668427ecbb28" providerId="AD" clId="Web-{BAD4F4B6-0DC6-47F3-80D7-EAC80C7426DA}" dt="2020-10-10T23:02:23.608" v="405"/>
          <ac:spMkLst>
            <pc:docMk/>
            <pc:sldMk cId="2925830586" sldId="258"/>
            <ac:spMk id="53" creationId="{76EFD3D9-44F0-4267-BCC1-1613E79D8274}"/>
          </ac:spMkLst>
        </pc:spChg>
        <pc:spChg chg="add del">
          <ac:chgData name="Utsav Deep" userId="S::utsav.deep2019@vitstudent.ac.in::1fc50f07-a16c-410b-b9e5-668427ecbb28" providerId="AD" clId="Web-{BAD4F4B6-0DC6-47F3-80D7-EAC80C7426DA}" dt="2020-10-10T23:02:23.608" v="405"/>
          <ac:spMkLst>
            <pc:docMk/>
            <pc:sldMk cId="2925830586" sldId="258"/>
            <ac:spMk id="55" creationId="{A779A851-95D6-41AF-937A-B0E4B7F6FA8D}"/>
          </ac:spMkLst>
        </pc:spChg>
        <pc:spChg chg="add del">
          <ac:chgData name="Utsav Deep" userId="S::utsav.deep2019@vitstudent.ac.in::1fc50f07-a16c-410b-b9e5-668427ecbb28" providerId="AD" clId="Web-{BAD4F4B6-0DC6-47F3-80D7-EAC80C7426DA}" dt="2020-10-10T23:02:36.827" v="407"/>
          <ac:spMkLst>
            <pc:docMk/>
            <pc:sldMk cId="2925830586" sldId="258"/>
            <ac:spMk id="57" creationId="{7264F718-7FAC-4056-9FA9-A603EC682FE7}"/>
          </ac:spMkLst>
        </pc:spChg>
        <pc:spChg chg="add del">
          <ac:chgData name="Utsav Deep" userId="S::utsav.deep2019@vitstudent.ac.in::1fc50f07-a16c-410b-b9e5-668427ecbb28" providerId="AD" clId="Web-{BAD4F4B6-0DC6-47F3-80D7-EAC80C7426DA}" dt="2020-10-10T23:02:36.827" v="407"/>
          <ac:spMkLst>
            <pc:docMk/>
            <pc:sldMk cId="2925830586" sldId="258"/>
            <ac:spMk id="59" creationId="{F74639F7-E3C7-4165-A83E-6386A86BA1DA}"/>
          </ac:spMkLst>
        </pc:spChg>
        <pc:spChg chg="add del">
          <ac:chgData name="Utsav Deep" userId="S::utsav.deep2019@vitstudent.ac.in::1fc50f07-a16c-410b-b9e5-668427ecbb28" providerId="AD" clId="Web-{BAD4F4B6-0DC6-47F3-80D7-EAC80C7426DA}" dt="2020-10-10T23:02:23.608" v="405"/>
          <ac:spMkLst>
            <pc:docMk/>
            <pc:sldMk cId="2925830586" sldId="258"/>
            <ac:spMk id="60" creationId="{953FB2E7-B6CB-429C-81EB-D9516D6D5C8D}"/>
          </ac:spMkLst>
        </pc:spChg>
        <pc:spChg chg="add del">
          <ac:chgData name="Utsav Deep" userId="S::utsav.deep2019@vitstudent.ac.in::1fc50f07-a16c-410b-b9e5-668427ecbb28" providerId="AD" clId="Web-{BAD4F4B6-0DC6-47F3-80D7-EAC80C7426DA}" dt="2020-10-10T23:02:36.827" v="407"/>
          <ac:spMkLst>
            <pc:docMk/>
            <pc:sldMk cId="2925830586" sldId="258"/>
            <ac:spMk id="61" creationId="{8B3AF0F1-707A-463E-B5EE-33C63A40CFC9}"/>
          </ac:spMkLst>
        </pc:spChg>
        <pc:spChg chg="add del">
          <ac:chgData name="Utsav Deep" userId="S::utsav.deep2019@vitstudent.ac.in::1fc50f07-a16c-410b-b9e5-668427ecbb28" providerId="AD" clId="Web-{BAD4F4B6-0DC6-47F3-80D7-EAC80C7426DA}" dt="2020-10-10T23:02:23.608" v="405"/>
          <ac:spMkLst>
            <pc:docMk/>
            <pc:sldMk cId="2925830586" sldId="258"/>
            <ac:spMk id="62" creationId="{2EC40DB1-B719-4A13-9A4D-0966B4B27866}"/>
          </ac:spMkLst>
        </pc:spChg>
        <pc:spChg chg="add del">
          <ac:chgData name="Utsav Deep" userId="S::utsav.deep2019@vitstudent.ac.in::1fc50f07-a16c-410b-b9e5-668427ecbb28" providerId="AD" clId="Web-{BAD4F4B6-0DC6-47F3-80D7-EAC80C7426DA}" dt="2020-10-10T23:02:42.233" v="409"/>
          <ac:spMkLst>
            <pc:docMk/>
            <pc:sldMk cId="2925830586" sldId="258"/>
            <ac:spMk id="63" creationId="{33CD251C-A887-4D2F-925B-FC097198538B}"/>
          </ac:spMkLst>
        </pc:spChg>
        <pc:spChg chg="add del">
          <ac:chgData name="Utsav Deep" userId="S::utsav.deep2019@vitstudent.ac.in::1fc50f07-a16c-410b-b9e5-668427ecbb28" providerId="AD" clId="Web-{BAD4F4B6-0DC6-47F3-80D7-EAC80C7426DA}" dt="2020-10-10T23:02:23.608" v="405"/>
          <ac:spMkLst>
            <pc:docMk/>
            <pc:sldMk cId="2925830586" sldId="258"/>
            <ac:spMk id="64" creationId="{82211336-CFF3-412D-868A-6679C1004C45}"/>
          </ac:spMkLst>
        </pc:spChg>
        <pc:spChg chg="add del">
          <ac:chgData name="Utsav Deep" userId="S::utsav.deep2019@vitstudent.ac.in::1fc50f07-a16c-410b-b9e5-668427ecbb28" providerId="AD" clId="Web-{BAD4F4B6-0DC6-47F3-80D7-EAC80C7426DA}" dt="2020-10-10T23:02:42.233" v="409"/>
          <ac:spMkLst>
            <pc:docMk/>
            <pc:sldMk cId="2925830586" sldId="258"/>
            <ac:spMk id="65" creationId="{B19D093C-27FB-4032-B282-42C4563F257C}"/>
          </ac:spMkLst>
        </pc:spChg>
        <pc:spChg chg="add del">
          <ac:chgData name="Utsav Deep" userId="S::utsav.deep2019@vitstudent.ac.in::1fc50f07-a16c-410b-b9e5-668427ecbb28" providerId="AD" clId="Web-{BAD4F4B6-0DC6-47F3-80D7-EAC80C7426DA}" dt="2020-10-10T23:02:53.186" v="411"/>
          <ac:spMkLst>
            <pc:docMk/>
            <pc:sldMk cId="2925830586" sldId="258"/>
            <ac:spMk id="67" creationId="{F837543A-6020-4505-A233-C9DB4BF74011}"/>
          </ac:spMkLst>
        </pc:spChg>
        <pc:spChg chg="add del">
          <ac:chgData name="Utsav Deep" userId="S::utsav.deep2019@vitstudent.ac.in::1fc50f07-a16c-410b-b9e5-668427ecbb28" providerId="AD" clId="Web-{BAD4F4B6-0DC6-47F3-80D7-EAC80C7426DA}" dt="2020-10-10T23:02:53.186" v="411"/>
          <ac:spMkLst>
            <pc:docMk/>
            <pc:sldMk cId="2925830586" sldId="258"/>
            <ac:spMk id="68" creationId="{88853921-7BC9-4BDE-ACAB-133C683C82D6}"/>
          </ac:spMkLst>
        </pc:spChg>
        <pc:spChg chg="add del">
          <ac:chgData name="Utsav Deep" userId="S::utsav.deep2019@vitstudent.ac.in::1fc50f07-a16c-410b-b9e5-668427ecbb28" providerId="AD" clId="Web-{BAD4F4B6-0DC6-47F3-80D7-EAC80C7426DA}" dt="2020-10-10T23:02:53.186" v="411"/>
          <ac:spMkLst>
            <pc:docMk/>
            <pc:sldMk cId="2925830586" sldId="258"/>
            <ac:spMk id="69" creationId="{35B16301-FB18-48BA-A6DD-C37CAF6F9A18}"/>
          </ac:spMkLst>
        </pc:spChg>
        <pc:spChg chg="add del">
          <ac:chgData name="Utsav Deep" userId="S::utsav.deep2019@vitstudent.ac.in::1fc50f07-a16c-410b-b9e5-668427ecbb28" providerId="AD" clId="Web-{BAD4F4B6-0DC6-47F3-80D7-EAC80C7426DA}" dt="2020-10-10T23:02:53.186" v="411"/>
          <ac:spMkLst>
            <pc:docMk/>
            <pc:sldMk cId="2925830586" sldId="258"/>
            <ac:spMk id="70" creationId="{09192968-3AE7-4470-A61C-97294BB92731}"/>
          </ac:spMkLst>
        </pc:spChg>
        <pc:spChg chg="add del">
          <ac:chgData name="Utsav Deep" userId="S::utsav.deep2019@vitstudent.ac.in::1fc50f07-a16c-410b-b9e5-668427ecbb28" providerId="AD" clId="Web-{BAD4F4B6-0DC6-47F3-80D7-EAC80C7426DA}" dt="2020-10-10T23:02:53.186" v="411"/>
          <ac:spMkLst>
            <pc:docMk/>
            <pc:sldMk cId="2925830586" sldId="258"/>
            <ac:spMk id="71" creationId="{C3C0D90E-074A-4F52-9B11-B52BEF4BCBE5}"/>
          </ac:spMkLst>
        </pc:spChg>
        <pc:spChg chg="add del">
          <ac:chgData name="Utsav Deep" userId="S::utsav.deep2019@vitstudent.ac.in::1fc50f07-a16c-410b-b9e5-668427ecbb28" providerId="AD" clId="Web-{BAD4F4B6-0DC6-47F3-80D7-EAC80C7426DA}" dt="2020-10-10T23:02:53.186" v="411"/>
          <ac:spMkLst>
            <pc:docMk/>
            <pc:sldMk cId="2925830586" sldId="258"/>
            <ac:spMk id="72" creationId="{3AB72E55-43E4-4356-BFE8-E2102CB0B505}"/>
          </ac:spMkLst>
        </pc:spChg>
        <pc:spChg chg="add del">
          <ac:chgData name="Utsav Deep" userId="S::utsav.deep2019@vitstudent.ac.in::1fc50f07-a16c-410b-b9e5-668427ecbb28" providerId="AD" clId="Web-{BAD4F4B6-0DC6-47F3-80D7-EAC80C7426DA}" dt="2020-10-10T23:02:53.186" v="411"/>
          <ac:spMkLst>
            <pc:docMk/>
            <pc:sldMk cId="2925830586" sldId="258"/>
            <ac:spMk id="73" creationId="{CABBD4C1-E6F8-46F6-8152-A8A97490BF4D}"/>
          </ac:spMkLst>
        </pc:spChg>
        <pc:spChg chg="add del">
          <ac:chgData name="Utsav Deep" userId="S::utsav.deep2019@vitstudent.ac.in::1fc50f07-a16c-410b-b9e5-668427ecbb28" providerId="AD" clId="Web-{BAD4F4B6-0DC6-47F3-80D7-EAC80C7426DA}" dt="2020-10-10T23:02:53.186" v="411"/>
          <ac:spMkLst>
            <pc:docMk/>
            <pc:sldMk cId="2925830586" sldId="258"/>
            <ac:spMk id="74" creationId="{83BA5EF5-1FE9-4BF9-83BB-269BCDDF6156}"/>
          </ac:spMkLst>
        </pc:spChg>
        <pc:spChg chg="add">
          <ac:chgData name="Utsav Deep" userId="S::utsav.deep2019@vitstudent.ac.in::1fc50f07-a16c-410b-b9e5-668427ecbb28" providerId="AD" clId="Web-{BAD4F4B6-0DC6-47F3-80D7-EAC80C7426DA}" dt="2020-10-10T23:02:53.202" v="412"/>
          <ac:spMkLst>
            <pc:docMk/>
            <pc:sldMk cId="2925830586" sldId="258"/>
            <ac:spMk id="76" creationId="{33CD251C-A887-4D2F-925B-FC097198538B}"/>
          </ac:spMkLst>
        </pc:spChg>
        <pc:spChg chg="add">
          <ac:chgData name="Utsav Deep" userId="S::utsav.deep2019@vitstudent.ac.in::1fc50f07-a16c-410b-b9e5-668427ecbb28" providerId="AD" clId="Web-{BAD4F4B6-0DC6-47F3-80D7-EAC80C7426DA}" dt="2020-10-10T23:02:53.202" v="412"/>
          <ac:spMkLst>
            <pc:docMk/>
            <pc:sldMk cId="2925830586" sldId="258"/>
            <ac:spMk id="77" creationId="{B19D093C-27FB-4032-B282-42C4563F257C}"/>
          </ac:spMkLst>
        </pc:spChg>
        <pc:grpChg chg="add del">
          <ac:chgData name="Utsav Deep" userId="S::utsav.deep2019@vitstudent.ac.in::1fc50f07-a16c-410b-b9e5-668427ecbb28" providerId="AD" clId="Web-{BAD4F4B6-0DC6-47F3-80D7-EAC80C7426DA}" dt="2020-10-10T23:02:42.233" v="409"/>
          <ac:grpSpMkLst>
            <pc:docMk/>
            <pc:sldMk cId="2925830586" sldId="258"/>
            <ac:grpSpMk id="66" creationId="{35EE815E-1BD3-4777-B652-6D98825BF66B}"/>
          </ac:grpSpMkLst>
        </pc:grpChg>
        <pc:grpChg chg="add">
          <ac:chgData name="Utsav Deep" userId="S::utsav.deep2019@vitstudent.ac.in::1fc50f07-a16c-410b-b9e5-668427ecbb28" providerId="AD" clId="Web-{BAD4F4B6-0DC6-47F3-80D7-EAC80C7426DA}" dt="2020-10-10T23:02:53.202" v="412"/>
          <ac:grpSpMkLst>
            <pc:docMk/>
            <pc:sldMk cId="2925830586" sldId="258"/>
            <ac:grpSpMk id="78" creationId="{35EE815E-1BD3-4777-B652-6D98825BF66B}"/>
          </ac:grpSpMkLst>
        </pc:grpChg>
        <pc:cxnChg chg="add del">
          <ac:chgData name="Utsav Deep" userId="S::utsav.deep2019@vitstudent.ac.in::1fc50f07-a16c-410b-b9e5-668427ecbb28" providerId="AD" clId="Web-{BAD4F4B6-0DC6-47F3-80D7-EAC80C7426DA}" dt="2020-10-10T23:02:53.186" v="411"/>
          <ac:cxnSpMkLst>
            <pc:docMk/>
            <pc:sldMk cId="2925830586" sldId="258"/>
            <ac:cxnSpMk id="75" creationId="{4B3BCACB-5880-460B-9606-8C433A9AF99D}"/>
          </ac:cxnSpMkLst>
        </pc:cxnChg>
      </pc:sldChg>
      <pc:sldChg chg="addSp delSp modSp mod setClrOvrMap">
        <pc:chgData name="Utsav Deep" userId="S::utsav.deep2019@vitstudent.ac.in::1fc50f07-a16c-410b-b9e5-668427ecbb28" providerId="AD" clId="Web-{BAD4F4B6-0DC6-47F3-80D7-EAC80C7426DA}" dt="2020-10-10T22:51:31.188" v="2"/>
        <pc:sldMkLst>
          <pc:docMk/>
          <pc:sldMk cId="3213499421" sldId="260"/>
        </pc:sldMkLst>
        <pc:spChg chg="mod">
          <ac:chgData name="Utsav Deep" userId="S::utsav.deep2019@vitstudent.ac.in::1fc50f07-a16c-410b-b9e5-668427ecbb28" providerId="AD" clId="Web-{BAD4F4B6-0DC6-47F3-80D7-EAC80C7426DA}" dt="2020-10-10T22:51:31.188" v="2"/>
          <ac:spMkLst>
            <pc:docMk/>
            <pc:sldMk cId="3213499421" sldId="260"/>
            <ac:spMk id="2" creationId="{2BD824AF-1CDC-42E1-99E5-AC95E966C286}"/>
          </ac:spMkLst>
        </pc:spChg>
        <pc:spChg chg="add del">
          <ac:chgData name="Utsav Deep" userId="S::utsav.deep2019@vitstudent.ac.in::1fc50f07-a16c-410b-b9e5-668427ecbb28" providerId="AD" clId="Web-{BAD4F4B6-0DC6-47F3-80D7-EAC80C7426DA}" dt="2020-10-10T22:51:31.188" v="2"/>
          <ac:spMkLst>
            <pc:docMk/>
            <pc:sldMk cId="3213499421" sldId="260"/>
            <ac:spMk id="23" creationId="{B50AB553-2A96-4A92-96F2-93548E096954}"/>
          </ac:spMkLst>
        </pc:spChg>
        <pc:spChg chg="add">
          <ac:chgData name="Utsav Deep" userId="S::utsav.deep2019@vitstudent.ac.in::1fc50f07-a16c-410b-b9e5-668427ecbb28" providerId="AD" clId="Web-{BAD4F4B6-0DC6-47F3-80D7-EAC80C7426DA}" dt="2020-10-10T22:51:31.188" v="2"/>
          <ac:spMkLst>
            <pc:docMk/>
            <pc:sldMk cId="3213499421" sldId="260"/>
            <ac:spMk id="28" creationId="{9228552E-C8B1-4A80-8448-0787CE0FC704}"/>
          </ac:spMkLst>
        </pc:spChg>
        <pc:graphicFrameChg chg="mod modGraphic">
          <ac:chgData name="Utsav Deep" userId="S::utsav.deep2019@vitstudent.ac.in::1fc50f07-a16c-410b-b9e5-668427ecbb28" providerId="AD" clId="Web-{BAD4F4B6-0DC6-47F3-80D7-EAC80C7426DA}" dt="2020-10-10T22:51:31.188" v="2"/>
          <ac:graphicFrameMkLst>
            <pc:docMk/>
            <pc:sldMk cId="3213499421" sldId="260"/>
            <ac:graphicFrameMk id="6" creationId="{B95E3B0F-DB3B-4935-868B-E94DA81F5345}"/>
          </ac:graphicFrameMkLst>
        </pc:graphicFrameChg>
        <pc:picChg chg="mod">
          <ac:chgData name="Utsav Deep" userId="S::utsav.deep2019@vitstudent.ac.in::1fc50f07-a16c-410b-b9e5-668427ecbb28" providerId="AD" clId="Web-{BAD4F4B6-0DC6-47F3-80D7-EAC80C7426DA}" dt="2020-10-10T22:51:31.188" v="2"/>
          <ac:picMkLst>
            <pc:docMk/>
            <pc:sldMk cId="3213499421" sldId="260"/>
            <ac:picMk id="11" creationId="{1A1602E0-5CDC-49E6-80AE-66A9B6A22C2C}"/>
          </ac:picMkLst>
        </pc:picChg>
      </pc:sldChg>
      <pc:sldChg chg="addSp delSp modSp mod setBg setClrOvrMap">
        <pc:chgData name="Utsav Deep" userId="S::utsav.deep2019@vitstudent.ac.in::1fc50f07-a16c-410b-b9e5-668427ecbb28" providerId="AD" clId="Web-{BAD4F4B6-0DC6-47F3-80D7-EAC80C7426DA}" dt="2020-10-10T23:01:58.588" v="403" actId="20577"/>
        <pc:sldMkLst>
          <pc:docMk/>
          <pc:sldMk cId="2149892392" sldId="261"/>
        </pc:sldMkLst>
        <pc:spChg chg="add mod">
          <ac:chgData name="Utsav Deep" userId="S::utsav.deep2019@vitstudent.ac.in::1fc50f07-a16c-410b-b9e5-668427ecbb28" providerId="AD" clId="Web-{BAD4F4B6-0DC6-47F3-80D7-EAC80C7426DA}" dt="2020-10-10T23:00:19.104" v="386" actId="20577"/>
          <ac:spMkLst>
            <pc:docMk/>
            <pc:sldMk cId="2149892392" sldId="261"/>
            <ac:spMk id="2" creationId="{0C7724C6-7BF5-4109-8262-77C319037BD4}"/>
          </ac:spMkLst>
        </pc:spChg>
        <pc:spChg chg="add mod">
          <ac:chgData name="Utsav Deep" userId="S::utsav.deep2019@vitstudent.ac.in::1fc50f07-a16c-410b-b9e5-668427ecbb28" providerId="AD" clId="Web-{BAD4F4B6-0DC6-47F3-80D7-EAC80C7426DA}" dt="2020-10-10T23:01:58.588" v="403" actId="20577"/>
          <ac:spMkLst>
            <pc:docMk/>
            <pc:sldMk cId="2149892392" sldId="261"/>
            <ac:spMk id="3" creationId="{ECB566BA-278C-4064-A6D5-F59794DA15E5}"/>
          </ac:spMkLst>
        </pc:spChg>
        <pc:spChg chg="add del">
          <ac:chgData name="Utsav Deep" userId="S::utsav.deep2019@vitstudent.ac.in::1fc50f07-a16c-410b-b9e5-668427ecbb28" providerId="AD" clId="Web-{BAD4F4B6-0DC6-47F3-80D7-EAC80C7426DA}" dt="2020-10-10T22:59:35.604" v="358"/>
          <ac:spMkLst>
            <pc:docMk/>
            <pc:sldMk cId="2149892392" sldId="261"/>
            <ac:spMk id="8" creationId="{C7FA33FF-088D-4F16-95A2-2C64D353DEA8}"/>
          </ac:spMkLst>
        </pc:spChg>
        <pc:spChg chg="add del">
          <ac:chgData name="Utsav Deep" userId="S::utsav.deep2019@vitstudent.ac.in::1fc50f07-a16c-410b-b9e5-668427ecbb28" providerId="AD" clId="Web-{BAD4F4B6-0DC6-47F3-80D7-EAC80C7426DA}" dt="2020-10-10T22:59:35.604" v="358"/>
          <ac:spMkLst>
            <pc:docMk/>
            <pc:sldMk cId="2149892392" sldId="261"/>
            <ac:spMk id="10" creationId="{A376EFB1-01CF-419F-ABF1-2AF02BBFCBD1}"/>
          </ac:spMkLst>
        </pc:spChg>
        <pc:spChg chg="add del">
          <ac:chgData name="Utsav Deep" userId="S::utsav.deep2019@vitstudent.ac.in::1fc50f07-a16c-410b-b9e5-668427ecbb28" providerId="AD" clId="Web-{BAD4F4B6-0DC6-47F3-80D7-EAC80C7426DA}" dt="2020-10-10T22:59:35.604" v="358"/>
          <ac:spMkLst>
            <pc:docMk/>
            <pc:sldMk cId="2149892392" sldId="261"/>
            <ac:spMk id="12" creationId="{FF9DEA15-78BD-4750-AA18-B9F28A6D5AB8}"/>
          </ac:spMkLst>
        </pc:spChg>
        <pc:spChg chg="add">
          <ac:chgData name="Utsav Deep" userId="S::utsav.deep2019@vitstudent.ac.in::1fc50f07-a16c-410b-b9e5-668427ecbb28" providerId="AD" clId="Web-{BAD4F4B6-0DC6-47F3-80D7-EAC80C7426DA}" dt="2020-10-10T22:59:35.604" v="358"/>
          <ac:spMkLst>
            <pc:docMk/>
            <pc:sldMk cId="2149892392" sldId="261"/>
            <ac:spMk id="14" creationId="{8FC9BE17-9A7B-462D-AE50-3D8777387304}"/>
          </ac:spMkLst>
        </pc:spChg>
        <pc:spChg chg="add">
          <ac:chgData name="Utsav Deep" userId="S::utsav.deep2019@vitstudent.ac.in::1fc50f07-a16c-410b-b9e5-668427ecbb28" providerId="AD" clId="Web-{BAD4F4B6-0DC6-47F3-80D7-EAC80C7426DA}" dt="2020-10-10T22:59:35.604" v="358"/>
          <ac:spMkLst>
            <pc:docMk/>
            <pc:sldMk cId="2149892392" sldId="261"/>
            <ac:spMk id="15" creationId="{3EBE8569-6AEC-4B8C-8D53-2DE337CDBA65}"/>
          </ac:spMkLst>
        </pc:spChg>
        <pc:spChg chg="add del">
          <ac:chgData name="Utsav Deep" userId="S::utsav.deep2019@vitstudent.ac.in::1fc50f07-a16c-410b-b9e5-668427ecbb28" providerId="AD" clId="Web-{BAD4F4B6-0DC6-47F3-80D7-EAC80C7426DA}" dt="2020-10-10T22:59:35.589" v="357"/>
          <ac:spMkLst>
            <pc:docMk/>
            <pc:sldMk cId="2149892392" sldId="261"/>
            <ac:spMk id="17" creationId="{3CD9DF72-87A3-404E-A828-84CBF11A8303}"/>
          </ac:spMkLst>
        </pc:spChg>
        <pc:spChg chg="add">
          <ac:chgData name="Utsav Deep" userId="S::utsav.deep2019@vitstudent.ac.in::1fc50f07-a16c-410b-b9e5-668427ecbb28" providerId="AD" clId="Web-{BAD4F4B6-0DC6-47F3-80D7-EAC80C7426DA}" dt="2020-10-10T22:59:35.604" v="358"/>
          <ac:spMkLst>
            <pc:docMk/>
            <pc:sldMk cId="2149892392" sldId="261"/>
            <ac:spMk id="21" creationId="{55D4142C-5077-457F-A6AD-3FECFDB39685}"/>
          </ac:spMkLst>
        </pc:spChg>
        <pc:spChg chg="add">
          <ac:chgData name="Utsav Deep" userId="S::utsav.deep2019@vitstudent.ac.in::1fc50f07-a16c-410b-b9e5-668427ecbb28" providerId="AD" clId="Web-{BAD4F4B6-0DC6-47F3-80D7-EAC80C7426DA}" dt="2020-10-10T22:59:35.604" v="358"/>
          <ac:spMkLst>
            <pc:docMk/>
            <pc:sldMk cId="2149892392" sldId="261"/>
            <ac:spMk id="23" creationId="{7A5F0580-5EE9-419F-96EE-B6529EF6E7D0}"/>
          </ac:spMkLst>
        </pc:spChg>
        <pc:picChg chg="add mod ord">
          <ac:chgData name="Utsav Deep" userId="S::utsav.deep2019@vitstudent.ac.in::1fc50f07-a16c-410b-b9e5-668427ecbb28" providerId="AD" clId="Web-{BAD4F4B6-0DC6-47F3-80D7-EAC80C7426DA}" dt="2020-10-10T23:01:05.917" v="392" actId="14100"/>
          <ac:picMkLst>
            <pc:docMk/>
            <pc:sldMk cId="2149892392" sldId="261"/>
            <ac:picMk id="4" creationId="{3403E07B-347A-4D31-B904-7B74C88F2176}"/>
          </ac:picMkLst>
        </pc:picChg>
        <pc:cxnChg chg="add del">
          <ac:chgData name="Utsav Deep" userId="S::utsav.deep2019@vitstudent.ac.in::1fc50f07-a16c-410b-b9e5-668427ecbb28" providerId="AD" clId="Web-{BAD4F4B6-0DC6-47F3-80D7-EAC80C7426DA}" dt="2020-10-10T22:59:35.589" v="357"/>
          <ac:cxnSpMkLst>
            <pc:docMk/>
            <pc:sldMk cId="2149892392" sldId="261"/>
            <ac:cxnSpMk id="19" creationId="{20E3A342-4D61-4E3F-AF90-1AB42AEB96CC}"/>
          </ac:cxnSpMkLst>
        </pc:cxnChg>
      </pc:sldChg>
      <pc:sldChg chg="addSp modSp mod setBg">
        <pc:chgData name="Utsav Deep" userId="S::utsav.deep2019@vitstudent.ac.in::1fc50f07-a16c-410b-b9e5-668427ecbb28" providerId="AD" clId="Web-{BAD4F4B6-0DC6-47F3-80D7-EAC80C7426DA}" dt="2020-10-10T23:05:00.456" v="474"/>
        <pc:sldMkLst>
          <pc:docMk/>
          <pc:sldMk cId="3950269158" sldId="262"/>
        </pc:sldMkLst>
        <pc:spChg chg="add mod">
          <ac:chgData name="Utsav Deep" userId="S::utsav.deep2019@vitstudent.ac.in::1fc50f07-a16c-410b-b9e5-668427ecbb28" providerId="AD" clId="Web-{BAD4F4B6-0DC6-47F3-80D7-EAC80C7426DA}" dt="2020-10-10T23:05:00.456" v="474"/>
          <ac:spMkLst>
            <pc:docMk/>
            <pc:sldMk cId="3950269158" sldId="262"/>
            <ac:spMk id="2" creationId="{CBD7BD6D-AE1E-4960-9DEB-0CA9363C096B}"/>
          </ac:spMkLst>
        </pc:spChg>
        <pc:spChg chg="add mod">
          <ac:chgData name="Utsav Deep" userId="S::utsav.deep2019@vitstudent.ac.in::1fc50f07-a16c-410b-b9e5-668427ecbb28" providerId="AD" clId="Web-{BAD4F4B6-0DC6-47F3-80D7-EAC80C7426DA}" dt="2020-10-10T23:05:00.456" v="474"/>
          <ac:spMkLst>
            <pc:docMk/>
            <pc:sldMk cId="3950269158" sldId="262"/>
            <ac:spMk id="3" creationId="{C23D929C-698A-4524-9716-26E731E0BEA0}"/>
          </ac:spMkLst>
        </pc:spChg>
        <pc:spChg chg="add">
          <ac:chgData name="Utsav Deep" userId="S::utsav.deep2019@vitstudent.ac.in::1fc50f07-a16c-410b-b9e5-668427ecbb28" providerId="AD" clId="Web-{BAD4F4B6-0DC6-47F3-80D7-EAC80C7426DA}" dt="2020-10-10T23:05:00.456" v="474"/>
          <ac:spMkLst>
            <pc:docMk/>
            <pc:sldMk cId="3950269158" sldId="262"/>
            <ac:spMk id="8" creationId="{C475749F-F487-4EFB-ABC7-C1359590EB76}"/>
          </ac:spMkLst>
        </pc:spChg>
        <pc:spChg chg="add">
          <ac:chgData name="Utsav Deep" userId="S::utsav.deep2019@vitstudent.ac.in::1fc50f07-a16c-410b-b9e5-668427ecbb28" providerId="AD" clId="Web-{BAD4F4B6-0DC6-47F3-80D7-EAC80C7426DA}" dt="2020-10-10T23:05:00.456" v="474"/>
          <ac:spMkLst>
            <pc:docMk/>
            <pc:sldMk cId="3950269158" sldId="262"/>
            <ac:spMk id="10" creationId="{F6285A5F-6712-47A0-8A11-F0DFF60D0D20}"/>
          </ac:spMkLst>
        </pc:spChg>
        <pc:spChg chg="add">
          <ac:chgData name="Utsav Deep" userId="S::utsav.deep2019@vitstudent.ac.in::1fc50f07-a16c-410b-b9e5-668427ecbb28" providerId="AD" clId="Web-{BAD4F4B6-0DC6-47F3-80D7-EAC80C7426DA}" dt="2020-10-10T23:05:00.456" v="474"/>
          <ac:spMkLst>
            <pc:docMk/>
            <pc:sldMk cId="3950269158" sldId="262"/>
            <ac:spMk id="12" creationId="{FA6F8ABB-6C5D-4349-9E1B-198D1ABFA804}"/>
          </ac:spMkLst>
        </pc:spChg>
        <pc:spChg chg="add">
          <ac:chgData name="Utsav Deep" userId="S::utsav.deep2019@vitstudent.ac.in::1fc50f07-a16c-410b-b9e5-668427ecbb28" providerId="AD" clId="Web-{BAD4F4B6-0DC6-47F3-80D7-EAC80C7426DA}" dt="2020-10-10T23:05:00.456" v="474"/>
          <ac:spMkLst>
            <pc:docMk/>
            <pc:sldMk cId="3950269158" sldId="262"/>
            <ac:spMk id="14" creationId="{B971ABA8-4CDB-4EEE-8C48-AA4FDB650782}"/>
          </ac:spMkLst>
        </pc:spChg>
        <pc:grpChg chg="add">
          <ac:chgData name="Utsav Deep" userId="S::utsav.deep2019@vitstudent.ac.in::1fc50f07-a16c-410b-b9e5-668427ecbb28" providerId="AD" clId="Web-{BAD4F4B6-0DC6-47F3-80D7-EAC80C7426DA}" dt="2020-10-10T23:05:00.456" v="474"/>
          <ac:grpSpMkLst>
            <pc:docMk/>
            <pc:sldMk cId="3950269158" sldId="262"/>
            <ac:grpSpMk id="16" creationId="{DAD463E1-6621-44B4-A995-C70A4631D388}"/>
          </ac:grpSpMkLst>
        </pc:grpChg>
      </pc:sldChg>
      <pc:sldChg chg="addSp delSp modSp mod setBg setClrOvrMap">
        <pc:chgData name="Utsav Deep" userId="S::utsav.deep2019@vitstudent.ac.in::1fc50f07-a16c-410b-b9e5-668427ecbb28" providerId="AD" clId="Web-{BAD4F4B6-0DC6-47F3-80D7-EAC80C7426DA}" dt="2020-10-10T23:10:27.556" v="704" actId="20577"/>
        <pc:sldMkLst>
          <pc:docMk/>
          <pc:sldMk cId="2201697656" sldId="263"/>
        </pc:sldMkLst>
        <pc:spChg chg="add mod ord">
          <ac:chgData name="Utsav Deep" userId="S::utsav.deep2019@vitstudent.ac.in::1fc50f07-a16c-410b-b9e5-668427ecbb28" providerId="AD" clId="Web-{BAD4F4B6-0DC6-47F3-80D7-EAC80C7426DA}" dt="2020-10-10T23:10:27.556" v="704" actId="20577"/>
          <ac:spMkLst>
            <pc:docMk/>
            <pc:sldMk cId="2201697656" sldId="263"/>
            <ac:spMk id="2" creationId="{68C627B3-7ACA-4DA1-A4EF-F614686B957C}"/>
          </ac:spMkLst>
        </pc:spChg>
        <pc:spChg chg="add del">
          <ac:chgData name="Utsav Deep" userId="S::utsav.deep2019@vitstudent.ac.in::1fc50f07-a16c-410b-b9e5-668427ecbb28" providerId="AD" clId="Web-{BAD4F4B6-0DC6-47F3-80D7-EAC80C7426DA}" dt="2020-10-10T23:08:21.699" v="682"/>
          <ac:spMkLst>
            <pc:docMk/>
            <pc:sldMk cId="2201697656" sldId="263"/>
            <ac:spMk id="5" creationId="{6F66A575-7835-4400-BEDE-89F2EF034034}"/>
          </ac:spMkLst>
        </pc:spChg>
        <pc:spChg chg="add del">
          <ac:chgData name="Utsav Deep" userId="S::utsav.deep2019@vitstudent.ac.in::1fc50f07-a16c-410b-b9e5-668427ecbb28" providerId="AD" clId="Web-{BAD4F4B6-0DC6-47F3-80D7-EAC80C7426DA}" dt="2020-10-10T23:08:06.949" v="679"/>
          <ac:spMkLst>
            <pc:docMk/>
            <pc:sldMk cId="2201697656" sldId="263"/>
            <ac:spMk id="7" creationId="{3E443FD7-A66B-4AA0-872D-B088B9BC5F17}"/>
          </ac:spMkLst>
        </pc:spChg>
        <pc:spChg chg="add del">
          <ac:chgData name="Utsav Deep" userId="S::utsav.deep2019@vitstudent.ac.in::1fc50f07-a16c-410b-b9e5-668427ecbb28" providerId="AD" clId="Web-{BAD4F4B6-0DC6-47F3-80D7-EAC80C7426DA}" dt="2020-10-10T23:07:41.855" v="671"/>
          <ac:spMkLst>
            <pc:docMk/>
            <pc:sldMk cId="2201697656" sldId="263"/>
            <ac:spMk id="8" creationId="{3F24A09B-713F-43FC-AB6E-B88083968522}"/>
          </ac:spMkLst>
        </pc:spChg>
        <pc:spChg chg="add del">
          <ac:chgData name="Utsav Deep" userId="S::utsav.deep2019@vitstudent.ac.in::1fc50f07-a16c-410b-b9e5-668427ecbb28" providerId="AD" clId="Web-{BAD4F4B6-0DC6-47F3-80D7-EAC80C7426DA}" dt="2020-10-10T23:08:21.683" v="681"/>
          <ac:spMkLst>
            <pc:docMk/>
            <pc:sldMk cId="2201697656" sldId="263"/>
            <ac:spMk id="9" creationId="{C475749F-F487-4EFB-ABC7-C1359590EB76}"/>
          </ac:spMkLst>
        </pc:spChg>
        <pc:spChg chg="add del">
          <ac:chgData name="Utsav Deep" userId="S::utsav.deep2019@vitstudent.ac.in::1fc50f07-a16c-410b-b9e5-668427ecbb28" providerId="AD" clId="Web-{BAD4F4B6-0DC6-47F3-80D7-EAC80C7426DA}" dt="2020-10-10T23:09:31.245" v="692"/>
          <ac:spMkLst>
            <pc:docMk/>
            <pc:sldMk cId="2201697656" sldId="263"/>
            <ac:spMk id="11" creationId="{A34066D6-1B59-4642-A86D-39464CEE971B}"/>
          </ac:spMkLst>
        </pc:spChg>
        <pc:spChg chg="add del">
          <ac:chgData name="Utsav Deep" userId="S::utsav.deep2019@vitstudent.ac.in::1fc50f07-a16c-410b-b9e5-668427ecbb28" providerId="AD" clId="Web-{BAD4F4B6-0DC6-47F3-80D7-EAC80C7426DA}" dt="2020-10-10T23:09:31.245" v="692"/>
          <ac:spMkLst>
            <pc:docMk/>
            <pc:sldMk cId="2201697656" sldId="263"/>
            <ac:spMk id="12" creationId="{18E928D9-3091-4385-B979-265D55AD02CE}"/>
          </ac:spMkLst>
        </pc:spChg>
        <pc:spChg chg="add del">
          <ac:chgData name="Utsav Deep" userId="S::utsav.deep2019@vitstudent.ac.in::1fc50f07-a16c-410b-b9e5-668427ecbb28" providerId="AD" clId="Web-{BAD4F4B6-0DC6-47F3-80D7-EAC80C7426DA}" dt="2020-10-10T23:09:31.245" v="692"/>
          <ac:spMkLst>
            <pc:docMk/>
            <pc:sldMk cId="2201697656" sldId="263"/>
            <ac:spMk id="14" creationId="{7D602432-D774-4CF5-94E8-7D52D01059D2}"/>
          </ac:spMkLst>
        </pc:spChg>
        <pc:spChg chg="add del">
          <ac:chgData name="Utsav Deep" userId="S::utsav.deep2019@vitstudent.ac.in::1fc50f07-a16c-410b-b9e5-668427ecbb28" providerId="AD" clId="Web-{BAD4F4B6-0DC6-47F3-80D7-EAC80C7426DA}" dt="2020-10-10T23:09:31.245" v="692"/>
          <ac:spMkLst>
            <pc:docMk/>
            <pc:sldMk cId="2201697656" sldId="263"/>
            <ac:spMk id="16" creationId="{CBF9EBB4-5078-47B2-AAA0-DF4A88D8182A}"/>
          </ac:spMkLst>
        </pc:spChg>
        <pc:spChg chg="add del">
          <ac:chgData name="Utsav Deep" userId="S::utsav.deep2019@vitstudent.ac.in::1fc50f07-a16c-410b-b9e5-668427ecbb28" providerId="AD" clId="Web-{BAD4F4B6-0DC6-47F3-80D7-EAC80C7426DA}" dt="2020-10-10T23:10:06.166" v="696"/>
          <ac:spMkLst>
            <pc:docMk/>
            <pc:sldMk cId="2201697656" sldId="263"/>
            <ac:spMk id="21" creationId="{823AC064-BC96-4F32-8AE1-B2FD38754823}"/>
          </ac:spMkLst>
        </pc:spChg>
        <pc:spChg chg="add">
          <ac:chgData name="Utsav Deep" userId="S::utsav.deep2019@vitstudent.ac.in::1fc50f07-a16c-410b-b9e5-668427ecbb28" providerId="AD" clId="Web-{BAD4F4B6-0DC6-47F3-80D7-EAC80C7426DA}" dt="2020-10-10T23:10:06.166" v="696"/>
          <ac:spMkLst>
            <pc:docMk/>
            <pc:sldMk cId="2201697656" sldId="263"/>
            <ac:spMk id="27" creationId="{C475749F-F487-4EFB-ABC7-C1359590EB76}"/>
          </ac:spMkLst>
        </pc:spChg>
        <pc:spChg chg="add del">
          <ac:chgData name="Utsav Deep" userId="S::utsav.deep2019@vitstudent.ac.in::1fc50f07-a16c-410b-b9e5-668427ecbb28" providerId="AD" clId="Web-{BAD4F4B6-0DC6-47F3-80D7-EAC80C7426DA}" dt="2020-10-10T23:10:06.166" v="695"/>
          <ac:spMkLst>
            <pc:docMk/>
            <pc:sldMk cId="2201697656" sldId="263"/>
            <ac:spMk id="30" creationId="{2A0E4E09-FC02-4ADC-951A-3FFA90B6FE39}"/>
          </ac:spMkLst>
        </pc:spChg>
        <pc:spChg chg="add del">
          <ac:chgData name="Utsav Deep" userId="S::utsav.deep2019@vitstudent.ac.in::1fc50f07-a16c-410b-b9e5-668427ecbb28" providerId="AD" clId="Web-{BAD4F4B6-0DC6-47F3-80D7-EAC80C7426DA}" dt="2020-10-10T23:10:06.166" v="695"/>
          <ac:spMkLst>
            <pc:docMk/>
            <pc:sldMk cId="2201697656" sldId="263"/>
            <ac:spMk id="32" creationId="{9453FF84-60C1-4EA8-B49B-1B8C2D0C589F}"/>
          </ac:spMkLst>
        </pc:spChg>
        <pc:picChg chg="add mod ord">
          <ac:chgData name="Utsav Deep" userId="S::utsav.deep2019@vitstudent.ac.in::1fc50f07-a16c-410b-b9e5-668427ecbb28" providerId="AD" clId="Web-{BAD4F4B6-0DC6-47F3-80D7-EAC80C7426DA}" dt="2020-10-10T23:10:06.166" v="696"/>
          <ac:picMkLst>
            <pc:docMk/>
            <pc:sldMk cId="2201697656" sldId="263"/>
            <ac:picMk id="3" creationId="{5CDB2993-F395-40E1-BA9F-08CB0AC19DF2}"/>
          </ac:picMkLst>
        </pc:picChg>
        <pc:picChg chg="add mod ord">
          <ac:chgData name="Utsav Deep" userId="S::utsav.deep2019@vitstudent.ac.in::1fc50f07-a16c-410b-b9e5-668427ecbb28" providerId="AD" clId="Web-{BAD4F4B6-0DC6-47F3-80D7-EAC80C7426DA}" dt="2020-10-10T23:10:06.166" v="696"/>
          <ac:picMkLst>
            <pc:docMk/>
            <pc:sldMk cId="2201697656" sldId="263"/>
            <ac:picMk id="4" creationId="{7C643611-6894-45DB-8332-C686E3B0F2A2}"/>
          </ac:picMkLst>
        </pc:picChg>
        <pc:cxnChg chg="add del">
          <ac:chgData name="Utsav Deep" userId="S::utsav.deep2019@vitstudent.ac.in::1fc50f07-a16c-410b-b9e5-668427ecbb28" providerId="AD" clId="Web-{BAD4F4B6-0DC6-47F3-80D7-EAC80C7426DA}" dt="2020-10-10T23:07:41.855" v="671"/>
          <ac:cxnSpMkLst>
            <pc:docMk/>
            <pc:sldMk cId="2201697656" sldId="263"/>
            <ac:cxnSpMk id="10" creationId="{0B91AB35-C3B4-4B70-B3DD-13D63B7DA23D}"/>
          </ac:cxnSpMkLst>
        </pc:cxnChg>
        <pc:cxnChg chg="add del">
          <ac:chgData name="Utsav Deep" userId="S::utsav.deep2019@vitstudent.ac.in::1fc50f07-a16c-410b-b9e5-668427ecbb28" providerId="AD" clId="Web-{BAD4F4B6-0DC6-47F3-80D7-EAC80C7426DA}" dt="2020-10-10T23:10:06.166" v="696"/>
          <ac:cxnSpMkLst>
            <pc:docMk/>
            <pc:sldMk cId="2201697656" sldId="263"/>
            <ac:cxnSpMk id="23" creationId="{7E7C77BC-7138-40B1-A15B-20F57A494629}"/>
          </ac:cxnSpMkLst>
        </pc:cxnChg>
        <pc:cxnChg chg="add del">
          <ac:chgData name="Utsav Deep" userId="S::utsav.deep2019@vitstudent.ac.in::1fc50f07-a16c-410b-b9e5-668427ecbb28" providerId="AD" clId="Web-{BAD4F4B6-0DC6-47F3-80D7-EAC80C7426DA}" dt="2020-10-10T23:10:06.166" v="696"/>
          <ac:cxnSpMkLst>
            <pc:docMk/>
            <pc:sldMk cId="2201697656" sldId="263"/>
            <ac:cxnSpMk id="25" creationId="{DB146403-F3D6-484B-B2ED-97F9565D0370}"/>
          </ac:cxnSpMkLst>
        </pc:cxnChg>
      </pc:sldChg>
      <pc:sldChg chg="addSp delSp modSp mod setBg setClrOvrMap">
        <pc:chgData name="Utsav Deep" userId="S::utsav.deep2019@vitstudent.ac.in::1fc50f07-a16c-410b-b9e5-668427ecbb28" providerId="AD" clId="Web-{BAD4F4B6-0DC6-47F3-80D7-EAC80C7426DA}" dt="2020-10-10T23:16:19.351" v="845"/>
        <pc:sldMkLst>
          <pc:docMk/>
          <pc:sldMk cId="1373106962" sldId="264"/>
        </pc:sldMkLst>
        <pc:spChg chg="add mod ord">
          <ac:chgData name="Utsav Deep" userId="S::utsav.deep2019@vitstudent.ac.in::1fc50f07-a16c-410b-b9e5-668427ecbb28" providerId="AD" clId="Web-{BAD4F4B6-0DC6-47F3-80D7-EAC80C7426DA}" dt="2020-10-10T23:16:19.351" v="844"/>
          <ac:spMkLst>
            <pc:docMk/>
            <pc:sldMk cId="1373106962" sldId="264"/>
            <ac:spMk id="2" creationId="{10785152-3D7E-4910-8F3F-D4FBE6D2459A}"/>
          </ac:spMkLst>
        </pc:spChg>
        <pc:spChg chg="add del">
          <ac:chgData name="Utsav Deep" userId="S::utsav.deep2019@vitstudent.ac.in::1fc50f07-a16c-410b-b9e5-668427ecbb28" providerId="AD" clId="Web-{BAD4F4B6-0DC6-47F3-80D7-EAC80C7426DA}" dt="2020-10-10T23:15:10.257" v="826"/>
          <ac:spMkLst>
            <pc:docMk/>
            <pc:sldMk cId="1373106962" sldId="264"/>
            <ac:spMk id="7" creationId="{7316481C-0A49-4796-812B-0D64F063B720}"/>
          </ac:spMkLst>
        </pc:spChg>
        <pc:spChg chg="add del">
          <ac:chgData name="Utsav Deep" userId="S::utsav.deep2019@vitstudent.ac.in::1fc50f07-a16c-410b-b9e5-668427ecbb28" providerId="AD" clId="Web-{BAD4F4B6-0DC6-47F3-80D7-EAC80C7426DA}" dt="2020-10-10T23:15:10.257" v="826"/>
          <ac:spMkLst>
            <pc:docMk/>
            <pc:sldMk cId="1373106962" sldId="264"/>
            <ac:spMk id="12" creationId="{A5271697-90F1-4A23-8EF2-0179F2EAFACB}"/>
          </ac:spMkLst>
        </pc:spChg>
        <pc:spChg chg="add del">
          <ac:chgData name="Utsav Deep" userId="S::utsav.deep2019@vitstudent.ac.in::1fc50f07-a16c-410b-b9e5-668427ecbb28" providerId="AD" clId="Web-{BAD4F4B6-0DC6-47F3-80D7-EAC80C7426DA}" dt="2020-10-10T23:15:10.257" v="826"/>
          <ac:spMkLst>
            <pc:docMk/>
            <pc:sldMk cId="1373106962" sldId="264"/>
            <ac:spMk id="36" creationId="{D9F5512A-48E1-4C07-B75E-3CCC517B6804}"/>
          </ac:spMkLst>
        </pc:spChg>
        <pc:spChg chg="add del">
          <ac:chgData name="Utsav Deep" userId="S::utsav.deep2019@vitstudent.ac.in::1fc50f07-a16c-410b-b9e5-668427ecbb28" providerId="AD" clId="Web-{BAD4F4B6-0DC6-47F3-80D7-EAC80C7426DA}" dt="2020-10-10T23:15:10.242" v="825"/>
          <ac:spMkLst>
            <pc:docMk/>
            <pc:sldMk cId="1373106962" sldId="264"/>
            <ac:spMk id="38" creationId="{B497CCB5-5FC2-473C-AFCC-2430CEF1DF71}"/>
          </ac:spMkLst>
        </pc:spChg>
        <pc:spChg chg="add del">
          <ac:chgData name="Utsav Deep" userId="S::utsav.deep2019@vitstudent.ac.in::1fc50f07-a16c-410b-b9e5-668427ecbb28" providerId="AD" clId="Web-{BAD4F4B6-0DC6-47F3-80D7-EAC80C7426DA}" dt="2020-10-10T23:15:44.351" v="836"/>
          <ac:spMkLst>
            <pc:docMk/>
            <pc:sldMk cId="1373106962" sldId="264"/>
            <ac:spMk id="39" creationId="{0855A890-B60B-4670-9DC2-69DC05015AB3}"/>
          </ac:spMkLst>
        </pc:spChg>
        <pc:spChg chg="add del">
          <ac:chgData name="Utsav Deep" userId="S::utsav.deep2019@vitstudent.ac.in::1fc50f07-a16c-410b-b9e5-668427ecbb28" providerId="AD" clId="Web-{BAD4F4B6-0DC6-47F3-80D7-EAC80C7426DA}" dt="2020-10-10T23:15:44.351" v="836"/>
          <ac:spMkLst>
            <pc:docMk/>
            <pc:sldMk cId="1373106962" sldId="264"/>
            <ac:spMk id="40" creationId="{90F533E9-6690-41A8-A372-4C6C622D028D}"/>
          </ac:spMkLst>
        </pc:spChg>
        <pc:spChg chg="add del">
          <ac:chgData name="Utsav Deep" userId="S::utsav.deep2019@vitstudent.ac.in::1fc50f07-a16c-410b-b9e5-668427ecbb28" providerId="AD" clId="Web-{BAD4F4B6-0DC6-47F3-80D7-EAC80C7426DA}" dt="2020-10-10T23:14:58.101" v="823"/>
          <ac:spMkLst>
            <pc:docMk/>
            <pc:sldMk cId="1373106962" sldId="264"/>
            <ac:spMk id="41" creationId="{C475749F-F487-4EFB-ABC7-C1359590EB76}"/>
          </ac:spMkLst>
        </pc:spChg>
        <pc:spChg chg="add del">
          <ac:chgData name="Utsav Deep" userId="S::utsav.deep2019@vitstudent.ac.in::1fc50f07-a16c-410b-b9e5-668427ecbb28" providerId="AD" clId="Web-{BAD4F4B6-0DC6-47F3-80D7-EAC80C7426DA}" dt="2020-10-10T23:15:10.242" v="825"/>
          <ac:spMkLst>
            <pc:docMk/>
            <pc:sldMk cId="1373106962" sldId="264"/>
            <ac:spMk id="43" creationId="{599C8C75-BFDF-44E7-A028-EEB5EDD58817}"/>
          </ac:spMkLst>
        </pc:spChg>
        <pc:spChg chg="add del">
          <ac:chgData name="Utsav Deep" userId="S::utsav.deep2019@vitstudent.ac.in::1fc50f07-a16c-410b-b9e5-668427ecbb28" providerId="AD" clId="Web-{BAD4F4B6-0DC6-47F3-80D7-EAC80C7426DA}" dt="2020-10-10T23:15:44.351" v="836"/>
          <ac:spMkLst>
            <pc:docMk/>
            <pc:sldMk cId="1373106962" sldId="264"/>
            <ac:spMk id="45" creationId="{99413ED5-9ED4-4772-BCE4-2BCAE6B12E35}"/>
          </ac:spMkLst>
        </pc:spChg>
        <pc:spChg chg="add del">
          <ac:chgData name="Utsav Deep" userId="S::utsav.deep2019@vitstudent.ac.in::1fc50f07-a16c-410b-b9e5-668427ecbb28" providerId="AD" clId="Web-{BAD4F4B6-0DC6-47F3-80D7-EAC80C7426DA}" dt="2020-10-10T23:15:44.351" v="836"/>
          <ac:spMkLst>
            <pc:docMk/>
            <pc:sldMk cId="1373106962" sldId="264"/>
            <ac:spMk id="47" creationId="{04357C93-F0CB-4A1C-8F77-4E9063789819}"/>
          </ac:spMkLst>
        </pc:spChg>
        <pc:spChg chg="add del">
          <ac:chgData name="Utsav Deep" userId="S::utsav.deep2019@vitstudent.ac.in::1fc50f07-a16c-410b-b9e5-668427ecbb28" providerId="AD" clId="Web-{BAD4F4B6-0DC6-47F3-80D7-EAC80C7426DA}" dt="2020-10-10T23:15:44.351" v="835"/>
          <ac:spMkLst>
            <pc:docMk/>
            <pc:sldMk cId="1373106962" sldId="264"/>
            <ac:spMk id="49" creationId="{9584E7D4-A2F5-41A9-A4AE-B84BD1346A6E}"/>
          </ac:spMkLst>
        </pc:spChg>
        <pc:spChg chg="add del">
          <ac:chgData name="Utsav Deep" userId="S::utsav.deep2019@vitstudent.ac.in::1fc50f07-a16c-410b-b9e5-668427ecbb28" providerId="AD" clId="Web-{BAD4F4B6-0DC6-47F3-80D7-EAC80C7426DA}" dt="2020-10-10T23:16:19.351" v="845"/>
          <ac:spMkLst>
            <pc:docMk/>
            <pc:sldMk cId="1373106962" sldId="264"/>
            <ac:spMk id="50" creationId="{2BE2D1B8-0887-4D2B-8C42-999040132B03}"/>
          </ac:spMkLst>
        </pc:spChg>
        <pc:spChg chg="add del">
          <ac:chgData name="Utsav Deep" userId="S::utsav.deep2019@vitstudent.ac.in::1fc50f07-a16c-410b-b9e5-668427ecbb28" providerId="AD" clId="Web-{BAD4F4B6-0DC6-47F3-80D7-EAC80C7426DA}" dt="2020-10-10T23:16:19.351" v="845"/>
          <ac:spMkLst>
            <pc:docMk/>
            <pc:sldMk cId="1373106962" sldId="264"/>
            <ac:spMk id="51" creationId="{FA085277-BAF7-40CC-A608-B030CA969FE9}"/>
          </ac:spMkLst>
        </pc:spChg>
        <pc:spChg chg="add del">
          <ac:chgData name="Utsav Deep" userId="S::utsav.deep2019@vitstudent.ac.in::1fc50f07-a16c-410b-b9e5-668427ecbb28" providerId="AD" clId="Web-{BAD4F4B6-0DC6-47F3-80D7-EAC80C7426DA}" dt="2020-10-10T23:16:19.351" v="845"/>
          <ac:spMkLst>
            <pc:docMk/>
            <pc:sldMk cId="1373106962" sldId="264"/>
            <ac:spMk id="53" creationId="{64009F90-86BF-44AE-B0EB-D68140E0E0DA}"/>
          </ac:spMkLst>
        </pc:spChg>
        <pc:spChg chg="add del">
          <ac:chgData name="Utsav Deep" userId="S::utsav.deep2019@vitstudent.ac.in::1fc50f07-a16c-410b-b9e5-668427ecbb28" providerId="AD" clId="Web-{BAD4F4B6-0DC6-47F3-80D7-EAC80C7426DA}" dt="2020-10-10T23:15:44.351" v="835"/>
          <ac:spMkLst>
            <pc:docMk/>
            <pc:sldMk cId="1373106962" sldId="264"/>
            <ac:spMk id="54" creationId="{912531D6-F318-49BD-859A-0B2B7159485B}"/>
          </ac:spMkLst>
        </pc:spChg>
        <pc:spChg chg="add del">
          <ac:chgData name="Utsav Deep" userId="S::utsav.deep2019@vitstudent.ac.in::1fc50f07-a16c-410b-b9e5-668427ecbb28" providerId="AD" clId="Web-{BAD4F4B6-0DC6-47F3-80D7-EAC80C7426DA}" dt="2020-10-10T23:15:44.351" v="835"/>
          <ac:spMkLst>
            <pc:docMk/>
            <pc:sldMk cId="1373106962" sldId="264"/>
            <ac:spMk id="56" creationId="{C3A78525-353D-47EB-B839-E380DBD7DE18}"/>
          </ac:spMkLst>
        </pc:spChg>
        <pc:spChg chg="add del">
          <ac:chgData name="Utsav Deep" userId="S::utsav.deep2019@vitstudent.ac.in::1fc50f07-a16c-410b-b9e5-668427ecbb28" providerId="AD" clId="Web-{BAD4F4B6-0DC6-47F3-80D7-EAC80C7426DA}" dt="2020-10-10T23:16:19.351" v="844"/>
          <ac:spMkLst>
            <pc:docMk/>
            <pc:sldMk cId="1373106962" sldId="264"/>
            <ac:spMk id="57" creationId="{4D834D36-D981-4EDD-B062-077BAB9C7133}"/>
          </ac:spMkLst>
        </pc:spChg>
        <pc:spChg chg="add del">
          <ac:chgData name="Utsav Deep" userId="S::utsav.deep2019@vitstudent.ac.in::1fc50f07-a16c-410b-b9e5-668427ecbb28" providerId="AD" clId="Web-{BAD4F4B6-0DC6-47F3-80D7-EAC80C7426DA}" dt="2020-10-10T23:15:44.351" v="835"/>
          <ac:spMkLst>
            <pc:docMk/>
            <pc:sldMk cId="1373106962" sldId="264"/>
            <ac:spMk id="58" creationId="{6436C932-B8B8-4A70-8A0D-1A4AD0A9F20E}"/>
          </ac:spMkLst>
        </pc:spChg>
        <pc:spChg chg="add">
          <ac:chgData name="Utsav Deep" userId="S::utsav.deep2019@vitstudent.ac.in::1fc50f07-a16c-410b-b9e5-668427ecbb28" providerId="AD" clId="Web-{BAD4F4B6-0DC6-47F3-80D7-EAC80C7426DA}" dt="2020-10-10T23:16:19.351" v="845"/>
          <ac:spMkLst>
            <pc:docMk/>
            <pc:sldMk cId="1373106962" sldId="264"/>
            <ac:spMk id="61" creationId="{2BE2D1B8-0887-4D2B-8C42-999040132B03}"/>
          </ac:spMkLst>
        </pc:spChg>
        <pc:spChg chg="add del">
          <ac:chgData name="Utsav Deep" userId="S::utsav.deep2019@vitstudent.ac.in::1fc50f07-a16c-410b-b9e5-668427ecbb28" providerId="AD" clId="Web-{BAD4F4B6-0DC6-47F3-80D7-EAC80C7426DA}" dt="2020-10-10T23:15:44.351" v="835"/>
          <ac:spMkLst>
            <pc:docMk/>
            <pc:sldMk cId="1373106962" sldId="264"/>
            <ac:spMk id="62" creationId="{BEC760C0-2D8A-4DE5-9990-FA96D59E535F}"/>
          </ac:spMkLst>
        </pc:spChg>
        <pc:spChg chg="add">
          <ac:chgData name="Utsav Deep" userId="S::utsav.deep2019@vitstudent.ac.in::1fc50f07-a16c-410b-b9e5-668427ecbb28" providerId="AD" clId="Web-{BAD4F4B6-0DC6-47F3-80D7-EAC80C7426DA}" dt="2020-10-10T23:16:19.351" v="845"/>
          <ac:spMkLst>
            <pc:docMk/>
            <pc:sldMk cId="1373106962" sldId="264"/>
            <ac:spMk id="63" creationId="{FA085277-BAF7-40CC-A608-B030CA969FE9}"/>
          </ac:spMkLst>
        </pc:spChg>
        <pc:spChg chg="add del">
          <ac:chgData name="Utsav Deep" userId="S::utsav.deep2019@vitstudent.ac.in::1fc50f07-a16c-410b-b9e5-668427ecbb28" providerId="AD" clId="Web-{BAD4F4B6-0DC6-47F3-80D7-EAC80C7426DA}" dt="2020-10-10T23:16:19.351" v="844"/>
          <ac:spMkLst>
            <pc:docMk/>
            <pc:sldMk cId="1373106962" sldId="264"/>
            <ac:spMk id="64" creationId="{251BB4E6-C169-431D-9D53-2BBEBFFD1562}"/>
          </ac:spMkLst>
        </pc:spChg>
        <pc:spChg chg="add">
          <ac:chgData name="Utsav Deep" userId="S::utsav.deep2019@vitstudent.ac.in::1fc50f07-a16c-410b-b9e5-668427ecbb28" providerId="AD" clId="Web-{BAD4F4B6-0DC6-47F3-80D7-EAC80C7426DA}" dt="2020-10-10T23:16:19.351" v="845"/>
          <ac:spMkLst>
            <pc:docMk/>
            <pc:sldMk cId="1373106962" sldId="264"/>
            <ac:spMk id="65" creationId="{64009F90-86BF-44AE-B0EB-D68140E0E0DA}"/>
          </ac:spMkLst>
        </pc:spChg>
        <pc:spChg chg="add del">
          <ac:chgData name="Utsav Deep" userId="S::utsav.deep2019@vitstudent.ac.in::1fc50f07-a16c-410b-b9e5-668427ecbb28" providerId="AD" clId="Web-{BAD4F4B6-0DC6-47F3-80D7-EAC80C7426DA}" dt="2020-10-10T23:16:19.351" v="844"/>
          <ac:spMkLst>
            <pc:docMk/>
            <pc:sldMk cId="1373106962" sldId="264"/>
            <ac:spMk id="66" creationId="{5AFEC34A-0251-411C-A0C7-E1FB917E90B5}"/>
          </ac:spMkLst>
        </pc:spChg>
        <pc:spChg chg="add del">
          <ac:chgData name="Utsav Deep" userId="S::utsav.deep2019@vitstudent.ac.in::1fc50f07-a16c-410b-b9e5-668427ecbb28" providerId="AD" clId="Web-{BAD4F4B6-0DC6-47F3-80D7-EAC80C7426DA}" dt="2020-10-10T23:16:19.351" v="844"/>
          <ac:spMkLst>
            <pc:docMk/>
            <pc:sldMk cId="1373106962" sldId="264"/>
            <ac:spMk id="68" creationId="{89E9B1A9-F407-4A46-B721-26946A1A2CC8}"/>
          </ac:spMkLst>
        </pc:spChg>
        <pc:spChg chg="add del">
          <ac:chgData name="Utsav Deep" userId="S::utsav.deep2019@vitstudent.ac.in::1fc50f07-a16c-410b-b9e5-668427ecbb28" providerId="AD" clId="Web-{BAD4F4B6-0DC6-47F3-80D7-EAC80C7426DA}" dt="2020-10-10T23:16:19.351" v="844"/>
          <ac:spMkLst>
            <pc:docMk/>
            <pc:sldMk cId="1373106962" sldId="264"/>
            <ac:spMk id="70" creationId="{B81747D3-9737-4919-8850-65DBC9048B92}"/>
          </ac:spMkLst>
        </pc:spChg>
        <pc:grpChg chg="add del">
          <ac:chgData name="Utsav Deep" userId="S::utsav.deep2019@vitstudent.ac.in::1fc50f07-a16c-410b-b9e5-668427ecbb28" providerId="AD" clId="Web-{BAD4F4B6-0DC6-47F3-80D7-EAC80C7426DA}" dt="2020-10-10T23:15:10.257" v="826"/>
          <ac:grpSpMkLst>
            <pc:docMk/>
            <pc:sldMk cId="1373106962" sldId="264"/>
            <ac:grpSpMk id="14" creationId="{1F49CE81-B2F4-47B2-9D4A-886DCE0A8404}"/>
          </ac:grpSpMkLst>
        </pc:grpChg>
        <pc:picChg chg="add mod ord">
          <ac:chgData name="Utsav Deep" userId="S::utsav.deep2019@vitstudent.ac.in::1fc50f07-a16c-410b-b9e5-668427ecbb28" providerId="AD" clId="Web-{BAD4F4B6-0DC6-47F3-80D7-EAC80C7426DA}" dt="2020-10-10T23:16:19.351" v="844"/>
          <ac:picMkLst>
            <pc:docMk/>
            <pc:sldMk cId="1373106962" sldId="264"/>
            <ac:picMk id="3" creationId="{907502AD-C326-4DC9-805E-CBBE0B48FCAE}"/>
          </ac:picMkLst>
        </pc:picChg>
        <pc:picChg chg="add mod ord">
          <ac:chgData name="Utsav Deep" userId="S::utsav.deep2019@vitstudent.ac.in::1fc50f07-a16c-410b-b9e5-668427ecbb28" providerId="AD" clId="Web-{BAD4F4B6-0DC6-47F3-80D7-EAC80C7426DA}" dt="2020-10-10T23:16:19.351" v="844"/>
          <ac:picMkLst>
            <pc:docMk/>
            <pc:sldMk cId="1373106962" sldId="264"/>
            <ac:picMk id="4" creationId="{3FECF8B5-23E5-4C60-92C9-E33589D857A3}"/>
          </ac:picMkLst>
        </pc:picChg>
        <pc:picChg chg="add mod ord">
          <ac:chgData name="Utsav Deep" userId="S::utsav.deep2019@vitstudent.ac.in::1fc50f07-a16c-410b-b9e5-668427ecbb28" providerId="AD" clId="Web-{BAD4F4B6-0DC6-47F3-80D7-EAC80C7426DA}" dt="2020-10-10T23:16:19.351" v="845"/>
          <ac:picMkLst>
            <pc:docMk/>
            <pc:sldMk cId="1373106962" sldId="264"/>
            <ac:picMk id="5" creationId="{819D9D12-C17A-429E-8923-61B4D4A6DE46}"/>
          </ac:picMkLst>
        </pc:picChg>
        <pc:picChg chg="add mod">
          <ac:chgData name="Utsav Deep" userId="S::utsav.deep2019@vitstudent.ac.in::1fc50f07-a16c-410b-b9e5-668427ecbb28" providerId="AD" clId="Web-{BAD4F4B6-0DC6-47F3-80D7-EAC80C7426DA}" dt="2020-10-10T23:16:19.351" v="844"/>
          <ac:picMkLst>
            <pc:docMk/>
            <pc:sldMk cId="1373106962" sldId="264"/>
            <ac:picMk id="6" creationId="{44FA8633-3953-4F73-B588-2F546EC2F906}"/>
          </ac:picMkLst>
        </pc:picChg>
        <pc:picChg chg="add del">
          <ac:chgData name="Utsav Deep" userId="S::utsav.deep2019@vitstudent.ac.in::1fc50f07-a16c-410b-b9e5-668427ecbb28" providerId="AD" clId="Web-{BAD4F4B6-0DC6-47F3-80D7-EAC80C7426DA}" dt="2020-10-10T23:16:19.351" v="844"/>
          <ac:picMkLst>
            <pc:docMk/>
            <pc:sldMk cId="1373106962" sldId="264"/>
            <ac:picMk id="59" creationId="{6CFD523C-CC0D-41EB-B7F7-C615B5715FEB}"/>
          </ac:picMkLst>
        </pc:picChg>
        <pc:cxnChg chg="add del">
          <ac:chgData name="Utsav Deep" userId="S::utsav.deep2019@vitstudent.ac.in::1fc50f07-a16c-410b-b9e5-668427ecbb28" providerId="AD" clId="Web-{BAD4F4B6-0DC6-47F3-80D7-EAC80C7426DA}" dt="2020-10-10T23:14:03.836" v="819"/>
          <ac:cxnSpMkLst>
            <pc:docMk/>
            <pc:sldMk cId="1373106962" sldId="264"/>
            <ac:cxnSpMk id="10" creationId="{8F880EF2-DF79-4D9D-8F11-E91D48C79741}"/>
          </ac:cxnSpMkLst>
        </pc:cxnChg>
        <pc:cxnChg chg="add del">
          <ac:chgData name="Utsav Deep" userId="S::utsav.deep2019@vitstudent.ac.in::1fc50f07-a16c-410b-b9e5-668427ecbb28" providerId="AD" clId="Web-{BAD4F4B6-0DC6-47F3-80D7-EAC80C7426DA}" dt="2020-10-10T23:15:38.804" v="833"/>
          <ac:cxnSpMkLst>
            <pc:docMk/>
            <pc:sldMk cId="1373106962" sldId="264"/>
            <ac:cxnSpMk id="52" creationId="{8733B210-462D-42A4-BA20-36743BB5E686}"/>
          </ac:cxnSpMkLst>
        </pc:cxnChg>
        <pc:cxnChg chg="add del">
          <ac:chgData name="Utsav Deep" userId="S::utsav.deep2019@vitstudent.ac.in::1fc50f07-a16c-410b-b9e5-668427ecbb28" providerId="AD" clId="Web-{BAD4F4B6-0DC6-47F3-80D7-EAC80C7426DA}" dt="2020-10-10T23:16:19.351" v="845"/>
          <ac:cxnSpMkLst>
            <pc:docMk/>
            <pc:sldMk cId="1373106962" sldId="264"/>
            <ac:cxnSpMk id="55" creationId="{14254369-4B26-4D6A-A4CD-BE3438297C30}"/>
          </ac:cxnSpMkLst>
        </pc:cxnChg>
        <pc:cxnChg chg="add del">
          <ac:chgData name="Utsav Deep" userId="S::utsav.deep2019@vitstudent.ac.in::1fc50f07-a16c-410b-b9e5-668427ecbb28" providerId="AD" clId="Web-{BAD4F4B6-0DC6-47F3-80D7-EAC80C7426DA}" dt="2020-10-10T23:15:44.351" v="835"/>
          <ac:cxnSpMkLst>
            <pc:docMk/>
            <pc:sldMk cId="1373106962" sldId="264"/>
            <ac:cxnSpMk id="60" creationId="{02AD82C0-24F3-4083-849D-D281174AF259}"/>
          </ac:cxnSpMkLst>
        </pc:cxnChg>
        <pc:cxnChg chg="add">
          <ac:chgData name="Utsav Deep" userId="S::utsav.deep2019@vitstudent.ac.in::1fc50f07-a16c-410b-b9e5-668427ecbb28" providerId="AD" clId="Web-{BAD4F4B6-0DC6-47F3-80D7-EAC80C7426DA}" dt="2020-10-10T23:16:19.351" v="845"/>
          <ac:cxnSpMkLst>
            <pc:docMk/>
            <pc:sldMk cId="1373106962" sldId="264"/>
            <ac:cxnSpMk id="67" creationId="{14254369-4B26-4D6A-A4CD-BE3438297C30}"/>
          </ac:cxnSpMkLst>
        </pc:cxnChg>
      </pc:sldChg>
      <pc:sldChg chg="addSp modSp">
        <pc:chgData name="Utsav Deep" userId="S::utsav.deep2019@vitstudent.ac.in::1fc50f07-a16c-410b-b9e5-668427ecbb28" providerId="AD" clId="Web-{BAD4F4B6-0DC6-47F3-80D7-EAC80C7426DA}" dt="2020-10-10T23:21:17.128" v="1212"/>
        <pc:sldMkLst>
          <pc:docMk/>
          <pc:sldMk cId="3579919680" sldId="265"/>
        </pc:sldMkLst>
        <pc:spChg chg="add mod">
          <ac:chgData name="Utsav Deep" userId="S::utsav.deep2019@vitstudent.ac.in::1fc50f07-a16c-410b-b9e5-668427ecbb28" providerId="AD" clId="Web-{BAD4F4B6-0DC6-47F3-80D7-EAC80C7426DA}" dt="2020-10-10T23:20:29.800" v="1211" actId="14100"/>
          <ac:spMkLst>
            <pc:docMk/>
            <pc:sldMk cId="3579919680" sldId="265"/>
            <ac:spMk id="2" creationId="{0508F0FF-6824-4CD7-95CB-62FC8746588A}"/>
          </ac:spMkLst>
        </pc:spChg>
        <pc:picChg chg="add mod">
          <ac:chgData name="Utsav Deep" userId="S::utsav.deep2019@vitstudent.ac.in::1fc50f07-a16c-410b-b9e5-668427ecbb28" providerId="AD" clId="Web-{BAD4F4B6-0DC6-47F3-80D7-EAC80C7426DA}" dt="2020-10-10T23:21:17.128" v="1212"/>
          <ac:picMkLst>
            <pc:docMk/>
            <pc:sldMk cId="3579919680" sldId="265"/>
            <ac:picMk id="3" creationId="{1009CACA-2B24-44AA-BEE9-C03A388610E7}"/>
          </ac:picMkLst>
        </pc:picChg>
      </pc:sldChg>
    </pc:docChg>
  </pc:docChgLst>
  <pc:docChgLst>
    <pc:chgData name="VAISHNAV SRINIDHI" userId="S::vaishnav.srinidhi2019@vitstudent.ac.in::7c529db2-8be9-497c-a7f7-24ae722b51e4" providerId="AD" clId="Web-{7F769A46-7D59-41CC-BF24-9605D128EE83}"/>
    <pc:docChg chg="delSld">
      <pc:chgData name="VAISHNAV SRINIDHI" userId="S::vaishnav.srinidhi2019@vitstudent.ac.in::7c529db2-8be9-497c-a7f7-24ae722b51e4" providerId="AD" clId="Web-{7F769A46-7D59-41CC-BF24-9605D128EE83}" dt="2020-10-11T04:18:19.554" v="0"/>
      <pc:docMkLst>
        <pc:docMk/>
      </pc:docMkLst>
      <pc:sldChg chg="del">
        <pc:chgData name="VAISHNAV SRINIDHI" userId="S::vaishnav.srinidhi2019@vitstudent.ac.in::7c529db2-8be9-497c-a7f7-24ae722b51e4" providerId="AD" clId="Web-{7F769A46-7D59-41CC-BF24-9605D128EE83}" dt="2020-10-11T04:18:19.554" v="0"/>
        <pc:sldMkLst>
          <pc:docMk/>
          <pc:sldMk cId="3085612057" sldId="266"/>
        </pc:sldMkLst>
      </pc:sldChg>
    </pc:docChg>
  </pc:docChgLst>
  <pc:docChgLst>
    <pc:chgData name="Utsav Deep" userId="S::utsav.deep2019@vitstudent.ac.in::1fc50f07-a16c-410b-b9e5-668427ecbb28" providerId="AD" clId="Web-{D5D2A47C-4E34-4649-A053-03A0E13E5A6D}"/>
    <pc:docChg chg="delSld modSld">
      <pc:chgData name="Utsav Deep" userId="S::utsav.deep2019@vitstudent.ac.in::1fc50f07-a16c-410b-b9e5-668427ecbb28" providerId="AD" clId="Web-{D5D2A47C-4E34-4649-A053-03A0E13E5A6D}" dt="2020-10-10T23:26:55.133" v="84"/>
      <pc:docMkLst>
        <pc:docMk/>
      </pc:docMkLst>
      <pc:sldChg chg="modSp del">
        <pc:chgData name="Utsav Deep" userId="S::utsav.deep2019@vitstudent.ac.in::1fc50f07-a16c-410b-b9e5-668427ecbb28" providerId="AD" clId="Web-{D5D2A47C-4E34-4649-A053-03A0E13E5A6D}" dt="2020-10-10T23:26:55.133" v="84"/>
        <pc:sldMkLst>
          <pc:docMk/>
          <pc:sldMk cId="3579919680" sldId="265"/>
        </pc:sldMkLst>
        <pc:spChg chg="mod">
          <ac:chgData name="Utsav Deep" userId="S::utsav.deep2019@vitstudent.ac.in::1fc50f07-a16c-410b-b9e5-668427ecbb28" providerId="AD" clId="Web-{D5D2A47C-4E34-4649-A053-03A0E13E5A6D}" dt="2020-10-10T23:23:58.579" v="21" actId="20577"/>
          <ac:spMkLst>
            <pc:docMk/>
            <pc:sldMk cId="3579919680" sldId="265"/>
            <ac:spMk id="2" creationId="{0508F0FF-6824-4CD7-95CB-62FC8746588A}"/>
          </ac:spMkLst>
        </pc:spChg>
        <pc:picChg chg="mod">
          <ac:chgData name="Utsav Deep" userId="S::utsav.deep2019@vitstudent.ac.in::1fc50f07-a16c-410b-b9e5-668427ecbb28" providerId="AD" clId="Web-{D5D2A47C-4E34-4649-A053-03A0E13E5A6D}" dt="2020-10-10T23:23:41.935" v="16" actId="1076"/>
          <ac:picMkLst>
            <pc:docMk/>
            <pc:sldMk cId="3579919680" sldId="265"/>
            <ac:picMk id="3" creationId="{1009CACA-2B24-44AA-BEE9-C03A388610E7}"/>
          </ac:picMkLst>
        </pc:picChg>
      </pc:sldChg>
      <pc:sldChg chg="addSp modSp mod setBg">
        <pc:chgData name="Utsav Deep" userId="S::utsav.deep2019@vitstudent.ac.in::1fc50f07-a16c-410b-b9e5-668427ecbb28" providerId="AD" clId="Web-{D5D2A47C-4E34-4649-A053-03A0E13E5A6D}" dt="2020-10-10T23:26:51.508" v="82" actId="20577"/>
        <pc:sldMkLst>
          <pc:docMk/>
          <pc:sldMk cId="3085612057" sldId="266"/>
        </pc:sldMkLst>
        <pc:spChg chg="add mod">
          <ac:chgData name="Utsav Deep" userId="S::utsav.deep2019@vitstudent.ac.in::1fc50f07-a16c-410b-b9e5-668427ecbb28" providerId="AD" clId="Web-{D5D2A47C-4E34-4649-A053-03A0E13E5A6D}" dt="2020-10-10T23:26:51.508" v="82" actId="20577"/>
          <ac:spMkLst>
            <pc:docMk/>
            <pc:sldMk cId="3085612057" sldId="266"/>
            <ac:spMk id="2" creationId="{039D8A03-9BD4-4C72-BC77-12447D2ADD2B}"/>
          </ac:spMkLst>
        </pc:spChg>
        <pc:picChg chg="add">
          <ac:chgData name="Utsav Deep" userId="S::utsav.deep2019@vitstudent.ac.in::1fc50f07-a16c-410b-b9e5-668427ecbb28" providerId="AD" clId="Web-{D5D2A47C-4E34-4649-A053-03A0E13E5A6D}" dt="2020-10-10T23:25:00.126" v="28"/>
          <ac:picMkLst>
            <pc:docMk/>
            <pc:sldMk cId="3085612057" sldId="266"/>
            <ac:picMk id="4" creationId="{7E246570-F22E-45ED-80E5-A00CD7C06A22}"/>
          </ac:picMkLst>
        </pc:picChg>
      </pc:sldChg>
      <pc:sldChg chg="addSp delSp modSp mod setBg setClrOvrMap">
        <pc:chgData name="Utsav Deep" userId="S::utsav.deep2019@vitstudent.ac.in::1fc50f07-a16c-410b-b9e5-668427ecbb28" providerId="AD" clId="Web-{D5D2A47C-4E34-4649-A053-03A0E13E5A6D}" dt="2020-10-10T23:26:19.377" v="75"/>
        <pc:sldMkLst>
          <pc:docMk/>
          <pc:sldMk cId="2472114538" sldId="268"/>
        </pc:sldMkLst>
        <pc:spChg chg="add del mod">
          <ac:chgData name="Utsav Deep" userId="S::utsav.deep2019@vitstudent.ac.in::1fc50f07-a16c-410b-b9e5-668427ecbb28" providerId="AD" clId="Web-{D5D2A47C-4E34-4649-A053-03A0E13E5A6D}" dt="2020-10-10T23:26:19.377" v="75"/>
          <ac:spMkLst>
            <pc:docMk/>
            <pc:sldMk cId="2472114538" sldId="268"/>
            <ac:spMk id="2" creationId="{C3C53388-8BF8-4FF7-8CE8-4D0BB4442532}"/>
          </ac:spMkLst>
        </pc:spChg>
        <pc:spChg chg="add">
          <ac:chgData name="Utsav Deep" userId="S::utsav.deep2019@vitstudent.ac.in::1fc50f07-a16c-410b-b9e5-668427ecbb28" providerId="AD" clId="Web-{D5D2A47C-4E34-4649-A053-03A0E13E5A6D}" dt="2020-10-10T23:26:19.377" v="75"/>
          <ac:spMkLst>
            <pc:docMk/>
            <pc:sldMk cId="2472114538" sldId="268"/>
            <ac:spMk id="6" creationId="{9228552E-C8B1-4A80-8448-0787CE0FC704}"/>
          </ac:spMkLst>
        </pc:spChg>
        <pc:spChg chg="add del">
          <ac:chgData name="Utsav Deep" userId="S::utsav.deep2019@vitstudent.ac.in::1fc50f07-a16c-410b-b9e5-668427ecbb28" providerId="AD" clId="Web-{D5D2A47C-4E34-4649-A053-03A0E13E5A6D}" dt="2020-10-10T23:26:19.315" v="74"/>
          <ac:spMkLst>
            <pc:docMk/>
            <pc:sldMk cId="2472114538" sldId="268"/>
            <ac:spMk id="7" creationId="{F98ED85F-DCEE-4B50-802E-71A6E3E12B04}"/>
          </ac:spMkLst>
        </pc:spChg>
        <pc:graphicFrameChg chg="add">
          <ac:chgData name="Utsav Deep" userId="S::utsav.deep2019@vitstudent.ac.in::1fc50f07-a16c-410b-b9e5-668427ecbb28" providerId="AD" clId="Web-{D5D2A47C-4E34-4649-A053-03A0E13E5A6D}" dt="2020-10-10T23:26:19.377" v="75"/>
          <ac:graphicFrameMkLst>
            <pc:docMk/>
            <pc:sldMk cId="2472114538" sldId="268"/>
            <ac:graphicFrameMk id="4" creationId="{D3033951-88AA-4083-BFC4-F5CC040C3E03}"/>
          </ac:graphicFrameMkLst>
        </pc:graphicFrameChg>
        <pc:picChg chg="add">
          <ac:chgData name="Utsav Deep" userId="S::utsav.deep2019@vitstudent.ac.in::1fc50f07-a16c-410b-b9e5-668427ecbb28" providerId="AD" clId="Web-{D5D2A47C-4E34-4649-A053-03A0E13E5A6D}" dt="2020-10-10T23:26:19.377" v="75"/>
          <ac:picMkLst>
            <pc:docMk/>
            <pc:sldMk cId="2472114538" sldId="268"/>
            <ac:picMk id="5" creationId="{0CA69039-BC35-4617-AD11-BFD7CFDA9D33}"/>
          </ac:picMkLst>
        </pc:picChg>
        <pc:cxnChg chg="add del">
          <ac:chgData name="Utsav Deep" userId="S::utsav.deep2019@vitstudent.ac.in::1fc50f07-a16c-410b-b9e5-668427ecbb28" providerId="AD" clId="Web-{D5D2A47C-4E34-4649-A053-03A0E13E5A6D}" dt="2020-10-10T23:26:19.315" v="74"/>
          <ac:cxnSpMkLst>
            <pc:docMk/>
            <pc:sldMk cId="2472114538" sldId="268"/>
            <ac:cxnSpMk id="9" creationId="{E8E35B83-1EC3-4F87-9D54-D863463351B9}"/>
          </ac:cxnSpMkLst>
        </pc:cxnChg>
      </pc:sldChg>
    </pc:docChg>
  </pc:docChgLst>
  <pc:docChgLst>
    <pc:chgData name="Utsav Deep" userId="S::utsav.deep2019@vitstudent.ac.in::1fc50f07-a16c-410b-b9e5-668427ecbb28" providerId="AD" clId="Web-{4E8688C1-BFF6-4A26-ABCA-4003A02077CC}"/>
    <pc:docChg chg="modSld">
      <pc:chgData name="Utsav Deep" userId="S::utsav.deep2019@vitstudent.ac.in::1fc50f07-a16c-410b-b9e5-668427ecbb28" providerId="AD" clId="Web-{4E8688C1-BFF6-4A26-ABCA-4003A02077CC}" dt="2020-10-11T04:34:36.299" v="32" actId="20577"/>
      <pc:docMkLst>
        <pc:docMk/>
      </pc:docMkLst>
      <pc:sldChg chg="modSp">
        <pc:chgData name="Utsav Deep" userId="S::utsav.deep2019@vitstudent.ac.in::1fc50f07-a16c-410b-b9e5-668427ecbb28" providerId="AD" clId="Web-{4E8688C1-BFF6-4A26-ABCA-4003A02077CC}" dt="2020-10-11T04:34:36.284" v="31" actId="20577"/>
        <pc:sldMkLst>
          <pc:docMk/>
          <pc:sldMk cId="1678633625" sldId="259"/>
        </pc:sldMkLst>
        <pc:spChg chg="mod">
          <ac:chgData name="Utsav Deep" userId="S::utsav.deep2019@vitstudent.ac.in::1fc50f07-a16c-410b-b9e5-668427ecbb28" providerId="AD" clId="Web-{4E8688C1-BFF6-4A26-ABCA-4003A02077CC}" dt="2020-10-11T04:34:36.284" v="31" actId="20577"/>
          <ac:spMkLst>
            <pc:docMk/>
            <pc:sldMk cId="1678633625" sldId="259"/>
            <ac:spMk id="3" creationId="{6CD809C0-7F8D-4F0D-B496-F27CFC2F3A55}"/>
          </ac:spMkLst>
        </pc:spChg>
      </pc:sldChg>
      <pc:sldChg chg="addSp delSp">
        <pc:chgData name="Utsav Deep" userId="S::utsav.deep2019@vitstudent.ac.in::1fc50f07-a16c-410b-b9e5-668427ecbb28" providerId="AD" clId="Web-{4E8688C1-BFF6-4A26-ABCA-4003A02077CC}" dt="2020-10-11T04:07:59.738" v="10"/>
        <pc:sldMkLst>
          <pc:docMk/>
          <pc:sldMk cId="3085612057" sldId="266"/>
        </pc:sldMkLst>
        <pc:picChg chg="add del">
          <ac:chgData name="Utsav Deep" userId="S::utsav.deep2019@vitstudent.ac.in::1fc50f07-a16c-410b-b9e5-668427ecbb28" providerId="AD" clId="Web-{4E8688C1-BFF6-4A26-ABCA-4003A02077CC}" dt="2020-10-11T04:07:59.738" v="10"/>
          <ac:picMkLst>
            <pc:docMk/>
            <pc:sldMk cId="3085612057" sldId="266"/>
            <ac:picMk id="4" creationId="{7E246570-F22E-45ED-80E5-A00CD7C06A22}"/>
          </ac:picMkLst>
        </pc:picChg>
      </pc:sldChg>
      <pc:sldChg chg="modSp">
        <pc:chgData name="Utsav Deep" userId="S::utsav.deep2019@vitstudent.ac.in::1fc50f07-a16c-410b-b9e5-668427ecbb28" providerId="AD" clId="Web-{4E8688C1-BFF6-4A26-ABCA-4003A02077CC}" dt="2020-10-11T04:04:19.223" v="7" actId="14100"/>
        <pc:sldMkLst>
          <pc:docMk/>
          <pc:sldMk cId="2472114538" sldId="268"/>
        </pc:sldMkLst>
        <pc:graphicFrameChg chg="mod modGraphic">
          <ac:chgData name="Utsav Deep" userId="S::utsav.deep2019@vitstudent.ac.in::1fc50f07-a16c-410b-b9e5-668427ecbb28" providerId="AD" clId="Web-{4E8688C1-BFF6-4A26-ABCA-4003A02077CC}" dt="2020-10-11T04:04:19.223" v="7" actId="14100"/>
          <ac:graphicFrameMkLst>
            <pc:docMk/>
            <pc:sldMk cId="2472114538" sldId="268"/>
            <ac:graphicFrameMk id="4" creationId="{D3033951-88AA-4083-BFC4-F5CC040C3E03}"/>
          </ac:graphicFrameMkLst>
        </pc:graphicFrameChg>
      </pc:sldChg>
      <pc:sldChg chg="addSp delSp modSp">
        <pc:chgData name="Utsav Deep" userId="S::utsav.deep2019@vitstudent.ac.in::1fc50f07-a16c-410b-b9e5-668427ecbb28" providerId="AD" clId="Web-{4E8688C1-BFF6-4A26-ABCA-4003A02077CC}" dt="2020-10-11T04:14:48.504" v="25" actId="20577"/>
        <pc:sldMkLst>
          <pc:docMk/>
          <pc:sldMk cId="739404187" sldId="269"/>
        </pc:sldMkLst>
        <pc:spChg chg="mod">
          <ac:chgData name="Utsav Deep" userId="S::utsav.deep2019@vitstudent.ac.in::1fc50f07-a16c-410b-b9e5-668427ecbb28" providerId="AD" clId="Web-{4E8688C1-BFF6-4A26-ABCA-4003A02077CC}" dt="2020-10-11T04:14:48.504" v="25" actId="20577"/>
          <ac:spMkLst>
            <pc:docMk/>
            <pc:sldMk cId="739404187" sldId="269"/>
            <ac:spMk id="2" creationId="{981179C3-D1BA-4211-A2E9-E28E788560D9}"/>
          </ac:spMkLst>
        </pc:spChg>
        <pc:spChg chg="mod">
          <ac:chgData name="Utsav Deep" userId="S::utsav.deep2019@vitstudent.ac.in::1fc50f07-a16c-410b-b9e5-668427ecbb28" providerId="AD" clId="Web-{4E8688C1-BFF6-4A26-ABCA-4003A02077CC}" dt="2020-10-11T04:14:02.551" v="23" actId="20577"/>
          <ac:spMkLst>
            <pc:docMk/>
            <pc:sldMk cId="739404187" sldId="269"/>
            <ac:spMk id="3" creationId="{C70B843C-85E1-4ADC-A679-AC76095A6B41}"/>
          </ac:spMkLst>
        </pc:spChg>
        <pc:spChg chg="del">
          <ac:chgData name="Utsav Deep" userId="S::utsav.deep2019@vitstudent.ac.in::1fc50f07-a16c-410b-b9e5-668427ecbb28" providerId="AD" clId="Web-{4E8688C1-BFF6-4A26-ABCA-4003A02077CC}" dt="2020-10-11T04:13:35.519" v="16"/>
          <ac:spMkLst>
            <pc:docMk/>
            <pc:sldMk cId="739404187" sldId="269"/>
            <ac:spMk id="8" creationId="{76EFD3D9-44F0-4267-BCC1-1613E79D8274}"/>
          </ac:spMkLst>
        </pc:spChg>
        <pc:spChg chg="del">
          <ac:chgData name="Utsav Deep" userId="S::utsav.deep2019@vitstudent.ac.in::1fc50f07-a16c-410b-b9e5-668427ecbb28" providerId="AD" clId="Web-{4E8688C1-BFF6-4A26-ABCA-4003A02077CC}" dt="2020-10-11T04:13:35.519" v="16"/>
          <ac:spMkLst>
            <pc:docMk/>
            <pc:sldMk cId="739404187" sldId="269"/>
            <ac:spMk id="10" creationId="{A779A851-95D6-41AF-937A-B0E4B7F6FA8D}"/>
          </ac:spMkLst>
        </pc:spChg>
        <pc:spChg chg="del">
          <ac:chgData name="Utsav Deep" userId="S::utsav.deep2019@vitstudent.ac.in::1fc50f07-a16c-410b-b9e5-668427ecbb28" providerId="AD" clId="Web-{4E8688C1-BFF6-4A26-ABCA-4003A02077CC}" dt="2020-10-11T04:13:35.519" v="16"/>
          <ac:spMkLst>
            <pc:docMk/>
            <pc:sldMk cId="739404187" sldId="269"/>
            <ac:spMk id="12" creationId="{953FB2E7-B6CB-429C-81EB-D9516D6D5C8D}"/>
          </ac:spMkLst>
        </pc:spChg>
        <pc:spChg chg="del">
          <ac:chgData name="Utsav Deep" userId="S::utsav.deep2019@vitstudent.ac.in::1fc50f07-a16c-410b-b9e5-668427ecbb28" providerId="AD" clId="Web-{4E8688C1-BFF6-4A26-ABCA-4003A02077CC}" dt="2020-10-11T04:13:35.519" v="16"/>
          <ac:spMkLst>
            <pc:docMk/>
            <pc:sldMk cId="739404187" sldId="269"/>
            <ac:spMk id="14" creationId="{2EC40DB1-B719-4A13-9A4D-0966B4B27866}"/>
          </ac:spMkLst>
        </pc:spChg>
        <pc:spChg chg="del">
          <ac:chgData name="Utsav Deep" userId="S::utsav.deep2019@vitstudent.ac.in::1fc50f07-a16c-410b-b9e5-668427ecbb28" providerId="AD" clId="Web-{4E8688C1-BFF6-4A26-ABCA-4003A02077CC}" dt="2020-10-11T04:13:35.519" v="16"/>
          <ac:spMkLst>
            <pc:docMk/>
            <pc:sldMk cId="739404187" sldId="269"/>
            <ac:spMk id="16" creationId="{82211336-CFF3-412D-868A-6679C1004C45}"/>
          </ac:spMkLst>
        </pc:spChg>
        <pc:spChg chg="add">
          <ac:chgData name="Utsav Deep" userId="S::utsav.deep2019@vitstudent.ac.in::1fc50f07-a16c-410b-b9e5-668427ecbb28" providerId="AD" clId="Web-{4E8688C1-BFF6-4A26-ABCA-4003A02077CC}" dt="2020-10-11T04:13:35.519" v="16"/>
          <ac:spMkLst>
            <pc:docMk/>
            <pc:sldMk cId="739404187" sldId="269"/>
            <ac:spMk id="21" creationId="{9DAE9059-5BC0-4B75-B536-54BFB08FFE22}"/>
          </ac:spMkLst>
        </pc:spChg>
        <pc:spChg chg="add">
          <ac:chgData name="Utsav Deep" userId="S::utsav.deep2019@vitstudent.ac.in::1fc50f07-a16c-410b-b9e5-668427ecbb28" providerId="AD" clId="Web-{4E8688C1-BFF6-4A26-ABCA-4003A02077CC}" dt="2020-10-11T04:13:35.519" v="16"/>
          <ac:spMkLst>
            <pc:docMk/>
            <pc:sldMk cId="739404187" sldId="269"/>
            <ac:spMk id="23" creationId="{F17EE558-8341-47F3-B29A-14E701B362B4}"/>
          </ac:spMkLst>
        </pc:spChg>
        <pc:grpChg chg="add">
          <ac:chgData name="Utsav Deep" userId="S::utsav.deep2019@vitstudent.ac.in::1fc50f07-a16c-410b-b9e5-668427ecbb28" providerId="AD" clId="Web-{4E8688C1-BFF6-4A26-ABCA-4003A02077CC}" dt="2020-10-11T04:13:35.519" v="16"/>
          <ac:grpSpMkLst>
            <pc:docMk/>
            <pc:sldMk cId="739404187" sldId="269"/>
            <ac:grpSpMk id="25" creationId="{73FC59CD-C9DA-4650-8128-10CD2396E33D}"/>
          </ac:grpSpMkLst>
        </pc:grpChg>
        <pc:picChg chg="add mod ord">
          <ac:chgData name="Utsav Deep" userId="S::utsav.deep2019@vitstudent.ac.in::1fc50f07-a16c-410b-b9e5-668427ecbb28" providerId="AD" clId="Web-{4E8688C1-BFF6-4A26-ABCA-4003A02077CC}" dt="2020-10-11T04:13:35.519" v="16"/>
          <ac:picMkLst>
            <pc:docMk/>
            <pc:sldMk cId="739404187" sldId="269"/>
            <ac:picMk id="4" creationId="{E279CABB-FCD1-4348-8340-AF5219BB34A5}"/>
          </ac:picMkLst>
        </pc:picChg>
      </pc:sldChg>
    </pc:docChg>
  </pc:docChgLst>
  <pc:docChgLst>
    <pc:chgData name="VAISHNAV SRINIDHI" userId="S::vaishnav.srinidhi2019@vitstudent.ac.in::7c529db2-8be9-497c-a7f7-24ae722b51e4" providerId="AD" clId="Web-{CBF152D1-5050-43B2-BD2E-66382A6B2E76}"/>
    <pc:docChg chg="modSld">
      <pc:chgData name="VAISHNAV SRINIDHI" userId="S::vaishnav.srinidhi2019@vitstudent.ac.in::7c529db2-8be9-497c-a7f7-24ae722b51e4" providerId="AD" clId="Web-{CBF152D1-5050-43B2-BD2E-66382A6B2E76}" dt="2020-10-11T03:39:00.839" v="34" actId="20577"/>
      <pc:docMkLst>
        <pc:docMk/>
      </pc:docMkLst>
      <pc:sldChg chg="modSp">
        <pc:chgData name="VAISHNAV SRINIDHI" userId="S::vaishnav.srinidhi2019@vitstudent.ac.in::7c529db2-8be9-497c-a7f7-24ae722b51e4" providerId="AD" clId="Web-{CBF152D1-5050-43B2-BD2E-66382A6B2E76}" dt="2020-10-11T03:20:53.246" v="12" actId="20577"/>
        <pc:sldMkLst>
          <pc:docMk/>
          <pc:sldMk cId="2925830586" sldId="258"/>
        </pc:sldMkLst>
        <pc:spChg chg="mod">
          <ac:chgData name="VAISHNAV SRINIDHI" userId="S::vaishnav.srinidhi2019@vitstudent.ac.in::7c529db2-8be9-497c-a7f7-24ae722b51e4" providerId="AD" clId="Web-{CBF152D1-5050-43B2-BD2E-66382A6B2E76}" dt="2020-10-11T03:20:53.246" v="12" actId="20577"/>
          <ac:spMkLst>
            <pc:docMk/>
            <pc:sldMk cId="2925830586" sldId="258"/>
            <ac:spMk id="3" creationId="{B08E4126-F0DC-4FB1-8462-CE7973B83E59}"/>
          </ac:spMkLst>
        </pc:spChg>
      </pc:sldChg>
      <pc:sldChg chg="modSp">
        <pc:chgData name="VAISHNAV SRINIDHI" userId="S::vaishnav.srinidhi2019@vitstudent.ac.in::7c529db2-8be9-497c-a7f7-24ae722b51e4" providerId="AD" clId="Web-{CBF152D1-5050-43B2-BD2E-66382A6B2E76}" dt="2020-10-11T03:38:52.230" v="32" actId="20577"/>
        <pc:sldMkLst>
          <pc:docMk/>
          <pc:sldMk cId="1678633625" sldId="259"/>
        </pc:sldMkLst>
        <pc:spChg chg="mod">
          <ac:chgData name="VAISHNAV SRINIDHI" userId="S::vaishnav.srinidhi2019@vitstudent.ac.in::7c529db2-8be9-497c-a7f7-24ae722b51e4" providerId="AD" clId="Web-{CBF152D1-5050-43B2-BD2E-66382A6B2E76}" dt="2020-10-11T03:38:52.230" v="32" actId="20577"/>
          <ac:spMkLst>
            <pc:docMk/>
            <pc:sldMk cId="1678633625" sldId="259"/>
            <ac:spMk id="3" creationId="{6CD809C0-7F8D-4F0D-B496-F27CFC2F3A55}"/>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3523C-DB8B-45E1-97FD-947167DE170B}"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F608D56-E794-469B-80D0-E4994EE05195}">
      <dgm:prSet/>
      <dgm:spPr/>
      <dgm:t>
        <a:bodyPr/>
        <a:lstStyle/>
        <a:p>
          <a:pPr>
            <a:lnSpc>
              <a:spcPct val="100000"/>
            </a:lnSpc>
            <a:defRPr cap="all"/>
          </a:pPr>
          <a:r>
            <a:rPr lang="en-US"/>
            <a:t>Course Recommendation Portal for Students </a:t>
          </a:r>
          <a:endParaRPr lang="en-US" b="0" i="0" u="none" strike="noStrike" cap="none" baseline="0" noProof="0">
            <a:latin typeface="Calibri Light"/>
            <a:cs typeface="Calibri Light"/>
          </a:endParaRPr>
        </a:p>
      </dgm:t>
    </dgm:pt>
    <dgm:pt modelId="{EEAF9942-AF6F-4449-B62B-C04B035289F3}" type="parTrans" cxnId="{7820DC97-DDEB-4F82-BCBB-7D81C58EFC17}">
      <dgm:prSet/>
      <dgm:spPr/>
      <dgm:t>
        <a:bodyPr/>
        <a:lstStyle/>
        <a:p>
          <a:endParaRPr lang="en-US"/>
        </a:p>
      </dgm:t>
    </dgm:pt>
    <dgm:pt modelId="{7BD12530-1B6D-4C38-8883-68F68BDC869D}" type="sibTrans" cxnId="{7820DC97-DDEB-4F82-BCBB-7D81C58EFC17}">
      <dgm:prSet/>
      <dgm:spPr/>
      <dgm:t>
        <a:bodyPr/>
        <a:lstStyle/>
        <a:p>
          <a:endParaRPr lang="en-US"/>
        </a:p>
      </dgm:t>
    </dgm:pt>
    <dgm:pt modelId="{EC23AD75-B530-4F37-9A15-7B35A2F39857}">
      <dgm:prSet/>
      <dgm:spPr/>
      <dgm:t>
        <a:bodyPr/>
        <a:lstStyle/>
        <a:p>
          <a:pPr>
            <a:lnSpc>
              <a:spcPct val="100000"/>
            </a:lnSpc>
            <a:defRPr cap="all"/>
          </a:pPr>
          <a:r>
            <a:rPr lang="en-US"/>
            <a:t>Chatbot For 24*7 Assistance to tutors and Students.</a:t>
          </a:r>
        </a:p>
      </dgm:t>
    </dgm:pt>
    <dgm:pt modelId="{95C26932-6CE4-4739-962B-A94E51EB4D52}" type="parTrans" cxnId="{EEC52882-63B7-4E4F-8386-A392E2105A19}">
      <dgm:prSet/>
      <dgm:spPr/>
      <dgm:t>
        <a:bodyPr/>
        <a:lstStyle/>
        <a:p>
          <a:endParaRPr lang="en-US"/>
        </a:p>
      </dgm:t>
    </dgm:pt>
    <dgm:pt modelId="{186A6CE6-4B23-49EA-BE53-5E4866A0146C}" type="sibTrans" cxnId="{EEC52882-63B7-4E4F-8386-A392E2105A19}">
      <dgm:prSet/>
      <dgm:spPr/>
      <dgm:t>
        <a:bodyPr/>
        <a:lstStyle/>
        <a:p>
          <a:endParaRPr lang="en-US"/>
        </a:p>
      </dgm:t>
    </dgm:pt>
    <dgm:pt modelId="{0C8F5598-45C7-4E5F-8FA3-22DDA53B14A5}">
      <dgm:prSet/>
      <dgm:spPr/>
      <dgm:t>
        <a:bodyPr/>
        <a:lstStyle/>
        <a:p>
          <a:pPr>
            <a:lnSpc>
              <a:spcPct val="100000"/>
            </a:lnSpc>
            <a:defRPr cap="all"/>
          </a:pPr>
          <a:r>
            <a:rPr lang="en-US"/>
            <a:t>Free Demo CLasses for Students</a:t>
          </a:r>
        </a:p>
      </dgm:t>
    </dgm:pt>
    <dgm:pt modelId="{261EFF2F-DCCF-483A-A5F4-AA5023BC25BF}" type="parTrans" cxnId="{AE3876CD-E28F-4455-8D05-EAD654C693A5}">
      <dgm:prSet/>
      <dgm:spPr/>
      <dgm:t>
        <a:bodyPr/>
        <a:lstStyle/>
        <a:p>
          <a:endParaRPr lang="en-US"/>
        </a:p>
      </dgm:t>
    </dgm:pt>
    <dgm:pt modelId="{903E6288-2DBB-4FA2-9E2D-E20BC9C5C892}" type="sibTrans" cxnId="{AE3876CD-E28F-4455-8D05-EAD654C693A5}">
      <dgm:prSet/>
      <dgm:spPr/>
      <dgm:t>
        <a:bodyPr/>
        <a:lstStyle/>
        <a:p>
          <a:endParaRPr lang="en-US"/>
        </a:p>
      </dgm:t>
    </dgm:pt>
    <dgm:pt modelId="{009B9959-D65A-4716-A9A5-A6AFE66A3A67}">
      <dgm:prSet/>
      <dgm:spPr/>
      <dgm:t>
        <a:bodyPr/>
        <a:lstStyle/>
        <a:p>
          <a:pPr>
            <a:lnSpc>
              <a:spcPct val="100000"/>
            </a:lnSpc>
            <a:defRPr cap="all"/>
          </a:pPr>
          <a:r>
            <a:rPr lang="en-US"/>
            <a:t>Interacive Dashboard</a:t>
          </a:r>
        </a:p>
      </dgm:t>
    </dgm:pt>
    <dgm:pt modelId="{CAFCA95D-EFBA-4D53-9A8F-787B22F672AE}" type="parTrans" cxnId="{9CEE21C0-7834-4F5E-AF16-F85D36E5B8FA}">
      <dgm:prSet/>
      <dgm:spPr/>
      <dgm:t>
        <a:bodyPr/>
        <a:lstStyle/>
        <a:p>
          <a:endParaRPr lang="en-US"/>
        </a:p>
      </dgm:t>
    </dgm:pt>
    <dgm:pt modelId="{73CB2F39-FA45-4840-8BBA-710730DCEBC8}" type="sibTrans" cxnId="{9CEE21C0-7834-4F5E-AF16-F85D36E5B8FA}">
      <dgm:prSet/>
      <dgm:spPr/>
      <dgm:t>
        <a:bodyPr/>
        <a:lstStyle/>
        <a:p>
          <a:endParaRPr lang="en-US"/>
        </a:p>
      </dgm:t>
    </dgm:pt>
    <dgm:pt modelId="{D13688BB-C581-464A-80BB-1C0F91D7DEAB}">
      <dgm:prSet/>
      <dgm:spPr/>
      <dgm:t>
        <a:bodyPr/>
        <a:lstStyle/>
        <a:p>
          <a:pPr>
            <a:lnSpc>
              <a:spcPct val="100000"/>
            </a:lnSpc>
            <a:defRPr cap="all"/>
          </a:pPr>
          <a:r>
            <a:rPr lang="en-US"/>
            <a:t>Assistance to tutors in Course building and marketing.</a:t>
          </a:r>
        </a:p>
      </dgm:t>
    </dgm:pt>
    <dgm:pt modelId="{06230B8B-AC90-4D48-8482-3FF7FD92008D}" type="parTrans" cxnId="{67DDC0D9-750D-40BD-8809-E0BC24635A28}">
      <dgm:prSet/>
      <dgm:spPr/>
      <dgm:t>
        <a:bodyPr/>
        <a:lstStyle/>
        <a:p>
          <a:endParaRPr lang="en-US"/>
        </a:p>
      </dgm:t>
    </dgm:pt>
    <dgm:pt modelId="{496F2014-73D9-463E-988D-58AD4A8084B8}" type="sibTrans" cxnId="{67DDC0D9-750D-40BD-8809-E0BC24635A28}">
      <dgm:prSet/>
      <dgm:spPr/>
      <dgm:t>
        <a:bodyPr/>
        <a:lstStyle/>
        <a:p>
          <a:endParaRPr lang="en-US"/>
        </a:p>
      </dgm:t>
    </dgm:pt>
    <dgm:pt modelId="{C4FBD3D4-E9F7-44C5-BCE4-69B398C75824}">
      <dgm:prSet/>
      <dgm:spPr/>
      <dgm:t>
        <a:bodyPr/>
        <a:lstStyle/>
        <a:p>
          <a:pPr>
            <a:lnSpc>
              <a:spcPct val="100000"/>
            </a:lnSpc>
            <a:defRPr cap="all"/>
          </a:pPr>
          <a:r>
            <a:rPr lang="en-US"/>
            <a:t>Generic Tests on the platform for users to test their skills and compete with others</a:t>
          </a:r>
        </a:p>
      </dgm:t>
    </dgm:pt>
    <dgm:pt modelId="{A576DAD0-8466-42FF-917A-10D5588931A7}" type="parTrans" cxnId="{C4A1682F-F94F-4236-BF02-BB57133268FE}">
      <dgm:prSet/>
      <dgm:spPr/>
      <dgm:t>
        <a:bodyPr/>
        <a:lstStyle/>
        <a:p>
          <a:endParaRPr lang="en-US"/>
        </a:p>
      </dgm:t>
    </dgm:pt>
    <dgm:pt modelId="{19EC7BF7-DA06-48BC-91E4-317083073D66}" type="sibTrans" cxnId="{C4A1682F-F94F-4236-BF02-BB57133268FE}">
      <dgm:prSet/>
      <dgm:spPr/>
      <dgm:t>
        <a:bodyPr/>
        <a:lstStyle/>
        <a:p>
          <a:endParaRPr lang="en-US"/>
        </a:p>
      </dgm:t>
    </dgm:pt>
    <dgm:pt modelId="{4B269A3D-FFE9-4C2B-B67B-FAADFC5B3F7B}">
      <dgm:prSet/>
      <dgm:spPr/>
      <dgm:t>
        <a:bodyPr/>
        <a:lstStyle/>
        <a:p>
          <a:pPr>
            <a:lnSpc>
              <a:spcPct val="100000"/>
            </a:lnSpc>
            <a:defRPr cap="all"/>
          </a:pPr>
          <a:r>
            <a:rPr lang="en-US"/>
            <a:t>Impeccable UX and UI designs</a:t>
          </a:r>
        </a:p>
      </dgm:t>
    </dgm:pt>
    <dgm:pt modelId="{EF494AD8-B3AE-4037-BD3B-CE79F673B28C}" type="parTrans" cxnId="{E615D374-4FC2-415F-A9A4-52CB45820CBE}">
      <dgm:prSet/>
      <dgm:spPr/>
      <dgm:t>
        <a:bodyPr/>
        <a:lstStyle/>
        <a:p>
          <a:endParaRPr lang="en-US"/>
        </a:p>
      </dgm:t>
    </dgm:pt>
    <dgm:pt modelId="{4643A6BD-160A-4451-B10C-EB181513CAFE}" type="sibTrans" cxnId="{E615D374-4FC2-415F-A9A4-52CB45820CBE}">
      <dgm:prSet/>
      <dgm:spPr/>
      <dgm:t>
        <a:bodyPr/>
        <a:lstStyle/>
        <a:p>
          <a:endParaRPr lang="en-US"/>
        </a:p>
      </dgm:t>
    </dgm:pt>
    <dgm:pt modelId="{B1106507-D9F9-4B0E-A8E1-F4FB6D1AF048}" type="pres">
      <dgm:prSet presAssocID="{E693523C-DB8B-45E1-97FD-947167DE170B}" presName="root" presStyleCnt="0">
        <dgm:presLayoutVars>
          <dgm:dir/>
          <dgm:resizeHandles val="exact"/>
        </dgm:presLayoutVars>
      </dgm:prSet>
      <dgm:spPr/>
    </dgm:pt>
    <dgm:pt modelId="{0E6F7056-354C-4019-8CAA-731E51B8FFDC}" type="pres">
      <dgm:prSet presAssocID="{3F608D56-E794-469B-80D0-E4994EE05195}" presName="compNode" presStyleCnt="0"/>
      <dgm:spPr/>
    </dgm:pt>
    <dgm:pt modelId="{D4D8BE58-A545-4DBC-9D63-F0907F9F9BBC}" type="pres">
      <dgm:prSet presAssocID="{3F608D56-E794-469B-80D0-E4994EE05195}" presName="iconBgRect" presStyleLbl="bgShp" presStyleIdx="0" presStyleCnt="7"/>
      <dgm:spPr/>
    </dgm:pt>
    <dgm:pt modelId="{FB73D670-B6EF-4BF6-89BC-A354B2604C06}" type="pres">
      <dgm:prSet presAssocID="{3F608D56-E794-469B-80D0-E4994EE0519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acher"/>
        </a:ext>
      </dgm:extLst>
    </dgm:pt>
    <dgm:pt modelId="{78690ED0-04D4-4FE9-ABB9-B3F2696A1308}" type="pres">
      <dgm:prSet presAssocID="{3F608D56-E794-469B-80D0-E4994EE05195}" presName="spaceRect" presStyleCnt="0"/>
      <dgm:spPr/>
    </dgm:pt>
    <dgm:pt modelId="{D989DE41-0442-41EF-A196-0FCE963BD49A}" type="pres">
      <dgm:prSet presAssocID="{3F608D56-E794-469B-80D0-E4994EE05195}" presName="textRect" presStyleLbl="revTx" presStyleIdx="0" presStyleCnt="7">
        <dgm:presLayoutVars>
          <dgm:chMax val="1"/>
          <dgm:chPref val="1"/>
        </dgm:presLayoutVars>
      </dgm:prSet>
      <dgm:spPr/>
    </dgm:pt>
    <dgm:pt modelId="{CBCBF560-FF7A-404F-AB95-D0BAAA22FAFD}" type="pres">
      <dgm:prSet presAssocID="{7BD12530-1B6D-4C38-8883-68F68BDC869D}" presName="sibTrans" presStyleCnt="0"/>
      <dgm:spPr/>
    </dgm:pt>
    <dgm:pt modelId="{EDC9FAEB-D0D3-4EA9-8E31-60201398C7DC}" type="pres">
      <dgm:prSet presAssocID="{EC23AD75-B530-4F37-9A15-7B35A2F39857}" presName="compNode" presStyleCnt="0"/>
      <dgm:spPr/>
    </dgm:pt>
    <dgm:pt modelId="{68BF7063-6DC9-4475-AB03-DAC35C120E07}" type="pres">
      <dgm:prSet presAssocID="{EC23AD75-B530-4F37-9A15-7B35A2F39857}" presName="iconBgRect" presStyleLbl="bgShp" presStyleIdx="1" presStyleCnt="7"/>
      <dgm:spPr/>
    </dgm:pt>
    <dgm:pt modelId="{281A11BF-D8F6-451A-B19E-FF67D846E3B9}" type="pres">
      <dgm:prSet presAssocID="{EC23AD75-B530-4F37-9A15-7B35A2F3985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D2AE32D7-0121-4B6C-86F1-24226B805B3B}" type="pres">
      <dgm:prSet presAssocID="{EC23AD75-B530-4F37-9A15-7B35A2F39857}" presName="spaceRect" presStyleCnt="0"/>
      <dgm:spPr/>
    </dgm:pt>
    <dgm:pt modelId="{7B4F7C92-B188-4419-B674-7BCD526D83B3}" type="pres">
      <dgm:prSet presAssocID="{EC23AD75-B530-4F37-9A15-7B35A2F39857}" presName="textRect" presStyleLbl="revTx" presStyleIdx="1" presStyleCnt="7">
        <dgm:presLayoutVars>
          <dgm:chMax val="1"/>
          <dgm:chPref val="1"/>
        </dgm:presLayoutVars>
      </dgm:prSet>
      <dgm:spPr/>
    </dgm:pt>
    <dgm:pt modelId="{794A80C2-A694-4C2A-852E-5B49A37220D8}" type="pres">
      <dgm:prSet presAssocID="{186A6CE6-4B23-49EA-BE53-5E4866A0146C}" presName="sibTrans" presStyleCnt="0"/>
      <dgm:spPr/>
    </dgm:pt>
    <dgm:pt modelId="{770E6758-584F-4D2E-A46D-38B4FAAF9D9A}" type="pres">
      <dgm:prSet presAssocID="{0C8F5598-45C7-4E5F-8FA3-22DDA53B14A5}" presName="compNode" presStyleCnt="0"/>
      <dgm:spPr/>
    </dgm:pt>
    <dgm:pt modelId="{A5611FFC-743C-46E9-BABF-B8B4F0F86E41}" type="pres">
      <dgm:prSet presAssocID="{0C8F5598-45C7-4E5F-8FA3-22DDA53B14A5}" presName="iconBgRect" presStyleLbl="bgShp" presStyleIdx="2" presStyleCnt="7"/>
      <dgm:spPr/>
    </dgm:pt>
    <dgm:pt modelId="{F362D79C-7887-47A2-AC09-8B5AA9B99909}" type="pres">
      <dgm:prSet presAssocID="{0C8F5598-45C7-4E5F-8FA3-22DDA53B14A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978BA2E4-0CE3-42F1-B8A7-D20B698424F6}" type="pres">
      <dgm:prSet presAssocID="{0C8F5598-45C7-4E5F-8FA3-22DDA53B14A5}" presName="spaceRect" presStyleCnt="0"/>
      <dgm:spPr/>
    </dgm:pt>
    <dgm:pt modelId="{B4A0B8FC-56EE-4DDB-BBD9-8B4890BFC61E}" type="pres">
      <dgm:prSet presAssocID="{0C8F5598-45C7-4E5F-8FA3-22DDA53B14A5}" presName="textRect" presStyleLbl="revTx" presStyleIdx="2" presStyleCnt="7">
        <dgm:presLayoutVars>
          <dgm:chMax val="1"/>
          <dgm:chPref val="1"/>
        </dgm:presLayoutVars>
      </dgm:prSet>
      <dgm:spPr/>
    </dgm:pt>
    <dgm:pt modelId="{AA30F160-6C1E-4165-87DA-3D810AD571CF}" type="pres">
      <dgm:prSet presAssocID="{903E6288-2DBB-4FA2-9E2D-E20BC9C5C892}" presName="sibTrans" presStyleCnt="0"/>
      <dgm:spPr/>
    </dgm:pt>
    <dgm:pt modelId="{4B32203D-84AB-48F2-B8C6-B44FA7674C77}" type="pres">
      <dgm:prSet presAssocID="{009B9959-D65A-4716-A9A5-A6AFE66A3A67}" presName="compNode" presStyleCnt="0"/>
      <dgm:spPr/>
    </dgm:pt>
    <dgm:pt modelId="{0CFDFE7E-260D-482C-9ED2-DB7883F67399}" type="pres">
      <dgm:prSet presAssocID="{009B9959-D65A-4716-A9A5-A6AFE66A3A67}" presName="iconBgRect" presStyleLbl="bgShp" presStyleIdx="3" presStyleCnt="7"/>
      <dgm:spPr/>
    </dgm:pt>
    <dgm:pt modelId="{57C2DD09-1301-4977-BCAB-7EBA0F0A0523}" type="pres">
      <dgm:prSet presAssocID="{009B9959-D65A-4716-A9A5-A6AFE66A3A67}"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29624786-7FB0-44FF-8830-EC5CC832CC71}" type="pres">
      <dgm:prSet presAssocID="{009B9959-D65A-4716-A9A5-A6AFE66A3A67}" presName="spaceRect" presStyleCnt="0"/>
      <dgm:spPr/>
    </dgm:pt>
    <dgm:pt modelId="{537355F3-2AAD-42CD-8C4B-77FF2F63F007}" type="pres">
      <dgm:prSet presAssocID="{009B9959-D65A-4716-A9A5-A6AFE66A3A67}" presName="textRect" presStyleLbl="revTx" presStyleIdx="3" presStyleCnt="7">
        <dgm:presLayoutVars>
          <dgm:chMax val="1"/>
          <dgm:chPref val="1"/>
        </dgm:presLayoutVars>
      </dgm:prSet>
      <dgm:spPr/>
    </dgm:pt>
    <dgm:pt modelId="{DA82B11F-F2C5-4BE3-8F55-F343C5391B6B}" type="pres">
      <dgm:prSet presAssocID="{73CB2F39-FA45-4840-8BBA-710730DCEBC8}" presName="sibTrans" presStyleCnt="0"/>
      <dgm:spPr/>
    </dgm:pt>
    <dgm:pt modelId="{2D6D825C-DAAE-4364-8389-80759D93E9B7}" type="pres">
      <dgm:prSet presAssocID="{D13688BB-C581-464A-80BB-1C0F91D7DEAB}" presName="compNode" presStyleCnt="0"/>
      <dgm:spPr/>
    </dgm:pt>
    <dgm:pt modelId="{86DE8EA2-F2BE-4F78-80C6-943EE28CE187}" type="pres">
      <dgm:prSet presAssocID="{D13688BB-C581-464A-80BB-1C0F91D7DEAB}" presName="iconBgRect" presStyleLbl="bgShp" presStyleIdx="4" presStyleCnt="7"/>
      <dgm:spPr/>
    </dgm:pt>
    <dgm:pt modelId="{428DE070-C72A-4DE4-904F-9105DBE27B2C}" type="pres">
      <dgm:prSet presAssocID="{D13688BB-C581-464A-80BB-1C0F91D7DEA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FF61AB7-4AE5-47CC-A050-2584F819AE03}" type="pres">
      <dgm:prSet presAssocID="{D13688BB-C581-464A-80BB-1C0F91D7DEAB}" presName="spaceRect" presStyleCnt="0"/>
      <dgm:spPr/>
    </dgm:pt>
    <dgm:pt modelId="{0F063746-A79C-493F-A8E0-633825BBE6D0}" type="pres">
      <dgm:prSet presAssocID="{D13688BB-C581-464A-80BB-1C0F91D7DEAB}" presName="textRect" presStyleLbl="revTx" presStyleIdx="4" presStyleCnt="7">
        <dgm:presLayoutVars>
          <dgm:chMax val="1"/>
          <dgm:chPref val="1"/>
        </dgm:presLayoutVars>
      </dgm:prSet>
      <dgm:spPr/>
    </dgm:pt>
    <dgm:pt modelId="{789FC8C6-BD8F-4C12-9876-002E76D1C830}" type="pres">
      <dgm:prSet presAssocID="{496F2014-73D9-463E-988D-58AD4A8084B8}" presName="sibTrans" presStyleCnt="0"/>
      <dgm:spPr/>
    </dgm:pt>
    <dgm:pt modelId="{CF35D898-2C1F-4A49-A469-0EFA375D3F06}" type="pres">
      <dgm:prSet presAssocID="{C4FBD3D4-E9F7-44C5-BCE4-69B398C75824}" presName="compNode" presStyleCnt="0"/>
      <dgm:spPr/>
    </dgm:pt>
    <dgm:pt modelId="{65D9CF98-5965-4884-9804-52318C430DE6}" type="pres">
      <dgm:prSet presAssocID="{C4FBD3D4-E9F7-44C5-BCE4-69B398C75824}" presName="iconBgRect" presStyleLbl="bgShp" presStyleIdx="5" presStyleCnt="7"/>
      <dgm:spPr/>
    </dgm:pt>
    <dgm:pt modelId="{00F094CB-C11E-4284-BDED-FDD5BB585B8B}" type="pres">
      <dgm:prSet presAssocID="{C4FBD3D4-E9F7-44C5-BCE4-69B398C7582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36D6DDB4-97B3-4EA4-B764-458A41548910}" type="pres">
      <dgm:prSet presAssocID="{C4FBD3D4-E9F7-44C5-BCE4-69B398C75824}" presName="spaceRect" presStyleCnt="0"/>
      <dgm:spPr/>
    </dgm:pt>
    <dgm:pt modelId="{17F53042-ABA4-4E7F-BF82-4179BB5F7515}" type="pres">
      <dgm:prSet presAssocID="{C4FBD3D4-E9F7-44C5-BCE4-69B398C75824}" presName="textRect" presStyleLbl="revTx" presStyleIdx="5" presStyleCnt="7">
        <dgm:presLayoutVars>
          <dgm:chMax val="1"/>
          <dgm:chPref val="1"/>
        </dgm:presLayoutVars>
      </dgm:prSet>
      <dgm:spPr/>
    </dgm:pt>
    <dgm:pt modelId="{B846C671-5075-4BD9-BE24-B275AD71BAA1}" type="pres">
      <dgm:prSet presAssocID="{19EC7BF7-DA06-48BC-91E4-317083073D66}" presName="sibTrans" presStyleCnt="0"/>
      <dgm:spPr/>
    </dgm:pt>
    <dgm:pt modelId="{29D8832C-BA63-4C5F-BDAA-32F4D6C13E2E}" type="pres">
      <dgm:prSet presAssocID="{4B269A3D-FFE9-4C2B-B67B-FAADFC5B3F7B}" presName="compNode" presStyleCnt="0"/>
      <dgm:spPr/>
    </dgm:pt>
    <dgm:pt modelId="{25E0AC6A-458A-4322-8E1C-EF561035D932}" type="pres">
      <dgm:prSet presAssocID="{4B269A3D-FFE9-4C2B-B67B-FAADFC5B3F7B}" presName="iconBgRect" presStyleLbl="bgShp" presStyleIdx="6" presStyleCnt="7"/>
      <dgm:spPr/>
    </dgm:pt>
    <dgm:pt modelId="{438CE479-A0AC-46C0-9A82-559ADAF4A3D8}" type="pres">
      <dgm:prSet presAssocID="{4B269A3D-FFE9-4C2B-B67B-FAADFC5B3F7B}"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Monitor"/>
        </a:ext>
      </dgm:extLst>
    </dgm:pt>
    <dgm:pt modelId="{68078055-C080-44FE-8152-2290A8F94A27}" type="pres">
      <dgm:prSet presAssocID="{4B269A3D-FFE9-4C2B-B67B-FAADFC5B3F7B}" presName="spaceRect" presStyleCnt="0"/>
      <dgm:spPr/>
    </dgm:pt>
    <dgm:pt modelId="{C44E8918-42FA-487F-A4EE-6292C2E3676E}" type="pres">
      <dgm:prSet presAssocID="{4B269A3D-FFE9-4C2B-B67B-FAADFC5B3F7B}" presName="textRect" presStyleLbl="revTx" presStyleIdx="6" presStyleCnt="7">
        <dgm:presLayoutVars>
          <dgm:chMax val="1"/>
          <dgm:chPref val="1"/>
        </dgm:presLayoutVars>
      </dgm:prSet>
      <dgm:spPr/>
    </dgm:pt>
  </dgm:ptLst>
  <dgm:cxnLst>
    <dgm:cxn modelId="{04640607-47F4-4628-8FCF-6266F2A2A6EE}" type="presOf" srcId="{0C8F5598-45C7-4E5F-8FA3-22DDA53B14A5}" destId="{B4A0B8FC-56EE-4DDB-BBD9-8B4890BFC61E}" srcOrd="0" destOrd="0" presId="urn:microsoft.com/office/officeart/2018/5/layout/IconCircleLabelList"/>
    <dgm:cxn modelId="{C4A1682F-F94F-4236-BF02-BB57133268FE}" srcId="{E693523C-DB8B-45E1-97FD-947167DE170B}" destId="{C4FBD3D4-E9F7-44C5-BCE4-69B398C75824}" srcOrd="5" destOrd="0" parTransId="{A576DAD0-8466-42FF-917A-10D5588931A7}" sibTransId="{19EC7BF7-DA06-48BC-91E4-317083073D66}"/>
    <dgm:cxn modelId="{97043233-3BDE-40FE-8A33-5869F2EA5E7B}" type="presOf" srcId="{009B9959-D65A-4716-A9A5-A6AFE66A3A67}" destId="{537355F3-2AAD-42CD-8C4B-77FF2F63F007}" srcOrd="0" destOrd="0" presId="urn:microsoft.com/office/officeart/2018/5/layout/IconCircleLabelList"/>
    <dgm:cxn modelId="{0DF6E662-562A-4D0A-8710-AA5BBC73B3CE}" type="presOf" srcId="{3F608D56-E794-469B-80D0-E4994EE05195}" destId="{D989DE41-0442-41EF-A196-0FCE963BD49A}" srcOrd="0" destOrd="0" presId="urn:microsoft.com/office/officeart/2018/5/layout/IconCircleLabelList"/>
    <dgm:cxn modelId="{2EB56648-E8F2-4046-974E-7670501D18EF}" type="presOf" srcId="{EC23AD75-B530-4F37-9A15-7B35A2F39857}" destId="{7B4F7C92-B188-4419-B674-7BCD526D83B3}" srcOrd="0" destOrd="0" presId="urn:microsoft.com/office/officeart/2018/5/layout/IconCircleLabelList"/>
    <dgm:cxn modelId="{70AB9654-B411-4195-8D45-387308CCB296}" type="presOf" srcId="{E693523C-DB8B-45E1-97FD-947167DE170B}" destId="{B1106507-D9F9-4B0E-A8E1-F4FB6D1AF048}" srcOrd="0" destOrd="0" presId="urn:microsoft.com/office/officeart/2018/5/layout/IconCircleLabelList"/>
    <dgm:cxn modelId="{E615D374-4FC2-415F-A9A4-52CB45820CBE}" srcId="{E693523C-DB8B-45E1-97FD-947167DE170B}" destId="{4B269A3D-FFE9-4C2B-B67B-FAADFC5B3F7B}" srcOrd="6" destOrd="0" parTransId="{EF494AD8-B3AE-4037-BD3B-CE79F673B28C}" sibTransId="{4643A6BD-160A-4451-B10C-EB181513CAFE}"/>
    <dgm:cxn modelId="{77BF5156-AE20-4008-9E8D-C504030ED043}" type="presOf" srcId="{D13688BB-C581-464A-80BB-1C0F91D7DEAB}" destId="{0F063746-A79C-493F-A8E0-633825BBE6D0}" srcOrd="0" destOrd="0" presId="urn:microsoft.com/office/officeart/2018/5/layout/IconCircleLabelList"/>
    <dgm:cxn modelId="{EEC52882-63B7-4E4F-8386-A392E2105A19}" srcId="{E693523C-DB8B-45E1-97FD-947167DE170B}" destId="{EC23AD75-B530-4F37-9A15-7B35A2F39857}" srcOrd="1" destOrd="0" parTransId="{95C26932-6CE4-4739-962B-A94E51EB4D52}" sibTransId="{186A6CE6-4B23-49EA-BE53-5E4866A0146C}"/>
    <dgm:cxn modelId="{7820DC97-DDEB-4F82-BCBB-7D81C58EFC17}" srcId="{E693523C-DB8B-45E1-97FD-947167DE170B}" destId="{3F608D56-E794-469B-80D0-E4994EE05195}" srcOrd="0" destOrd="0" parTransId="{EEAF9942-AF6F-4449-B62B-C04B035289F3}" sibTransId="{7BD12530-1B6D-4C38-8883-68F68BDC869D}"/>
    <dgm:cxn modelId="{F4F4F1A3-A402-4193-835C-280A4AF14801}" type="presOf" srcId="{C4FBD3D4-E9F7-44C5-BCE4-69B398C75824}" destId="{17F53042-ABA4-4E7F-BF82-4179BB5F7515}" srcOrd="0" destOrd="0" presId="urn:microsoft.com/office/officeart/2018/5/layout/IconCircleLabelList"/>
    <dgm:cxn modelId="{A2493DA7-08C9-4E26-9B18-CC0A18F0A57F}" type="presOf" srcId="{4B269A3D-FFE9-4C2B-B67B-FAADFC5B3F7B}" destId="{C44E8918-42FA-487F-A4EE-6292C2E3676E}" srcOrd="0" destOrd="0" presId="urn:microsoft.com/office/officeart/2018/5/layout/IconCircleLabelList"/>
    <dgm:cxn modelId="{9CEE21C0-7834-4F5E-AF16-F85D36E5B8FA}" srcId="{E693523C-DB8B-45E1-97FD-947167DE170B}" destId="{009B9959-D65A-4716-A9A5-A6AFE66A3A67}" srcOrd="3" destOrd="0" parTransId="{CAFCA95D-EFBA-4D53-9A8F-787B22F672AE}" sibTransId="{73CB2F39-FA45-4840-8BBA-710730DCEBC8}"/>
    <dgm:cxn modelId="{AE3876CD-E28F-4455-8D05-EAD654C693A5}" srcId="{E693523C-DB8B-45E1-97FD-947167DE170B}" destId="{0C8F5598-45C7-4E5F-8FA3-22DDA53B14A5}" srcOrd="2" destOrd="0" parTransId="{261EFF2F-DCCF-483A-A5F4-AA5023BC25BF}" sibTransId="{903E6288-2DBB-4FA2-9E2D-E20BC9C5C892}"/>
    <dgm:cxn modelId="{67DDC0D9-750D-40BD-8809-E0BC24635A28}" srcId="{E693523C-DB8B-45E1-97FD-947167DE170B}" destId="{D13688BB-C581-464A-80BB-1C0F91D7DEAB}" srcOrd="4" destOrd="0" parTransId="{06230B8B-AC90-4D48-8482-3FF7FD92008D}" sibTransId="{496F2014-73D9-463E-988D-58AD4A8084B8}"/>
    <dgm:cxn modelId="{0F119086-C6AC-4308-8EA3-7870F5F86355}" type="presParOf" srcId="{B1106507-D9F9-4B0E-A8E1-F4FB6D1AF048}" destId="{0E6F7056-354C-4019-8CAA-731E51B8FFDC}" srcOrd="0" destOrd="0" presId="urn:microsoft.com/office/officeart/2018/5/layout/IconCircleLabelList"/>
    <dgm:cxn modelId="{D3DD1F96-4E20-42E9-99D7-74DA5029F24F}" type="presParOf" srcId="{0E6F7056-354C-4019-8CAA-731E51B8FFDC}" destId="{D4D8BE58-A545-4DBC-9D63-F0907F9F9BBC}" srcOrd="0" destOrd="0" presId="urn:microsoft.com/office/officeart/2018/5/layout/IconCircleLabelList"/>
    <dgm:cxn modelId="{47AB12B0-787D-459E-A11C-596D930A58F2}" type="presParOf" srcId="{0E6F7056-354C-4019-8CAA-731E51B8FFDC}" destId="{FB73D670-B6EF-4BF6-89BC-A354B2604C06}" srcOrd="1" destOrd="0" presId="urn:microsoft.com/office/officeart/2018/5/layout/IconCircleLabelList"/>
    <dgm:cxn modelId="{74145679-D1BD-405D-9718-B6844739E3DD}" type="presParOf" srcId="{0E6F7056-354C-4019-8CAA-731E51B8FFDC}" destId="{78690ED0-04D4-4FE9-ABB9-B3F2696A1308}" srcOrd="2" destOrd="0" presId="urn:microsoft.com/office/officeart/2018/5/layout/IconCircleLabelList"/>
    <dgm:cxn modelId="{4E72F2F4-1FE4-4572-B66E-94E515BC995B}" type="presParOf" srcId="{0E6F7056-354C-4019-8CAA-731E51B8FFDC}" destId="{D989DE41-0442-41EF-A196-0FCE963BD49A}" srcOrd="3" destOrd="0" presId="urn:microsoft.com/office/officeart/2018/5/layout/IconCircleLabelList"/>
    <dgm:cxn modelId="{E3E91855-993D-41AA-92EC-14DCEB9244A3}" type="presParOf" srcId="{B1106507-D9F9-4B0E-A8E1-F4FB6D1AF048}" destId="{CBCBF560-FF7A-404F-AB95-D0BAAA22FAFD}" srcOrd="1" destOrd="0" presId="urn:microsoft.com/office/officeart/2018/5/layout/IconCircleLabelList"/>
    <dgm:cxn modelId="{AA30AD16-1CC3-49D4-83D2-FAD0C39F1DD5}" type="presParOf" srcId="{B1106507-D9F9-4B0E-A8E1-F4FB6D1AF048}" destId="{EDC9FAEB-D0D3-4EA9-8E31-60201398C7DC}" srcOrd="2" destOrd="0" presId="urn:microsoft.com/office/officeart/2018/5/layout/IconCircleLabelList"/>
    <dgm:cxn modelId="{E41B3F79-A8E3-48E5-9630-F7E6DACE9AC1}" type="presParOf" srcId="{EDC9FAEB-D0D3-4EA9-8E31-60201398C7DC}" destId="{68BF7063-6DC9-4475-AB03-DAC35C120E07}" srcOrd="0" destOrd="0" presId="urn:microsoft.com/office/officeart/2018/5/layout/IconCircleLabelList"/>
    <dgm:cxn modelId="{808499BF-2EA7-4725-B4AC-DD37D8F92A83}" type="presParOf" srcId="{EDC9FAEB-D0D3-4EA9-8E31-60201398C7DC}" destId="{281A11BF-D8F6-451A-B19E-FF67D846E3B9}" srcOrd="1" destOrd="0" presId="urn:microsoft.com/office/officeart/2018/5/layout/IconCircleLabelList"/>
    <dgm:cxn modelId="{9E752E69-97F2-498C-A09D-97537DFAED76}" type="presParOf" srcId="{EDC9FAEB-D0D3-4EA9-8E31-60201398C7DC}" destId="{D2AE32D7-0121-4B6C-86F1-24226B805B3B}" srcOrd="2" destOrd="0" presId="urn:microsoft.com/office/officeart/2018/5/layout/IconCircleLabelList"/>
    <dgm:cxn modelId="{5DB7BE4E-863D-4805-BD2F-561D080CB5CC}" type="presParOf" srcId="{EDC9FAEB-D0D3-4EA9-8E31-60201398C7DC}" destId="{7B4F7C92-B188-4419-B674-7BCD526D83B3}" srcOrd="3" destOrd="0" presId="urn:microsoft.com/office/officeart/2018/5/layout/IconCircleLabelList"/>
    <dgm:cxn modelId="{44273FA8-094A-40E5-84E2-593040889C4A}" type="presParOf" srcId="{B1106507-D9F9-4B0E-A8E1-F4FB6D1AF048}" destId="{794A80C2-A694-4C2A-852E-5B49A37220D8}" srcOrd="3" destOrd="0" presId="urn:microsoft.com/office/officeart/2018/5/layout/IconCircleLabelList"/>
    <dgm:cxn modelId="{BDFB26AF-D813-4660-992C-CCCD0FDF6C5C}" type="presParOf" srcId="{B1106507-D9F9-4B0E-A8E1-F4FB6D1AF048}" destId="{770E6758-584F-4D2E-A46D-38B4FAAF9D9A}" srcOrd="4" destOrd="0" presId="urn:microsoft.com/office/officeart/2018/5/layout/IconCircleLabelList"/>
    <dgm:cxn modelId="{4889B0E1-664E-4547-A8AE-EB237D52F77B}" type="presParOf" srcId="{770E6758-584F-4D2E-A46D-38B4FAAF9D9A}" destId="{A5611FFC-743C-46E9-BABF-B8B4F0F86E41}" srcOrd="0" destOrd="0" presId="urn:microsoft.com/office/officeart/2018/5/layout/IconCircleLabelList"/>
    <dgm:cxn modelId="{9805F8BB-53E7-4C68-A5B4-8E2517765F14}" type="presParOf" srcId="{770E6758-584F-4D2E-A46D-38B4FAAF9D9A}" destId="{F362D79C-7887-47A2-AC09-8B5AA9B99909}" srcOrd="1" destOrd="0" presId="urn:microsoft.com/office/officeart/2018/5/layout/IconCircleLabelList"/>
    <dgm:cxn modelId="{8DAA6ECC-8C62-4D8B-B89B-D0B8824C0FFC}" type="presParOf" srcId="{770E6758-584F-4D2E-A46D-38B4FAAF9D9A}" destId="{978BA2E4-0CE3-42F1-B8A7-D20B698424F6}" srcOrd="2" destOrd="0" presId="urn:microsoft.com/office/officeart/2018/5/layout/IconCircleLabelList"/>
    <dgm:cxn modelId="{81CB37CC-BBD5-4A4D-AF0B-1D4B3B5D5D5F}" type="presParOf" srcId="{770E6758-584F-4D2E-A46D-38B4FAAF9D9A}" destId="{B4A0B8FC-56EE-4DDB-BBD9-8B4890BFC61E}" srcOrd="3" destOrd="0" presId="urn:microsoft.com/office/officeart/2018/5/layout/IconCircleLabelList"/>
    <dgm:cxn modelId="{763E4D53-635F-44E1-A91C-BA24B0B88E16}" type="presParOf" srcId="{B1106507-D9F9-4B0E-A8E1-F4FB6D1AF048}" destId="{AA30F160-6C1E-4165-87DA-3D810AD571CF}" srcOrd="5" destOrd="0" presId="urn:microsoft.com/office/officeart/2018/5/layout/IconCircleLabelList"/>
    <dgm:cxn modelId="{D3BF8FA9-9FE5-4D2B-AD6C-970BC44416B7}" type="presParOf" srcId="{B1106507-D9F9-4B0E-A8E1-F4FB6D1AF048}" destId="{4B32203D-84AB-48F2-B8C6-B44FA7674C77}" srcOrd="6" destOrd="0" presId="urn:microsoft.com/office/officeart/2018/5/layout/IconCircleLabelList"/>
    <dgm:cxn modelId="{F3881119-183E-4D68-9161-C4DA0A07928D}" type="presParOf" srcId="{4B32203D-84AB-48F2-B8C6-B44FA7674C77}" destId="{0CFDFE7E-260D-482C-9ED2-DB7883F67399}" srcOrd="0" destOrd="0" presId="urn:microsoft.com/office/officeart/2018/5/layout/IconCircleLabelList"/>
    <dgm:cxn modelId="{6CF488E4-B752-4941-8556-1D9FDFE9699F}" type="presParOf" srcId="{4B32203D-84AB-48F2-B8C6-B44FA7674C77}" destId="{57C2DD09-1301-4977-BCAB-7EBA0F0A0523}" srcOrd="1" destOrd="0" presId="urn:microsoft.com/office/officeart/2018/5/layout/IconCircleLabelList"/>
    <dgm:cxn modelId="{6162959B-861E-4BCF-BC91-FDE3AE30DF21}" type="presParOf" srcId="{4B32203D-84AB-48F2-B8C6-B44FA7674C77}" destId="{29624786-7FB0-44FF-8830-EC5CC832CC71}" srcOrd="2" destOrd="0" presId="urn:microsoft.com/office/officeart/2018/5/layout/IconCircleLabelList"/>
    <dgm:cxn modelId="{AE08D1DC-21AF-47EB-AB46-16964F3B2999}" type="presParOf" srcId="{4B32203D-84AB-48F2-B8C6-B44FA7674C77}" destId="{537355F3-2AAD-42CD-8C4B-77FF2F63F007}" srcOrd="3" destOrd="0" presId="urn:microsoft.com/office/officeart/2018/5/layout/IconCircleLabelList"/>
    <dgm:cxn modelId="{DD1E1E94-4D2A-42BF-B42C-4D11E1323070}" type="presParOf" srcId="{B1106507-D9F9-4B0E-A8E1-F4FB6D1AF048}" destId="{DA82B11F-F2C5-4BE3-8F55-F343C5391B6B}" srcOrd="7" destOrd="0" presId="urn:microsoft.com/office/officeart/2018/5/layout/IconCircleLabelList"/>
    <dgm:cxn modelId="{374FD695-10A0-4021-ADAE-A7EB02A64C12}" type="presParOf" srcId="{B1106507-D9F9-4B0E-A8E1-F4FB6D1AF048}" destId="{2D6D825C-DAAE-4364-8389-80759D93E9B7}" srcOrd="8" destOrd="0" presId="urn:microsoft.com/office/officeart/2018/5/layout/IconCircleLabelList"/>
    <dgm:cxn modelId="{25FB0A19-530B-4197-BF14-7B4603695629}" type="presParOf" srcId="{2D6D825C-DAAE-4364-8389-80759D93E9B7}" destId="{86DE8EA2-F2BE-4F78-80C6-943EE28CE187}" srcOrd="0" destOrd="0" presId="urn:microsoft.com/office/officeart/2018/5/layout/IconCircleLabelList"/>
    <dgm:cxn modelId="{2A2418A4-82D5-4BC9-A166-2C696C997A6E}" type="presParOf" srcId="{2D6D825C-DAAE-4364-8389-80759D93E9B7}" destId="{428DE070-C72A-4DE4-904F-9105DBE27B2C}" srcOrd="1" destOrd="0" presId="urn:microsoft.com/office/officeart/2018/5/layout/IconCircleLabelList"/>
    <dgm:cxn modelId="{893F7207-E54F-4EE8-B3A7-5D27DCC55BE1}" type="presParOf" srcId="{2D6D825C-DAAE-4364-8389-80759D93E9B7}" destId="{5FF61AB7-4AE5-47CC-A050-2584F819AE03}" srcOrd="2" destOrd="0" presId="urn:microsoft.com/office/officeart/2018/5/layout/IconCircleLabelList"/>
    <dgm:cxn modelId="{8190614A-482B-4B11-B2BD-52D412CD4A8A}" type="presParOf" srcId="{2D6D825C-DAAE-4364-8389-80759D93E9B7}" destId="{0F063746-A79C-493F-A8E0-633825BBE6D0}" srcOrd="3" destOrd="0" presId="urn:microsoft.com/office/officeart/2018/5/layout/IconCircleLabelList"/>
    <dgm:cxn modelId="{C8547E2F-4C62-43D9-B4D7-A7596D34DF07}" type="presParOf" srcId="{B1106507-D9F9-4B0E-A8E1-F4FB6D1AF048}" destId="{789FC8C6-BD8F-4C12-9876-002E76D1C830}" srcOrd="9" destOrd="0" presId="urn:microsoft.com/office/officeart/2018/5/layout/IconCircleLabelList"/>
    <dgm:cxn modelId="{CF22CDE8-91AC-4682-932A-05CECDC7A719}" type="presParOf" srcId="{B1106507-D9F9-4B0E-A8E1-F4FB6D1AF048}" destId="{CF35D898-2C1F-4A49-A469-0EFA375D3F06}" srcOrd="10" destOrd="0" presId="urn:microsoft.com/office/officeart/2018/5/layout/IconCircleLabelList"/>
    <dgm:cxn modelId="{CF0F2FCC-2251-430A-82FF-1EF143C2D2FD}" type="presParOf" srcId="{CF35D898-2C1F-4A49-A469-0EFA375D3F06}" destId="{65D9CF98-5965-4884-9804-52318C430DE6}" srcOrd="0" destOrd="0" presId="urn:microsoft.com/office/officeart/2018/5/layout/IconCircleLabelList"/>
    <dgm:cxn modelId="{2946E80B-2A1D-4224-B5A7-D7D9BF02FBA1}" type="presParOf" srcId="{CF35D898-2C1F-4A49-A469-0EFA375D3F06}" destId="{00F094CB-C11E-4284-BDED-FDD5BB585B8B}" srcOrd="1" destOrd="0" presId="urn:microsoft.com/office/officeart/2018/5/layout/IconCircleLabelList"/>
    <dgm:cxn modelId="{D5904D0B-B8B9-475C-92FC-7F03BB757654}" type="presParOf" srcId="{CF35D898-2C1F-4A49-A469-0EFA375D3F06}" destId="{36D6DDB4-97B3-4EA4-B764-458A41548910}" srcOrd="2" destOrd="0" presId="urn:microsoft.com/office/officeart/2018/5/layout/IconCircleLabelList"/>
    <dgm:cxn modelId="{492D3829-15FA-4C1C-B2FC-4F5AA5E841E1}" type="presParOf" srcId="{CF35D898-2C1F-4A49-A469-0EFA375D3F06}" destId="{17F53042-ABA4-4E7F-BF82-4179BB5F7515}" srcOrd="3" destOrd="0" presId="urn:microsoft.com/office/officeart/2018/5/layout/IconCircleLabelList"/>
    <dgm:cxn modelId="{B14A6764-1E24-437B-92DA-82FDE6E12AE3}" type="presParOf" srcId="{B1106507-D9F9-4B0E-A8E1-F4FB6D1AF048}" destId="{B846C671-5075-4BD9-BE24-B275AD71BAA1}" srcOrd="11" destOrd="0" presId="urn:microsoft.com/office/officeart/2018/5/layout/IconCircleLabelList"/>
    <dgm:cxn modelId="{A42D85D9-AD32-4EB5-9EC4-9EAD5C320456}" type="presParOf" srcId="{B1106507-D9F9-4B0E-A8E1-F4FB6D1AF048}" destId="{29D8832C-BA63-4C5F-BDAA-32F4D6C13E2E}" srcOrd="12" destOrd="0" presId="urn:microsoft.com/office/officeart/2018/5/layout/IconCircleLabelList"/>
    <dgm:cxn modelId="{E78246D8-2B3D-4BCA-99C3-66A333547193}" type="presParOf" srcId="{29D8832C-BA63-4C5F-BDAA-32F4D6C13E2E}" destId="{25E0AC6A-458A-4322-8E1C-EF561035D932}" srcOrd="0" destOrd="0" presId="urn:microsoft.com/office/officeart/2018/5/layout/IconCircleLabelList"/>
    <dgm:cxn modelId="{C8B46C22-C840-45AC-B772-0013A38058B3}" type="presParOf" srcId="{29D8832C-BA63-4C5F-BDAA-32F4D6C13E2E}" destId="{438CE479-A0AC-46C0-9A82-559ADAF4A3D8}" srcOrd="1" destOrd="0" presId="urn:microsoft.com/office/officeart/2018/5/layout/IconCircleLabelList"/>
    <dgm:cxn modelId="{5E3DA166-09F6-4ABF-8CDF-584E28DCD9EE}" type="presParOf" srcId="{29D8832C-BA63-4C5F-BDAA-32F4D6C13E2E}" destId="{68078055-C080-44FE-8152-2290A8F94A27}" srcOrd="2" destOrd="0" presId="urn:microsoft.com/office/officeart/2018/5/layout/IconCircleLabelList"/>
    <dgm:cxn modelId="{E23C449F-D1D2-4345-AB15-F8890F4C6839}" type="presParOf" srcId="{29D8832C-BA63-4C5F-BDAA-32F4D6C13E2E}" destId="{C44E8918-42FA-487F-A4EE-6292C2E3676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C24E6D-1A4B-4297-BFF5-33C73E9C48EE}"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A8A9A93-7150-43AD-896D-A8EEF329B91F}">
      <dgm:prSet/>
      <dgm:spPr/>
      <dgm:t>
        <a:bodyPr/>
        <a:lstStyle/>
        <a:p>
          <a:pPr rtl="0"/>
          <a:r>
            <a:rPr lang="en-US" b="1"/>
            <a:t>Team </a:t>
          </a:r>
          <a:r>
            <a:rPr lang="en-US" b="1">
              <a:latin typeface="Calibri Light" panose="020F0302020204030204"/>
            </a:rPr>
            <a:t>R-637 Members</a:t>
          </a:r>
          <a:r>
            <a:rPr lang="en-US" b="1"/>
            <a:t>:</a:t>
          </a:r>
          <a:endParaRPr lang="en-US"/>
        </a:p>
      </dgm:t>
    </dgm:pt>
    <dgm:pt modelId="{444F9CE2-F1F2-4DAE-A2E6-CA17E2587C17}" type="parTrans" cxnId="{EDDAF6DE-A96A-495E-B371-E33A70F70AF7}">
      <dgm:prSet/>
      <dgm:spPr/>
      <dgm:t>
        <a:bodyPr/>
        <a:lstStyle/>
        <a:p>
          <a:endParaRPr lang="en-US"/>
        </a:p>
      </dgm:t>
    </dgm:pt>
    <dgm:pt modelId="{D0563E7B-6031-4107-98EB-3FD982FCC70F}" type="sibTrans" cxnId="{EDDAF6DE-A96A-495E-B371-E33A70F70AF7}">
      <dgm:prSet/>
      <dgm:spPr/>
      <dgm:t>
        <a:bodyPr/>
        <a:lstStyle/>
        <a:p>
          <a:endParaRPr lang="en-US"/>
        </a:p>
      </dgm:t>
    </dgm:pt>
    <dgm:pt modelId="{1C16618F-85B1-4E70-B7D0-F1274585B94B}">
      <dgm:prSet/>
      <dgm:spPr/>
      <dgm:t>
        <a:bodyPr/>
        <a:lstStyle/>
        <a:p>
          <a:r>
            <a:rPr lang="en-US" b="1"/>
            <a:t>Gaurav Singh</a:t>
          </a:r>
          <a:endParaRPr lang="en-US"/>
        </a:p>
      </dgm:t>
    </dgm:pt>
    <dgm:pt modelId="{5A023675-C629-4EBB-ADF0-631CC64117B8}" type="parTrans" cxnId="{200EEFB0-A471-48AA-9E1B-9BA454F4AC84}">
      <dgm:prSet/>
      <dgm:spPr/>
      <dgm:t>
        <a:bodyPr/>
        <a:lstStyle/>
        <a:p>
          <a:endParaRPr lang="en-US"/>
        </a:p>
      </dgm:t>
    </dgm:pt>
    <dgm:pt modelId="{E350ADC4-D0C6-4DCD-BA52-6689F1AFC7E0}" type="sibTrans" cxnId="{200EEFB0-A471-48AA-9E1B-9BA454F4AC84}">
      <dgm:prSet/>
      <dgm:spPr/>
      <dgm:t>
        <a:bodyPr/>
        <a:lstStyle/>
        <a:p>
          <a:endParaRPr lang="en-US"/>
        </a:p>
      </dgm:t>
    </dgm:pt>
    <dgm:pt modelId="{ADE5A088-1DF2-4393-9931-5C373E9C6727}">
      <dgm:prSet/>
      <dgm:spPr/>
      <dgm:t>
        <a:bodyPr/>
        <a:lstStyle/>
        <a:p>
          <a:r>
            <a:rPr lang="en-US" b="1"/>
            <a:t>Kaustubh Agarwal</a:t>
          </a:r>
          <a:endParaRPr lang="en-US"/>
        </a:p>
      </dgm:t>
    </dgm:pt>
    <dgm:pt modelId="{6AA66E90-B1E8-4587-8425-EDCE6E1224F4}" type="parTrans" cxnId="{40C65D5A-9AC2-4980-A743-B46806E845F8}">
      <dgm:prSet/>
      <dgm:spPr/>
      <dgm:t>
        <a:bodyPr/>
        <a:lstStyle/>
        <a:p>
          <a:endParaRPr lang="en-US"/>
        </a:p>
      </dgm:t>
    </dgm:pt>
    <dgm:pt modelId="{9003F72F-F84F-4619-8DF4-649EE83AA0A7}" type="sibTrans" cxnId="{40C65D5A-9AC2-4980-A743-B46806E845F8}">
      <dgm:prSet/>
      <dgm:spPr/>
      <dgm:t>
        <a:bodyPr/>
        <a:lstStyle/>
        <a:p>
          <a:endParaRPr lang="en-US"/>
        </a:p>
      </dgm:t>
    </dgm:pt>
    <dgm:pt modelId="{2D198132-655C-4EF4-9777-C073B925D7BE}">
      <dgm:prSet/>
      <dgm:spPr/>
      <dgm:t>
        <a:bodyPr/>
        <a:lstStyle/>
        <a:p>
          <a:r>
            <a:rPr lang="en-US" b="1"/>
            <a:t>Nishita Patnaik</a:t>
          </a:r>
          <a:endParaRPr lang="en-US"/>
        </a:p>
      </dgm:t>
    </dgm:pt>
    <dgm:pt modelId="{2390431A-43B7-4D84-B3D4-6F2EA059F63B}" type="parTrans" cxnId="{C0219EC5-B36E-4630-9168-431DE767FF9E}">
      <dgm:prSet/>
      <dgm:spPr/>
      <dgm:t>
        <a:bodyPr/>
        <a:lstStyle/>
        <a:p>
          <a:endParaRPr lang="en-US"/>
        </a:p>
      </dgm:t>
    </dgm:pt>
    <dgm:pt modelId="{FA80B1C0-E562-42F4-B9DB-7A605ABE5FE5}" type="sibTrans" cxnId="{C0219EC5-B36E-4630-9168-431DE767FF9E}">
      <dgm:prSet/>
      <dgm:spPr/>
      <dgm:t>
        <a:bodyPr/>
        <a:lstStyle/>
        <a:p>
          <a:endParaRPr lang="en-US"/>
        </a:p>
      </dgm:t>
    </dgm:pt>
    <dgm:pt modelId="{A0CEAAA4-0F32-4E46-AAFD-865DA150B380}">
      <dgm:prSet/>
      <dgm:spPr/>
      <dgm:t>
        <a:bodyPr/>
        <a:lstStyle/>
        <a:p>
          <a:r>
            <a:rPr lang="en-US" b="1"/>
            <a:t>Saurabh Singh</a:t>
          </a:r>
          <a:endParaRPr lang="en-US"/>
        </a:p>
      </dgm:t>
    </dgm:pt>
    <dgm:pt modelId="{43695D37-DB24-43B1-971F-DCE8AC0BE6CF}" type="parTrans" cxnId="{ACD4A869-2F2C-48B9-8BA2-4F9C2F609DD9}">
      <dgm:prSet/>
      <dgm:spPr/>
      <dgm:t>
        <a:bodyPr/>
        <a:lstStyle/>
        <a:p>
          <a:endParaRPr lang="en-US"/>
        </a:p>
      </dgm:t>
    </dgm:pt>
    <dgm:pt modelId="{A4ED729C-F5DE-47BE-B23F-233ADDE0785A}" type="sibTrans" cxnId="{ACD4A869-2F2C-48B9-8BA2-4F9C2F609DD9}">
      <dgm:prSet/>
      <dgm:spPr/>
      <dgm:t>
        <a:bodyPr/>
        <a:lstStyle/>
        <a:p>
          <a:endParaRPr lang="en-US"/>
        </a:p>
      </dgm:t>
    </dgm:pt>
    <dgm:pt modelId="{14AD1474-8594-41BB-9690-CA1A4C5767C8}">
      <dgm:prSet/>
      <dgm:spPr/>
      <dgm:t>
        <a:bodyPr/>
        <a:lstStyle/>
        <a:p>
          <a:r>
            <a:rPr lang="en-US" b="1"/>
            <a:t>Vaishnav Srinidhi</a:t>
          </a:r>
          <a:endParaRPr lang="en-US"/>
        </a:p>
      </dgm:t>
    </dgm:pt>
    <dgm:pt modelId="{FABD1C07-EDBF-4AC7-883E-0CD7B89FC060}" type="parTrans" cxnId="{05B2B2F8-F315-4EC1-9022-A35CA55BE342}">
      <dgm:prSet/>
      <dgm:spPr/>
      <dgm:t>
        <a:bodyPr/>
        <a:lstStyle/>
        <a:p>
          <a:endParaRPr lang="en-US"/>
        </a:p>
      </dgm:t>
    </dgm:pt>
    <dgm:pt modelId="{78FE5CB5-6899-448D-BD52-1CDFD8398D0C}" type="sibTrans" cxnId="{05B2B2F8-F315-4EC1-9022-A35CA55BE342}">
      <dgm:prSet/>
      <dgm:spPr/>
      <dgm:t>
        <a:bodyPr/>
        <a:lstStyle/>
        <a:p>
          <a:endParaRPr lang="en-US"/>
        </a:p>
      </dgm:t>
    </dgm:pt>
    <dgm:pt modelId="{22117BA7-40B9-43DF-86B7-92D30866A4F4}">
      <dgm:prSet/>
      <dgm:spPr/>
      <dgm:t>
        <a:bodyPr/>
        <a:lstStyle/>
        <a:p>
          <a:r>
            <a:rPr lang="en-US" b="1"/>
            <a:t>Utsav Deep</a:t>
          </a:r>
          <a:endParaRPr lang="en-US"/>
        </a:p>
      </dgm:t>
    </dgm:pt>
    <dgm:pt modelId="{38AA8F11-FE08-43B4-AD85-DCDC6390D561}" type="parTrans" cxnId="{B0060D04-12AB-4E77-870C-5C7EB451877F}">
      <dgm:prSet/>
      <dgm:spPr/>
      <dgm:t>
        <a:bodyPr/>
        <a:lstStyle/>
        <a:p>
          <a:endParaRPr lang="en-US"/>
        </a:p>
      </dgm:t>
    </dgm:pt>
    <dgm:pt modelId="{A500A913-AB1A-4306-996F-734C7F049D12}" type="sibTrans" cxnId="{B0060D04-12AB-4E77-870C-5C7EB451877F}">
      <dgm:prSet/>
      <dgm:spPr/>
      <dgm:t>
        <a:bodyPr/>
        <a:lstStyle/>
        <a:p>
          <a:endParaRPr lang="en-US"/>
        </a:p>
      </dgm:t>
    </dgm:pt>
    <dgm:pt modelId="{2710468E-A3D2-4FBE-BDCA-0387EF8A8E21}" type="pres">
      <dgm:prSet presAssocID="{17C24E6D-1A4B-4297-BFF5-33C73E9C48EE}" presName="vert0" presStyleCnt="0">
        <dgm:presLayoutVars>
          <dgm:dir/>
          <dgm:animOne val="branch"/>
          <dgm:animLvl val="lvl"/>
        </dgm:presLayoutVars>
      </dgm:prSet>
      <dgm:spPr/>
    </dgm:pt>
    <dgm:pt modelId="{1397A7B2-7948-414C-A52C-9E6051551AFD}" type="pres">
      <dgm:prSet presAssocID="{6A8A9A93-7150-43AD-896D-A8EEF329B91F}" presName="thickLine" presStyleLbl="alignNode1" presStyleIdx="0" presStyleCnt="1"/>
      <dgm:spPr/>
    </dgm:pt>
    <dgm:pt modelId="{66245CDC-1F8D-4745-A079-15000AFB43DF}" type="pres">
      <dgm:prSet presAssocID="{6A8A9A93-7150-43AD-896D-A8EEF329B91F}" presName="horz1" presStyleCnt="0"/>
      <dgm:spPr/>
    </dgm:pt>
    <dgm:pt modelId="{511A85F5-988D-47EA-9665-6651A15C5037}" type="pres">
      <dgm:prSet presAssocID="{6A8A9A93-7150-43AD-896D-A8EEF329B91F}" presName="tx1" presStyleLbl="revTx" presStyleIdx="0" presStyleCnt="7"/>
      <dgm:spPr/>
    </dgm:pt>
    <dgm:pt modelId="{A3D56080-C7B3-46AB-ACB8-EE4636C866E6}" type="pres">
      <dgm:prSet presAssocID="{6A8A9A93-7150-43AD-896D-A8EEF329B91F}" presName="vert1" presStyleCnt="0"/>
      <dgm:spPr/>
    </dgm:pt>
    <dgm:pt modelId="{0CCED75E-8E3A-4BF1-8CDC-96D9EA7B10FD}" type="pres">
      <dgm:prSet presAssocID="{1C16618F-85B1-4E70-B7D0-F1274585B94B}" presName="vertSpace2a" presStyleCnt="0"/>
      <dgm:spPr/>
    </dgm:pt>
    <dgm:pt modelId="{C9C40A7C-5B68-4E6F-B41E-FB7BC4CEEE32}" type="pres">
      <dgm:prSet presAssocID="{1C16618F-85B1-4E70-B7D0-F1274585B94B}" presName="horz2" presStyleCnt="0"/>
      <dgm:spPr/>
    </dgm:pt>
    <dgm:pt modelId="{B573DC80-CB31-40AF-982B-131DB9826C20}" type="pres">
      <dgm:prSet presAssocID="{1C16618F-85B1-4E70-B7D0-F1274585B94B}" presName="horzSpace2" presStyleCnt="0"/>
      <dgm:spPr/>
    </dgm:pt>
    <dgm:pt modelId="{BE217A5D-4FBD-4856-84C2-22F90E2CD0B9}" type="pres">
      <dgm:prSet presAssocID="{1C16618F-85B1-4E70-B7D0-F1274585B94B}" presName="tx2" presStyleLbl="revTx" presStyleIdx="1" presStyleCnt="7"/>
      <dgm:spPr/>
    </dgm:pt>
    <dgm:pt modelId="{D41777AA-F260-46EA-8E36-86BBC5E89536}" type="pres">
      <dgm:prSet presAssocID="{1C16618F-85B1-4E70-B7D0-F1274585B94B}" presName="vert2" presStyleCnt="0"/>
      <dgm:spPr/>
    </dgm:pt>
    <dgm:pt modelId="{9A65EB91-3E64-4D3B-92F0-C25D4C7A3B10}" type="pres">
      <dgm:prSet presAssocID="{1C16618F-85B1-4E70-B7D0-F1274585B94B}" presName="thinLine2b" presStyleLbl="callout" presStyleIdx="0" presStyleCnt="6"/>
      <dgm:spPr/>
    </dgm:pt>
    <dgm:pt modelId="{8A164E8C-738F-4AFB-9F64-F06FD80B3E8F}" type="pres">
      <dgm:prSet presAssocID="{1C16618F-85B1-4E70-B7D0-F1274585B94B}" presName="vertSpace2b" presStyleCnt="0"/>
      <dgm:spPr/>
    </dgm:pt>
    <dgm:pt modelId="{965D1B15-0248-479C-9EE3-BC93D2AD7800}" type="pres">
      <dgm:prSet presAssocID="{ADE5A088-1DF2-4393-9931-5C373E9C6727}" presName="horz2" presStyleCnt="0"/>
      <dgm:spPr/>
    </dgm:pt>
    <dgm:pt modelId="{9A189EDF-C7A4-4FF8-A815-2DFCF31B5064}" type="pres">
      <dgm:prSet presAssocID="{ADE5A088-1DF2-4393-9931-5C373E9C6727}" presName="horzSpace2" presStyleCnt="0"/>
      <dgm:spPr/>
    </dgm:pt>
    <dgm:pt modelId="{86760928-3D82-47EB-8BC7-8CCC03B9C496}" type="pres">
      <dgm:prSet presAssocID="{ADE5A088-1DF2-4393-9931-5C373E9C6727}" presName="tx2" presStyleLbl="revTx" presStyleIdx="2" presStyleCnt="7"/>
      <dgm:spPr/>
    </dgm:pt>
    <dgm:pt modelId="{0F118880-5431-44C2-AAC8-0B7C7340D2C4}" type="pres">
      <dgm:prSet presAssocID="{ADE5A088-1DF2-4393-9931-5C373E9C6727}" presName="vert2" presStyleCnt="0"/>
      <dgm:spPr/>
    </dgm:pt>
    <dgm:pt modelId="{A1B1D7FD-9B14-45CB-B7FC-C6F331CA047D}" type="pres">
      <dgm:prSet presAssocID="{ADE5A088-1DF2-4393-9931-5C373E9C6727}" presName="thinLine2b" presStyleLbl="callout" presStyleIdx="1" presStyleCnt="6"/>
      <dgm:spPr/>
    </dgm:pt>
    <dgm:pt modelId="{552AAB4F-96FB-49A7-9BE4-6BF717481D06}" type="pres">
      <dgm:prSet presAssocID="{ADE5A088-1DF2-4393-9931-5C373E9C6727}" presName="vertSpace2b" presStyleCnt="0"/>
      <dgm:spPr/>
    </dgm:pt>
    <dgm:pt modelId="{DB44E739-47B4-4EBC-86BD-7546078ACC14}" type="pres">
      <dgm:prSet presAssocID="{2D198132-655C-4EF4-9777-C073B925D7BE}" presName="horz2" presStyleCnt="0"/>
      <dgm:spPr/>
    </dgm:pt>
    <dgm:pt modelId="{369D6D34-900E-4AB8-80D2-B9E0EA081356}" type="pres">
      <dgm:prSet presAssocID="{2D198132-655C-4EF4-9777-C073B925D7BE}" presName="horzSpace2" presStyleCnt="0"/>
      <dgm:spPr/>
    </dgm:pt>
    <dgm:pt modelId="{0606A7A3-CB89-4E5E-BF73-88E38FF7A325}" type="pres">
      <dgm:prSet presAssocID="{2D198132-655C-4EF4-9777-C073B925D7BE}" presName="tx2" presStyleLbl="revTx" presStyleIdx="3" presStyleCnt="7"/>
      <dgm:spPr/>
    </dgm:pt>
    <dgm:pt modelId="{3B81D950-CF8F-4FED-9BDA-A786F0CB5A83}" type="pres">
      <dgm:prSet presAssocID="{2D198132-655C-4EF4-9777-C073B925D7BE}" presName="vert2" presStyleCnt="0"/>
      <dgm:spPr/>
    </dgm:pt>
    <dgm:pt modelId="{87D3EF2A-2AAD-47D0-B6D3-E6F1FEE09637}" type="pres">
      <dgm:prSet presAssocID="{2D198132-655C-4EF4-9777-C073B925D7BE}" presName="thinLine2b" presStyleLbl="callout" presStyleIdx="2" presStyleCnt="6"/>
      <dgm:spPr/>
    </dgm:pt>
    <dgm:pt modelId="{C3C5F365-3E82-4D0D-8AC6-E7883710BF40}" type="pres">
      <dgm:prSet presAssocID="{2D198132-655C-4EF4-9777-C073B925D7BE}" presName="vertSpace2b" presStyleCnt="0"/>
      <dgm:spPr/>
    </dgm:pt>
    <dgm:pt modelId="{42449B0A-FCF9-4B6C-9462-9B55A19908CD}" type="pres">
      <dgm:prSet presAssocID="{A0CEAAA4-0F32-4E46-AAFD-865DA150B380}" presName="horz2" presStyleCnt="0"/>
      <dgm:spPr/>
    </dgm:pt>
    <dgm:pt modelId="{6B62C3D8-C515-40C1-AADC-5C4E2C94A60C}" type="pres">
      <dgm:prSet presAssocID="{A0CEAAA4-0F32-4E46-AAFD-865DA150B380}" presName="horzSpace2" presStyleCnt="0"/>
      <dgm:spPr/>
    </dgm:pt>
    <dgm:pt modelId="{8809B141-BE9C-4124-A36E-2594A94D8ADF}" type="pres">
      <dgm:prSet presAssocID="{A0CEAAA4-0F32-4E46-AAFD-865DA150B380}" presName="tx2" presStyleLbl="revTx" presStyleIdx="4" presStyleCnt="7"/>
      <dgm:spPr/>
    </dgm:pt>
    <dgm:pt modelId="{241ED12B-DB35-463C-9B3C-6A8041D220F8}" type="pres">
      <dgm:prSet presAssocID="{A0CEAAA4-0F32-4E46-AAFD-865DA150B380}" presName="vert2" presStyleCnt="0"/>
      <dgm:spPr/>
    </dgm:pt>
    <dgm:pt modelId="{0407649C-8481-4CD0-9AA7-5051AAD7F158}" type="pres">
      <dgm:prSet presAssocID="{A0CEAAA4-0F32-4E46-AAFD-865DA150B380}" presName="thinLine2b" presStyleLbl="callout" presStyleIdx="3" presStyleCnt="6"/>
      <dgm:spPr/>
    </dgm:pt>
    <dgm:pt modelId="{1302761E-14C2-4156-BB43-E6D0BD9402C1}" type="pres">
      <dgm:prSet presAssocID="{A0CEAAA4-0F32-4E46-AAFD-865DA150B380}" presName="vertSpace2b" presStyleCnt="0"/>
      <dgm:spPr/>
    </dgm:pt>
    <dgm:pt modelId="{54D1E034-0A2E-4C5F-8E35-CA30D4339226}" type="pres">
      <dgm:prSet presAssocID="{14AD1474-8594-41BB-9690-CA1A4C5767C8}" presName="horz2" presStyleCnt="0"/>
      <dgm:spPr/>
    </dgm:pt>
    <dgm:pt modelId="{450DA2D9-FC50-4C1B-80F9-72B12C0E28FF}" type="pres">
      <dgm:prSet presAssocID="{14AD1474-8594-41BB-9690-CA1A4C5767C8}" presName="horzSpace2" presStyleCnt="0"/>
      <dgm:spPr/>
    </dgm:pt>
    <dgm:pt modelId="{4CC227B7-0E9C-41FC-9A57-31FA04345F34}" type="pres">
      <dgm:prSet presAssocID="{14AD1474-8594-41BB-9690-CA1A4C5767C8}" presName="tx2" presStyleLbl="revTx" presStyleIdx="5" presStyleCnt="7"/>
      <dgm:spPr/>
    </dgm:pt>
    <dgm:pt modelId="{82048CF3-AB80-4397-9D8A-CD873F47ECFE}" type="pres">
      <dgm:prSet presAssocID="{14AD1474-8594-41BB-9690-CA1A4C5767C8}" presName="vert2" presStyleCnt="0"/>
      <dgm:spPr/>
    </dgm:pt>
    <dgm:pt modelId="{3BBBA35F-BA6F-4605-8624-427D26B50B1B}" type="pres">
      <dgm:prSet presAssocID="{14AD1474-8594-41BB-9690-CA1A4C5767C8}" presName="thinLine2b" presStyleLbl="callout" presStyleIdx="4" presStyleCnt="6"/>
      <dgm:spPr/>
    </dgm:pt>
    <dgm:pt modelId="{2FAFCDF6-1E08-40FB-ADEC-EF4059E60CDE}" type="pres">
      <dgm:prSet presAssocID="{14AD1474-8594-41BB-9690-CA1A4C5767C8}" presName="vertSpace2b" presStyleCnt="0"/>
      <dgm:spPr/>
    </dgm:pt>
    <dgm:pt modelId="{C1CA885B-0A78-4F79-8A5A-0A31E0037605}" type="pres">
      <dgm:prSet presAssocID="{22117BA7-40B9-43DF-86B7-92D30866A4F4}" presName="horz2" presStyleCnt="0"/>
      <dgm:spPr/>
    </dgm:pt>
    <dgm:pt modelId="{4445E27E-E393-45D9-8016-C773DB453EAE}" type="pres">
      <dgm:prSet presAssocID="{22117BA7-40B9-43DF-86B7-92D30866A4F4}" presName="horzSpace2" presStyleCnt="0"/>
      <dgm:spPr/>
    </dgm:pt>
    <dgm:pt modelId="{99EA0F8A-45E5-4B57-92B9-C58C23C97B8A}" type="pres">
      <dgm:prSet presAssocID="{22117BA7-40B9-43DF-86B7-92D30866A4F4}" presName="tx2" presStyleLbl="revTx" presStyleIdx="6" presStyleCnt="7"/>
      <dgm:spPr/>
    </dgm:pt>
    <dgm:pt modelId="{56F0EF9D-29B5-465E-9300-444E8C0B632A}" type="pres">
      <dgm:prSet presAssocID="{22117BA7-40B9-43DF-86B7-92D30866A4F4}" presName="vert2" presStyleCnt="0"/>
      <dgm:spPr/>
    </dgm:pt>
    <dgm:pt modelId="{C460B817-6757-4A05-9EC0-C9950EA0968A}" type="pres">
      <dgm:prSet presAssocID="{22117BA7-40B9-43DF-86B7-92D30866A4F4}" presName="thinLine2b" presStyleLbl="callout" presStyleIdx="5" presStyleCnt="6"/>
      <dgm:spPr/>
    </dgm:pt>
    <dgm:pt modelId="{2E308F4F-18C8-4D4D-A700-BE699C5EC1DB}" type="pres">
      <dgm:prSet presAssocID="{22117BA7-40B9-43DF-86B7-92D30866A4F4}" presName="vertSpace2b" presStyleCnt="0"/>
      <dgm:spPr/>
    </dgm:pt>
  </dgm:ptLst>
  <dgm:cxnLst>
    <dgm:cxn modelId="{B0060D04-12AB-4E77-870C-5C7EB451877F}" srcId="{6A8A9A93-7150-43AD-896D-A8EEF329B91F}" destId="{22117BA7-40B9-43DF-86B7-92D30866A4F4}" srcOrd="5" destOrd="0" parTransId="{38AA8F11-FE08-43B4-AD85-DCDC6390D561}" sibTransId="{A500A913-AB1A-4306-996F-734C7F049D12}"/>
    <dgm:cxn modelId="{C2843125-3B04-46ED-A998-FBD053B671F4}" type="presOf" srcId="{1C16618F-85B1-4E70-B7D0-F1274585B94B}" destId="{BE217A5D-4FBD-4856-84C2-22F90E2CD0B9}" srcOrd="0" destOrd="0" presId="urn:microsoft.com/office/officeart/2008/layout/LinedList"/>
    <dgm:cxn modelId="{ACD4A869-2F2C-48B9-8BA2-4F9C2F609DD9}" srcId="{6A8A9A93-7150-43AD-896D-A8EEF329B91F}" destId="{A0CEAAA4-0F32-4E46-AAFD-865DA150B380}" srcOrd="3" destOrd="0" parTransId="{43695D37-DB24-43B1-971F-DCE8AC0BE6CF}" sibTransId="{A4ED729C-F5DE-47BE-B23F-233ADDE0785A}"/>
    <dgm:cxn modelId="{40C65D5A-9AC2-4980-A743-B46806E845F8}" srcId="{6A8A9A93-7150-43AD-896D-A8EEF329B91F}" destId="{ADE5A088-1DF2-4393-9931-5C373E9C6727}" srcOrd="1" destOrd="0" parTransId="{6AA66E90-B1E8-4587-8425-EDCE6E1224F4}" sibTransId="{9003F72F-F84F-4619-8DF4-649EE83AA0A7}"/>
    <dgm:cxn modelId="{C944058D-DF6A-4C97-BA3F-B092755CCD16}" type="presOf" srcId="{ADE5A088-1DF2-4393-9931-5C373E9C6727}" destId="{86760928-3D82-47EB-8BC7-8CCC03B9C496}" srcOrd="0" destOrd="0" presId="urn:microsoft.com/office/officeart/2008/layout/LinedList"/>
    <dgm:cxn modelId="{FF91A796-CAB8-417E-A25C-D89A333E94DE}" type="presOf" srcId="{17C24E6D-1A4B-4297-BFF5-33C73E9C48EE}" destId="{2710468E-A3D2-4FBE-BDCA-0387EF8A8E21}" srcOrd="0" destOrd="0" presId="urn:microsoft.com/office/officeart/2008/layout/LinedList"/>
    <dgm:cxn modelId="{ECCB1C9E-FCFE-458F-B570-214555DDC341}" type="presOf" srcId="{A0CEAAA4-0F32-4E46-AAFD-865DA150B380}" destId="{8809B141-BE9C-4124-A36E-2594A94D8ADF}" srcOrd="0" destOrd="0" presId="urn:microsoft.com/office/officeart/2008/layout/LinedList"/>
    <dgm:cxn modelId="{200EEFB0-A471-48AA-9E1B-9BA454F4AC84}" srcId="{6A8A9A93-7150-43AD-896D-A8EEF329B91F}" destId="{1C16618F-85B1-4E70-B7D0-F1274585B94B}" srcOrd="0" destOrd="0" parTransId="{5A023675-C629-4EBB-ADF0-631CC64117B8}" sibTransId="{E350ADC4-D0C6-4DCD-BA52-6689F1AFC7E0}"/>
    <dgm:cxn modelId="{C0219EC5-B36E-4630-9168-431DE767FF9E}" srcId="{6A8A9A93-7150-43AD-896D-A8EEF329B91F}" destId="{2D198132-655C-4EF4-9777-C073B925D7BE}" srcOrd="2" destOrd="0" parTransId="{2390431A-43B7-4D84-B3D4-6F2EA059F63B}" sibTransId="{FA80B1C0-E562-42F4-B9DB-7A605ABE5FE5}"/>
    <dgm:cxn modelId="{DAECC0CE-4DBB-4F69-8F59-9ABE3A93D4EC}" type="presOf" srcId="{22117BA7-40B9-43DF-86B7-92D30866A4F4}" destId="{99EA0F8A-45E5-4B57-92B9-C58C23C97B8A}" srcOrd="0" destOrd="0" presId="urn:microsoft.com/office/officeart/2008/layout/LinedList"/>
    <dgm:cxn modelId="{0166B2DB-0582-4EC9-95AF-49AFB0C29493}" type="presOf" srcId="{6A8A9A93-7150-43AD-896D-A8EEF329B91F}" destId="{511A85F5-988D-47EA-9665-6651A15C5037}" srcOrd="0" destOrd="0" presId="urn:microsoft.com/office/officeart/2008/layout/LinedList"/>
    <dgm:cxn modelId="{EDDAF6DE-A96A-495E-B371-E33A70F70AF7}" srcId="{17C24E6D-1A4B-4297-BFF5-33C73E9C48EE}" destId="{6A8A9A93-7150-43AD-896D-A8EEF329B91F}" srcOrd="0" destOrd="0" parTransId="{444F9CE2-F1F2-4DAE-A2E6-CA17E2587C17}" sibTransId="{D0563E7B-6031-4107-98EB-3FD982FCC70F}"/>
    <dgm:cxn modelId="{46274FE1-C39A-44C5-B54E-FB56460219FB}" type="presOf" srcId="{14AD1474-8594-41BB-9690-CA1A4C5767C8}" destId="{4CC227B7-0E9C-41FC-9A57-31FA04345F34}" srcOrd="0" destOrd="0" presId="urn:microsoft.com/office/officeart/2008/layout/LinedList"/>
    <dgm:cxn modelId="{6EF8A5E9-1CDF-4912-A310-AB5B55217352}" type="presOf" srcId="{2D198132-655C-4EF4-9777-C073B925D7BE}" destId="{0606A7A3-CB89-4E5E-BF73-88E38FF7A325}" srcOrd="0" destOrd="0" presId="urn:microsoft.com/office/officeart/2008/layout/LinedList"/>
    <dgm:cxn modelId="{05B2B2F8-F315-4EC1-9022-A35CA55BE342}" srcId="{6A8A9A93-7150-43AD-896D-A8EEF329B91F}" destId="{14AD1474-8594-41BB-9690-CA1A4C5767C8}" srcOrd="4" destOrd="0" parTransId="{FABD1C07-EDBF-4AC7-883E-0CD7B89FC060}" sibTransId="{78FE5CB5-6899-448D-BD52-1CDFD8398D0C}"/>
    <dgm:cxn modelId="{34F22386-B653-489D-AC3D-398E5B777569}" type="presParOf" srcId="{2710468E-A3D2-4FBE-BDCA-0387EF8A8E21}" destId="{1397A7B2-7948-414C-A52C-9E6051551AFD}" srcOrd="0" destOrd="0" presId="urn:microsoft.com/office/officeart/2008/layout/LinedList"/>
    <dgm:cxn modelId="{DA66AE53-D73D-4442-883B-3435D0136A1F}" type="presParOf" srcId="{2710468E-A3D2-4FBE-BDCA-0387EF8A8E21}" destId="{66245CDC-1F8D-4745-A079-15000AFB43DF}" srcOrd="1" destOrd="0" presId="urn:microsoft.com/office/officeart/2008/layout/LinedList"/>
    <dgm:cxn modelId="{3056065E-DA82-42A8-A3F9-E747B08C7E7F}" type="presParOf" srcId="{66245CDC-1F8D-4745-A079-15000AFB43DF}" destId="{511A85F5-988D-47EA-9665-6651A15C5037}" srcOrd="0" destOrd="0" presId="urn:microsoft.com/office/officeart/2008/layout/LinedList"/>
    <dgm:cxn modelId="{534BD95D-0B76-4D82-B743-726D58FF4F1E}" type="presParOf" srcId="{66245CDC-1F8D-4745-A079-15000AFB43DF}" destId="{A3D56080-C7B3-46AB-ACB8-EE4636C866E6}" srcOrd="1" destOrd="0" presId="urn:microsoft.com/office/officeart/2008/layout/LinedList"/>
    <dgm:cxn modelId="{E6BA3D38-72F4-458F-A64A-F9D9300DACCC}" type="presParOf" srcId="{A3D56080-C7B3-46AB-ACB8-EE4636C866E6}" destId="{0CCED75E-8E3A-4BF1-8CDC-96D9EA7B10FD}" srcOrd="0" destOrd="0" presId="urn:microsoft.com/office/officeart/2008/layout/LinedList"/>
    <dgm:cxn modelId="{07AB336B-DB94-4802-A916-9F1A106BF420}" type="presParOf" srcId="{A3D56080-C7B3-46AB-ACB8-EE4636C866E6}" destId="{C9C40A7C-5B68-4E6F-B41E-FB7BC4CEEE32}" srcOrd="1" destOrd="0" presId="urn:microsoft.com/office/officeart/2008/layout/LinedList"/>
    <dgm:cxn modelId="{655F04EE-7EB4-4709-9C3E-0C10FBF1565E}" type="presParOf" srcId="{C9C40A7C-5B68-4E6F-B41E-FB7BC4CEEE32}" destId="{B573DC80-CB31-40AF-982B-131DB9826C20}" srcOrd="0" destOrd="0" presId="urn:microsoft.com/office/officeart/2008/layout/LinedList"/>
    <dgm:cxn modelId="{7A21287B-6822-4D8A-AC6D-1C67DD3D7029}" type="presParOf" srcId="{C9C40A7C-5B68-4E6F-B41E-FB7BC4CEEE32}" destId="{BE217A5D-4FBD-4856-84C2-22F90E2CD0B9}" srcOrd="1" destOrd="0" presId="urn:microsoft.com/office/officeart/2008/layout/LinedList"/>
    <dgm:cxn modelId="{A34172CC-0BB2-4573-B4E8-A8CF8EE4F496}" type="presParOf" srcId="{C9C40A7C-5B68-4E6F-B41E-FB7BC4CEEE32}" destId="{D41777AA-F260-46EA-8E36-86BBC5E89536}" srcOrd="2" destOrd="0" presId="urn:microsoft.com/office/officeart/2008/layout/LinedList"/>
    <dgm:cxn modelId="{A18AD1CE-E6F5-44B2-9F8B-043916E69FFD}" type="presParOf" srcId="{A3D56080-C7B3-46AB-ACB8-EE4636C866E6}" destId="{9A65EB91-3E64-4D3B-92F0-C25D4C7A3B10}" srcOrd="2" destOrd="0" presId="urn:microsoft.com/office/officeart/2008/layout/LinedList"/>
    <dgm:cxn modelId="{F60D9180-C28B-41F5-A702-EC968634037F}" type="presParOf" srcId="{A3D56080-C7B3-46AB-ACB8-EE4636C866E6}" destId="{8A164E8C-738F-4AFB-9F64-F06FD80B3E8F}" srcOrd="3" destOrd="0" presId="urn:microsoft.com/office/officeart/2008/layout/LinedList"/>
    <dgm:cxn modelId="{B72B41B2-A951-4CE3-AC89-ABBB5D0873EF}" type="presParOf" srcId="{A3D56080-C7B3-46AB-ACB8-EE4636C866E6}" destId="{965D1B15-0248-479C-9EE3-BC93D2AD7800}" srcOrd="4" destOrd="0" presId="urn:microsoft.com/office/officeart/2008/layout/LinedList"/>
    <dgm:cxn modelId="{A3FC6B7D-B010-4513-9309-574005F1BA89}" type="presParOf" srcId="{965D1B15-0248-479C-9EE3-BC93D2AD7800}" destId="{9A189EDF-C7A4-4FF8-A815-2DFCF31B5064}" srcOrd="0" destOrd="0" presId="urn:microsoft.com/office/officeart/2008/layout/LinedList"/>
    <dgm:cxn modelId="{6814EF00-F24D-48EB-9831-0D60F4AA7C2B}" type="presParOf" srcId="{965D1B15-0248-479C-9EE3-BC93D2AD7800}" destId="{86760928-3D82-47EB-8BC7-8CCC03B9C496}" srcOrd="1" destOrd="0" presId="urn:microsoft.com/office/officeart/2008/layout/LinedList"/>
    <dgm:cxn modelId="{1B94930E-895B-4E0E-907C-78ED4A3E2F81}" type="presParOf" srcId="{965D1B15-0248-479C-9EE3-BC93D2AD7800}" destId="{0F118880-5431-44C2-AAC8-0B7C7340D2C4}" srcOrd="2" destOrd="0" presId="urn:microsoft.com/office/officeart/2008/layout/LinedList"/>
    <dgm:cxn modelId="{6ACCBE66-01C4-4199-B400-8B3E89E8C06D}" type="presParOf" srcId="{A3D56080-C7B3-46AB-ACB8-EE4636C866E6}" destId="{A1B1D7FD-9B14-45CB-B7FC-C6F331CA047D}" srcOrd="5" destOrd="0" presId="urn:microsoft.com/office/officeart/2008/layout/LinedList"/>
    <dgm:cxn modelId="{712F623B-3632-4922-86DD-39E357AC6C49}" type="presParOf" srcId="{A3D56080-C7B3-46AB-ACB8-EE4636C866E6}" destId="{552AAB4F-96FB-49A7-9BE4-6BF717481D06}" srcOrd="6" destOrd="0" presId="urn:microsoft.com/office/officeart/2008/layout/LinedList"/>
    <dgm:cxn modelId="{AA504390-93BC-4DC3-9AA7-E583D9CA9A43}" type="presParOf" srcId="{A3D56080-C7B3-46AB-ACB8-EE4636C866E6}" destId="{DB44E739-47B4-4EBC-86BD-7546078ACC14}" srcOrd="7" destOrd="0" presId="urn:microsoft.com/office/officeart/2008/layout/LinedList"/>
    <dgm:cxn modelId="{42557AA8-5441-4E39-B81E-660C6EDE446A}" type="presParOf" srcId="{DB44E739-47B4-4EBC-86BD-7546078ACC14}" destId="{369D6D34-900E-4AB8-80D2-B9E0EA081356}" srcOrd="0" destOrd="0" presId="urn:microsoft.com/office/officeart/2008/layout/LinedList"/>
    <dgm:cxn modelId="{658FB9A5-BF1B-4818-A121-67E54C4795AA}" type="presParOf" srcId="{DB44E739-47B4-4EBC-86BD-7546078ACC14}" destId="{0606A7A3-CB89-4E5E-BF73-88E38FF7A325}" srcOrd="1" destOrd="0" presId="urn:microsoft.com/office/officeart/2008/layout/LinedList"/>
    <dgm:cxn modelId="{4E49CF25-EBDB-426B-985D-2165E6F823CE}" type="presParOf" srcId="{DB44E739-47B4-4EBC-86BD-7546078ACC14}" destId="{3B81D950-CF8F-4FED-9BDA-A786F0CB5A83}" srcOrd="2" destOrd="0" presId="urn:microsoft.com/office/officeart/2008/layout/LinedList"/>
    <dgm:cxn modelId="{DFFD242C-8F0E-48DE-BD7A-EF62C59D5651}" type="presParOf" srcId="{A3D56080-C7B3-46AB-ACB8-EE4636C866E6}" destId="{87D3EF2A-2AAD-47D0-B6D3-E6F1FEE09637}" srcOrd="8" destOrd="0" presId="urn:microsoft.com/office/officeart/2008/layout/LinedList"/>
    <dgm:cxn modelId="{B3D927EC-6CB4-4E60-B93A-D113CEC22814}" type="presParOf" srcId="{A3D56080-C7B3-46AB-ACB8-EE4636C866E6}" destId="{C3C5F365-3E82-4D0D-8AC6-E7883710BF40}" srcOrd="9" destOrd="0" presId="urn:microsoft.com/office/officeart/2008/layout/LinedList"/>
    <dgm:cxn modelId="{04F6EFB9-77E0-4944-AB99-AC3A818CCA67}" type="presParOf" srcId="{A3D56080-C7B3-46AB-ACB8-EE4636C866E6}" destId="{42449B0A-FCF9-4B6C-9462-9B55A19908CD}" srcOrd="10" destOrd="0" presId="urn:microsoft.com/office/officeart/2008/layout/LinedList"/>
    <dgm:cxn modelId="{8FC451C3-6832-49D5-B456-B2BC70361F32}" type="presParOf" srcId="{42449B0A-FCF9-4B6C-9462-9B55A19908CD}" destId="{6B62C3D8-C515-40C1-AADC-5C4E2C94A60C}" srcOrd="0" destOrd="0" presId="urn:microsoft.com/office/officeart/2008/layout/LinedList"/>
    <dgm:cxn modelId="{50EA0CED-BD5E-44E2-BBF5-7DE7CCF5694C}" type="presParOf" srcId="{42449B0A-FCF9-4B6C-9462-9B55A19908CD}" destId="{8809B141-BE9C-4124-A36E-2594A94D8ADF}" srcOrd="1" destOrd="0" presId="urn:microsoft.com/office/officeart/2008/layout/LinedList"/>
    <dgm:cxn modelId="{83F92DAA-9301-4C49-8658-C8D71642E0F9}" type="presParOf" srcId="{42449B0A-FCF9-4B6C-9462-9B55A19908CD}" destId="{241ED12B-DB35-463C-9B3C-6A8041D220F8}" srcOrd="2" destOrd="0" presId="urn:microsoft.com/office/officeart/2008/layout/LinedList"/>
    <dgm:cxn modelId="{CAD1BB6B-D31C-4734-B671-9265CE2B6ACC}" type="presParOf" srcId="{A3D56080-C7B3-46AB-ACB8-EE4636C866E6}" destId="{0407649C-8481-4CD0-9AA7-5051AAD7F158}" srcOrd="11" destOrd="0" presId="urn:microsoft.com/office/officeart/2008/layout/LinedList"/>
    <dgm:cxn modelId="{5310362E-7AF8-4CCF-ADF6-88DD3C22080F}" type="presParOf" srcId="{A3D56080-C7B3-46AB-ACB8-EE4636C866E6}" destId="{1302761E-14C2-4156-BB43-E6D0BD9402C1}" srcOrd="12" destOrd="0" presId="urn:microsoft.com/office/officeart/2008/layout/LinedList"/>
    <dgm:cxn modelId="{123467B1-6A58-4BFF-8BC1-1ACF48C129E6}" type="presParOf" srcId="{A3D56080-C7B3-46AB-ACB8-EE4636C866E6}" destId="{54D1E034-0A2E-4C5F-8E35-CA30D4339226}" srcOrd="13" destOrd="0" presId="urn:microsoft.com/office/officeart/2008/layout/LinedList"/>
    <dgm:cxn modelId="{CAEB0DE6-57FC-4299-A20A-C7154AE08BB2}" type="presParOf" srcId="{54D1E034-0A2E-4C5F-8E35-CA30D4339226}" destId="{450DA2D9-FC50-4C1B-80F9-72B12C0E28FF}" srcOrd="0" destOrd="0" presId="urn:microsoft.com/office/officeart/2008/layout/LinedList"/>
    <dgm:cxn modelId="{62932013-25DD-4836-B764-775D6517EB3C}" type="presParOf" srcId="{54D1E034-0A2E-4C5F-8E35-CA30D4339226}" destId="{4CC227B7-0E9C-41FC-9A57-31FA04345F34}" srcOrd="1" destOrd="0" presId="urn:microsoft.com/office/officeart/2008/layout/LinedList"/>
    <dgm:cxn modelId="{F4819E95-40A8-4AB2-A3F5-789FC3ED121D}" type="presParOf" srcId="{54D1E034-0A2E-4C5F-8E35-CA30D4339226}" destId="{82048CF3-AB80-4397-9D8A-CD873F47ECFE}" srcOrd="2" destOrd="0" presId="urn:microsoft.com/office/officeart/2008/layout/LinedList"/>
    <dgm:cxn modelId="{41BF75EC-3835-41F9-A7BF-3D6B3C0A4A48}" type="presParOf" srcId="{A3D56080-C7B3-46AB-ACB8-EE4636C866E6}" destId="{3BBBA35F-BA6F-4605-8624-427D26B50B1B}" srcOrd="14" destOrd="0" presId="urn:microsoft.com/office/officeart/2008/layout/LinedList"/>
    <dgm:cxn modelId="{C091638B-4836-440A-8D5C-6C1283A0DF31}" type="presParOf" srcId="{A3D56080-C7B3-46AB-ACB8-EE4636C866E6}" destId="{2FAFCDF6-1E08-40FB-ADEC-EF4059E60CDE}" srcOrd="15" destOrd="0" presId="urn:microsoft.com/office/officeart/2008/layout/LinedList"/>
    <dgm:cxn modelId="{09C34C21-0078-43BC-AFB5-D2653B62A7D6}" type="presParOf" srcId="{A3D56080-C7B3-46AB-ACB8-EE4636C866E6}" destId="{C1CA885B-0A78-4F79-8A5A-0A31E0037605}" srcOrd="16" destOrd="0" presId="urn:microsoft.com/office/officeart/2008/layout/LinedList"/>
    <dgm:cxn modelId="{7BFE53FE-C35E-476B-93B7-85D9F2B220ED}" type="presParOf" srcId="{C1CA885B-0A78-4F79-8A5A-0A31E0037605}" destId="{4445E27E-E393-45D9-8016-C773DB453EAE}" srcOrd="0" destOrd="0" presId="urn:microsoft.com/office/officeart/2008/layout/LinedList"/>
    <dgm:cxn modelId="{A2313BB6-072D-4D3F-AE9A-1B9CF008A5A8}" type="presParOf" srcId="{C1CA885B-0A78-4F79-8A5A-0A31E0037605}" destId="{99EA0F8A-45E5-4B57-92B9-C58C23C97B8A}" srcOrd="1" destOrd="0" presId="urn:microsoft.com/office/officeart/2008/layout/LinedList"/>
    <dgm:cxn modelId="{19B1FFE8-4397-48B3-9718-6CB6BC4567D5}" type="presParOf" srcId="{C1CA885B-0A78-4F79-8A5A-0A31E0037605}" destId="{56F0EF9D-29B5-465E-9300-444E8C0B632A}" srcOrd="2" destOrd="0" presId="urn:microsoft.com/office/officeart/2008/layout/LinedList"/>
    <dgm:cxn modelId="{15AA2C4F-DA54-4D44-A4B2-6B94AD3D5AB7}" type="presParOf" srcId="{A3D56080-C7B3-46AB-ACB8-EE4636C866E6}" destId="{C460B817-6757-4A05-9EC0-C9950EA0968A}" srcOrd="17" destOrd="0" presId="urn:microsoft.com/office/officeart/2008/layout/LinedList"/>
    <dgm:cxn modelId="{D1912929-2A10-4571-9452-BBF6D802454B}" type="presParOf" srcId="{A3D56080-C7B3-46AB-ACB8-EE4636C866E6}" destId="{2E308F4F-18C8-4D4D-A700-BE699C5EC1DB}"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D8BE58-A545-4DBC-9D63-F0907F9F9BBC}">
      <dsp:nvSpPr>
        <dsp:cNvPr id="0" name=""/>
        <dsp:cNvSpPr/>
      </dsp:nvSpPr>
      <dsp:spPr>
        <a:xfrm>
          <a:off x="898829" y="288"/>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73D670-B6EF-4BF6-89BC-A354B2604C06}">
      <dsp:nvSpPr>
        <dsp:cNvPr id="0" name=""/>
        <dsp:cNvSpPr/>
      </dsp:nvSpPr>
      <dsp:spPr>
        <a:xfrm>
          <a:off x="1112262"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89DE41-0442-41EF-A196-0FCE963BD49A}">
      <dsp:nvSpPr>
        <dsp:cNvPr id="0" name=""/>
        <dsp:cNvSpPr/>
      </dsp:nvSpPr>
      <dsp:spPr>
        <a:xfrm>
          <a:off x="578678"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Course Recommendation Portal for Students </a:t>
          </a:r>
          <a:endParaRPr lang="en-US" sz="1100" b="0" i="0" u="none" strike="noStrike" kern="1200" cap="none" baseline="0" noProof="0">
            <a:latin typeface="Calibri Light"/>
            <a:cs typeface="Calibri Light"/>
          </a:endParaRPr>
        </a:p>
      </dsp:txBody>
      <dsp:txXfrm>
        <a:off x="578678" y="1313725"/>
        <a:ext cx="1641796" cy="656718"/>
      </dsp:txXfrm>
    </dsp:sp>
    <dsp:sp modelId="{68BF7063-6DC9-4475-AB03-DAC35C120E07}">
      <dsp:nvSpPr>
        <dsp:cNvPr id="0" name=""/>
        <dsp:cNvSpPr/>
      </dsp:nvSpPr>
      <dsp:spPr>
        <a:xfrm>
          <a:off x="2827940" y="288"/>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1A11BF-D8F6-451A-B19E-FF67D846E3B9}">
      <dsp:nvSpPr>
        <dsp:cNvPr id="0" name=""/>
        <dsp:cNvSpPr/>
      </dsp:nvSpPr>
      <dsp:spPr>
        <a:xfrm>
          <a:off x="3041374"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F7C92-B188-4419-B674-7BCD526D83B3}">
      <dsp:nvSpPr>
        <dsp:cNvPr id="0" name=""/>
        <dsp:cNvSpPr/>
      </dsp:nvSpPr>
      <dsp:spPr>
        <a:xfrm>
          <a:off x="250779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Chatbot For 24*7 Assistance to tutors and Students.</a:t>
          </a:r>
        </a:p>
      </dsp:txBody>
      <dsp:txXfrm>
        <a:off x="2507790" y="1313725"/>
        <a:ext cx="1641796" cy="656718"/>
      </dsp:txXfrm>
    </dsp:sp>
    <dsp:sp modelId="{A5611FFC-743C-46E9-BABF-B8B4F0F86E41}">
      <dsp:nvSpPr>
        <dsp:cNvPr id="0" name=""/>
        <dsp:cNvSpPr/>
      </dsp:nvSpPr>
      <dsp:spPr>
        <a:xfrm>
          <a:off x="4757051" y="288"/>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62D79C-7887-47A2-AC09-8B5AA9B99909}">
      <dsp:nvSpPr>
        <dsp:cNvPr id="0" name=""/>
        <dsp:cNvSpPr/>
      </dsp:nvSpPr>
      <dsp:spPr>
        <a:xfrm>
          <a:off x="4970485"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A0B8FC-56EE-4DDB-BBD9-8B4890BFC61E}">
      <dsp:nvSpPr>
        <dsp:cNvPr id="0" name=""/>
        <dsp:cNvSpPr/>
      </dsp:nvSpPr>
      <dsp:spPr>
        <a:xfrm>
          <a:off x="443690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Free Demo CLasses for Students</a:t>
          </a:r>
        </a:p>
      </dsp:txBody>
      <dsp:txXfrm>
        <a:off x="4436901" y="1313725"/>
        <a:ext cx="1641796" cy="656718"/>
      </dsp:txXfrm>
    </dsp:sp>
    <dsp:sp modelId="{0CFDFE7E-260D-482C-9ED2-DB7883F67399}">
      <dsp:nvSpPr>
        <dsp:cNvPr id="0" name=""/>
        <dsp:cNvSpPr/>
      </dsp:nvSpPr>
      <dsp:spPr>
        <a:xfrm>
          <a:off x="6686163" y="288"/>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C2DD09-1301-4977-BCAB-7EBA0F0A0523}">
      <dsp:nvSpPr>
        <dsp:cNvPr id="0" name=""/>
        <dsp:cNvSpPr/>
      </dsp:nvSpPr>
      <dsp:spPr>
        <a:xfrm>
          <a:off x="6899596" y="213721"/>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7355F3-2AAD-42CD-8C4B-77FF2F63F007}">
      <dsp:nvSpPr>
        <dsp:cNvPr id="0" name=""/>
        <dsp:cNvSpPr/>
      </dsp:nvSpPr>
      <dsp:spPr>
        <a:xfrm>
          <a:off x="636601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Interacive Dashboard</a:t>
          </a:r>
        </a:p>
      </dsp:txBody>
      <dsp:txXfrm>
        <a:off x="6366012" y="1313725"/>
        <a:ext cx="1641796" cy="656718"/>
      </dsp:txXfrm>
    </dsp:sp>
    <dsp:sp modelId="{86DE8EA2-F2BE-4F78-80C6-943EE28CE187}">
      <dsp:nvSpPr>
        <dsp:cNvPr id="0" name=""/>
        <dsp:cNvSpPr/>
      </dsp:nvSpPr>
      <dsp:spPr>
        <a:xfrm>
          <a:off x="8615274" y="288"/>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8DE070-C72A-4DE4-904F-9105DBE27B2C}">
      <dsp:nvSpPr>
        <dsp:cNvPr id="0" name=""/>
        <dsp:cNvSpPr/>
      </dsp:nvSpPr>
      <dsp:spPr>
        <a:xfrm>
          <a:off x="8828708" y="213721"/>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63746-A79C-493F-A8E0-633825BBE6D0}">
      <dsp:nvSpPr>
        <dsp:cNvPr id="0" name=""/>
        <dsp:cNvSpPr/>
      </dsp:nvSpPr>
      <dsp:spPr>
        <a:xfrm>
          <a:off x="8295124"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Assistance to tutors in Course building and marketing.</a:t>
          </a:r>
        </a:p>
      </dsp:txBody>
      <dsp:txXfrm>
        <a:off x="8295124" y="1313725"/>
        <a:ext cx="1641796" cy="656718"/>
      </dsp:txXfrm>
    </dsp:sp>
    <dsp:sp modelId="{65D9CF98-5965-4884-9804-52318C430DE6}">
      <dsp:nvSpPr>
        <dsp:cNvPr id="0" name=""/>
        <dsp:cNvSpPr/>
      </dsp:nvSpPr>
      <dsp:spPr>
        <a:xfrm>
          <a:off x="3792496" y="2380893"/>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F094CB-C11E-4284-BDED-FDD5BB585B8B}">
      <dsp:nvSpPr>
        <dsp:cNvPr id="0" name=""/>
        <dsp:cNvSpPr/>
      </dsp:nvSpPr>
      <dsp:spPr>
        <a:xfrm>
          <a:off x="4005929" y="2594327"/>
          <a:ext cx="574628" cy="5746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F53042-ABA4-4E7F-BF82-4179BB5F7515}">
      <dsp:nvSpPr>
        <dsp:cNvPr id="0" name=""/>
        <dsp:cNvSpPr/>
      </dsp:nvSpPr>
      <dsp:spPr>
        <a:xfrm>
          <a:off x="3472345"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Generic Tests on the platform for users to test their skills and compete with others</a:t>
          </a:r>
        </a:p>
      </dsp:txBody>
      <dsp:txXfrm>
        <a:off x="3472345" y="3694331"/>
        <a:ext cx="1641796" cy="656718"/>
      </dsp:txXfrm>
    </dsp:sp>
    <dsp:sp modelId="{25E0AC6A-458A-4322-8E1C-EF561035D932}">
      <dsp:nvSpPr>
        <dsp:cNvPr id="0" name=""/>
        <dsp:cNvSpPr/>
      </dsp:nvSpPr>
      <dsp:spPr>
        <a:xfrm>
          <a:off x="5721607" y="2380893"/>
          <a:ext cx="1001496" cy="100149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CE479-A0AC-46C0-9A82-559ADAF4A3D8}">
      <dsp:nvSpPr>
        <dsp:cNvPr id="0" name=""/>
        <dsp:cNvSpPr/>
      </dsp:nvSpPr>
      <dsp:spPr>
        <a:xfrm>
          <a:off x="5935041" y="2594327"/>
          <a:ext cx="574628" cy="5746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4E8918-42FA-487F-A4EE-6292C2E3676E}">
      <dsp:nvSpPr>
        <dsp:cNvPr id="0" name=""/>
        <dsp:cNvSpPr/>
      </dsp:nvSpPr>
      <dsp:spPr>
        <a:xfrm>
          <a:off x="5401457" y="3694331"/>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Impeccable UX and UI designs</a:t>
          </a:r>
        </a:p>
      </dsp:txBody>
      <dsp:txXfrm>
        <a:off x="5401457" y="3694331"/>
        <a:ext cx="1641796" cy="65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7A7B2-7948-414C-A52C-9E6051551AFD}">
      <dsp:nvSpPr>
        <dsp:cNvPr id="0" name=""/>
        <dsp:cNvSpPr/>
      </dsp:nvSpPr>
      <dsp:spPr>
        <a:xfrm>
          <a:off x="0" y="0"/>
          <a:ext cx="107204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A85F5-988D-47EA-9665-6651A15C5037}">
      <dsp:nvSpPr>
        <dsp:cNvPr id="0" name=""/>
        <dsp:cNvSpPr/>
      </dsp:nvSpPr>
      <dsp:spPr>
        <a:xfrm>
          <a:off x="0" y="0"/>
          <a:ext cx="2144087" cy="42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rtl="0">
            <a:lnSpc>
              <a:spcPct val="90000"/>
            </a:lnSpc>
            <a:spcBef>
              <a:spcPct val="0"/>
            </a:spcBef>
            <a:spcAft>
              <a:spcPct val="35000"/>
            </a:spcAft>
            <a:buNone/>
          </a:pPr>
          <a:r>
            <a:rPr lang="en-US" sz="3600" b="1" kern="1200"/>
            <a:t>Team </a:t>
          </a:r>
          <a:r>
            <a:rPr lang="en-US" sz="3600" b="1" kern="1200">
              <a:latin typeface="Calibri Light" panose="020F0302020204030204"/>
            </a:rPr>
            <a:t>R-637 Members</a:t>
          </a:r>
          <a:r>
            <a:rPr lang="en-US" sz="3600" b="1" kern="1200"/>
            <a:t>:</a:t>
          </a:r>
          <a:endParaRPr lang="en-US" sz="3600" kern="1200"/>
        </a:p>
      </dsp:txBody>
      <dsp:txXfrm>
        <a:off x="0" y="0"/>
        <a:ext cx="2144087" cy="4203855"/>
      </dsp:txXfrm>
    </dsp:sp>
    <dsp:sp modelId="{BE217A5D-4FBD-4856-84C2-22F90E2CD0B9}">
      <dsp:nvSpPr>
        <dsp:cNvPr id="0" name=""/>
        <dsp:cNvSpPr/>
      </dsp:nvSpPr>
      <dsp:spPr>
        <a:xfrm>
          <a:off x="2304894" y="33099"/>
          <a:ext cx="8415543" cy="661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Gaurav Singh</a:t>
          </a:r>
          <a:endParaRPr lang="en-US" sz="3000" kern="1200"/>
        </a:p>
      </dsp:txBody>
      <dsp:txXfrm>
        <a:off x="2304894" y="33099"/>
        <a:ext cx="8415543" cy="661984"/>
      </dsp:txXfrm>
    </dsp:sp>
    <dsp:sp modelId="{9A65EB91-3E64-4D3B-92F0-C25D4C7A3B10}">
      <dsp:nvSpPr>
        <dsp:cNvPr id="0" name=""/>
        <dsp:cNvSpPr/>
      </dsp:nvSpPr>
      <dsp:spPr>
        <a:xfrm>
          <a:off x="2144087" y="695083"/>
          <a:ext cx="857635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6760928-3D82-47EB-8BC7-8CCC03B9C496}">
      <dsp:nvSpPr>
        <dsp:cNvPr id="0" name=""/>
        <dsp:cNvSpPr/>
      </dsp:nvSpPr>
      <dsp:spPr>
        <a:xfrm>
          <a:off x="2304894" y="728182"/>
          <a:ext cx="8415543" cy="661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Kaustubh Agarwal</a:t>
          </a:r>
          <a:endParaRPr lang="en-US" sz="3000" kern="1200"/>
        </a:p>
      </dsp:txBody>
      <dsp:txXfrm>
        <a:off x="2304894" y="728182"/>
        <a:ext cx="8415543" cy="661984"/>
      </dsp:txXfrm>
    </dsp:sp>
    <dsp:sp modelId="{A1B1D7FD-9B14-45CB-B7FC-C6F331CA047D}">
      <dsp:nvSpPr>
        <dsp:cNvPr id="0" name=""/>
        <dsp:cNvSpPr/>
      </dsp:nvSpPr>
      <dsp:spPr>
        <a:xfrm>
          <a:off x="2144087" y="1390166"/>
          <a:ext cx="857635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06A7A3-CB89-4E5E-BF73-88E38FF7A325}">
      <dsp:nvSpPr>
        <dsp:cNvPr id="0" name=""/>
        <dsp:cNvSpPr/>
      </dsp:nvSpPr>
      <dsp:spPr>
        <a:xfrm>
          <a:off x="2304894" y="1423265"/>
          <a:ext cx="8415543" cy="661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Nishita Patnaik</a:t>
          </a:r>
          <a:endParaRPr lang="en-US" sz="3000" kern="1200"/>
        </a:p>
      </dsp:txBody>
      <dsp:txXfrm>
        <a:off x="2304894" y="1423265"/>
        <a:ext cx="8415543" cy="661984"/>
      </dsp:txXfrm>
    </dsp:sp>
    <dsp:sp modelId="{87D3EF2A-2AAD-47D0-B6D3-E6F1FEE09637}">
      <dsp:nvSpPr>
        <dsp:cNvPr id="0" name=""/>
        <dsp:cNvSpPr/>
      </dsp:nvSpPr>
      <dsp:spPr>
        <a:xfrm>
          <a:off x="2144087" y="2085249"/>
          <a:ext cx="857635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09B141-BE9C-4124-A36E-2594A94D8ADF}">
      <dsp:nvSpPr>
        <dsp:cNvPr id="0" name=""/>
        <dsp:cNvSpPr/>
      </dsp:nvSpPr>
      <dsp:spPr>
        <a:xfrm>
          <a:off x="2304894" y="2118348"/>
          <a:ext cx="8415543" cy="661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Saurabh Singh</a:t>
          </a:r>
          <a:endParaRPr lang="en-US" sz="3000" kern="1200"/>
        </a:p>
      </dsp:txBody>
      <dsp:txXfrm>
        <a:off x="2304894" y="2118348"/>
        <a:ext cx="8415543" cy="661984"/>
      </dsp:txXfrm>
    </dsp:sp>
    <dsp:sp modelId="{0407649C-8481-4CD0-9AA7-5051AAD7F158}">
      <dsp:nvSpPr>
        <dsp:cNvPr id="0" name=""/>
        <dsp:cNvSpPr/>
      </dsp:nvSpPr>
      <dsp:spPr>
        <a:xfrm>
          <a:off x="2144087" y="2780332"/>
          <a:ext cx="857635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C227B7-0E9C-41FC-9A57-31FA04345F34}">
      <dsp:nvSpPr>
        <dsp:cNvPr id="0" name=""/>
        <dsp:cNvSpPr/>
      </dsp:nvSpPr>
      <dsp:spPr>
        <a:xfrm>
          <a:off x="2304894" y="2813432"/>
          <a:ext cx="8415543" cy="661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Vaishnav Srinidhi</a:t>
          </a:r>
          <a:endParaRPr lang="en-US" sz="3000" kern="1200"/>
        </a:p>
      </dsp:txBody>
      <dsp:txXfrm>
        <a:off x="2304894" y="2813432"/>
        <a:ext cx="8415543" cy="661984"/>
      </dsp:txXfrm>
    </dsp:sp>
    <dsp:sp modelId="{3BBBA35F-BA6F-4605-8624-427D26B50B1B}">
      <dsp:nvSpPr>
        <dsp:cNvPr id="0" name=""/>
        <dsp:cNvSpPr/>
      </dsp:nvSpPr>
      <dsp:spPr>
        <a:xfrm>
          <a:off x="2144087" y="3475416"/>
          <a:ext cx="857635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EA0F8A-45E5-4B57-92B9-C58C23C97B8A}">
      <dsp:nvSpPr>
        <dsp:cNvPr id="0" name=""/>
        <dsp:cNvSpPr/>
      </dsp:nvSpPr>
      <dsp:spPr>
        <a:xfrm>
          <a:off x="2304894" y="3508515"/>
          <a:ext cx="8415543" cy="661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a:t>Utsav Deep</a:t>
          </a:r>
          <a:endParaRPr lang="en-US" sz="3000" kern="1200"/>
        </a:p>
      </dsp:txBody>
      <dsp:txXfrm>
        <a:off x="2304894" y="3508515"/>
        <a:ext cx="8415543" cy="661984"/>
      </dsp:txXfrm>
    </dsp:sp>
    <dsp:sp modelId="{C460B817-6757-4A05-9EC0-C9950EA0968A}">
      <dsp:nvSpPr>
        <dsp:cNvPr id="0" name=""/>
        <dsp:cNvSpPr/>
      </dsp:nvSpPr>
      <dsp:spPr>
        <a:xfrm>
          <a:off x="2144087" y="4170499"/>
          <a:ext cx="857635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17122-7AB8-41E5-AFF6-001AA5C112A3}" type="datetimeFigureOut">
              <a:rPr lang="en-IN" smtClean="0"/>
              <a:t>10-10-2020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02186-DE88-4C9F-88F0-2A40EFA6015B}" type="slidenum">
              <a:rPr lang="en-IN" smtClean="0"/>
              <a:t>‹#›</a:t>
            </a:fld>
            <a:endParaRPr lang="en-IN"/>
          </a:p>
        </p:txBody>
      </p:sp>
    </p:spTree>
    <p:extLst>
      <p:ext uri="{BB962C8B-B14F-4D97-AF65-F5344CB8AC3E}">
        <p14:creationId xmlns:p14="http://schemas.microsoft.com/office/powerpoint/2010/main" val="2152443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5D2010D-F326-4A9B-8DB5-9337E21A91E0}"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C5561-A6AF-428E-991B-35ACDB7FC6B4}" type="slidenum">
              <a:rPr lang="en-IN" smtClean="0"/>
              <a:t>‹#›</a:t>
            </a:fld>
            <a:endParaRPr lang="en-IN"/>
          </a:p>
        </p:txBody>
      </p:sp>
    </p:spTree>
    <p:extLst>
      <p:ext uri="{BB962C8B-B14F-4D97-AF65-F5344CB8AC3E}">
        <p14:creationId xmlns:p14="http://schemas.microsoft.com/office/powerpoint/2010/main" val="31812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2010D-F326-4A9B-8DB5-9337E21A91E0}"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C5561-A6AF-428E-991B-35ACDB7FC6B4}" type="slidenum">
              <a:rPr lang="en-IN" smtClean="0"/>
              <a:t>‹#›</a:t>
            </a:fld>
            <a:endParaRPr lang="en-IN"/>
          </a:p>
        </p:txBody>
      </p:sp>
    </p:spTree>
    <p:extLst>
      <p:ext uri="{BB962C8B-B14F-4D97-AF65-F5344CB8AC3E}">
        <p14:creationId xmlns:p14="http://schemas.microsoft.com/office/powerpoint/2010/main" val="1178399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2010D-F326-4A9B-8DB5-9337E21A91E0}"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C5561-A6AF-428E-991B-35ACDB7FC6B4}" type="slidenum">
              <a:rPr lang="en-IN" smtClean="0"/>
              <a:t>‹#›</a:t>
            </a:fld>
            <a:endParaRPr lang="en-IN"/>
          </a:p>
        </p:txBody>
      </p:sp>
    </p:spTree>
    <p:extLst>
      <p:ext uri="{BB962C8B-B14F-4D97-AF65-F5344CB8AC3E}">
        <p14:creationId xmlns:p14="http://schemas.microsoft.com/office/powerpoint/2010/main" val="220763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D2010D-F326-4A9B-8DB5-9337E21A91E0}"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C5561-A6AF-428E-991B-35ACDB7FC6B4}" type="slidenum">
              <a:rPr lang="en-IN" smtClean="0"/>
              <a:t>‹#›</a:t>
            </a:fld>
            <a:endParaRPr lang="en-IN"/>
          </a:p>
        </p:txBody>
      </p:sp>
    </p:spTree>
    <p:extLst>
      <p:ext uri="{BB962C8B-B14F-4D97-AF65-F5344CB8AC3E}">
        <p14:creationId xmlns:p14="http://schemas.microsoft.com/office/powerpoint/2010/main" val="163020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2010D-F326-4A9B-8DB5-9337E21A91E0}" type="datetimeFigureOut">
              <a:rPr lang="en-IN" smtClean="0"/>
              <a:t>10-10-2020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7C5561-A6AF-428E-991B-35ACDB7FC6B4}" type="slidenum">
              <a:rPr lang="en-IN" smtClean="0"/>
              <a:t>‹#›</a:t>
            </a:fld>
            <a:endParaRPr lang="en-IN"/>
          </a:p>
        </p:txBody>
      </p:sp>
    </p:spTree>
    <p:extLst>
      <p:ext uri="{BB962C8B-B14F-4D97-AF65-F5344CB8AC3E}">
        <p14:creationId xmlns:p14="http://schemas.microsoft.com/office/powerpoint/2010/main" val="122738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D2010D-F326-4A9B-8DB5-9337E21A91E0}" type="datetimeFigureOut">
              <a:rPr lang="en-IN" smtClean="0"/>
              <a:t>10-10-2020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C5561-A6AF-428E-991B-35ACDB7FC6B4}" type="slidenum">
              <a:rPr lang="en-IN" smtClean="0"/>
              <a:t>‹#›</a:t>
            </a:fld>
            <a:endParaRPr lang="en-IN"/>
          </a:p>
        </p:txBody>
      </p:sp>
    </p:spTree>
    <p:extLst>
      <p:ext uri="{BB962C8B-B14F-4D97-AF65-F5344CB8AC3E}">
        <p14:creationId xmlns:p14="http://schemas.microsoft.com/office/powerpoint/2010/main" val="339815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D2010D-F326-4A9B-8DB5-9337E21A91E0}" type="datetimeFigureOut">
              <a:rPr lang="en-IN" smtClean="0"/>
              <a:t>10-10-2020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7C5561-A6AF-428E-991B-35ACDB7FC6B4}" type="slidenum">
              <a:rPr lang="en-IN" smtClean="0"/>
              <a:t>‹#›</a:t>
            </a:fld>
            <a:endParaRPr lang="en-IN"/>
          </a:p>
        </p:txBody>
      </p:sp>
    </p:spTree>
    <p:extLst>
      <p:ext uri="{BB962C8B-B14F-4D97-AF65-F5344CB8AC3E}">
        <p14:creationId xmlns:p14="http://schemas.microsoft.com/office/powerpoint/2010/main" val="410041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D2010D-F326-4A9B-8DB5-9337E21A91E0}" type="datetimeFigureOut">
              <a:rPr lang="en-IN" smtClean="0"/>
              <a:t>10-10-2020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7C5561-A6AF-428E-991B-35ACDB7FC6B4}" type="slidenum">
              <a:rPr lang="en-IN" smtClean="0"/>
              <a:t>‹#›</a:t>
            </a:fld>
            <a:endParaRPr lang="en-IN"/>
          </a:p>
        </p:txBody>
      </p:sp>
    </p:spTree>
    <p:extLst>
      <p:ext uri="{BB962C8B-B14F-4D97-AF65-F5344CB8AC3E}">
        <p14:creationId xmlns:p14="http://schemas.microsoft.com/office/powerpoint/2010/main" val="2675477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2010D-F326-4A9B-8DB5-9337E21A91E0}" type="datetimeFigureOut">
              <a:rPr lang="en-IN" smtClean="0"/>
              <a:t>10-10-2020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7C5561-A6AF-428E-991B-35ACDB7FC6B4}" type="slidenum">
              <a:rPr lang="en-IN" smtClean="0"/>
              <a:t>‹#›</a:t>
            </a:fld>
            <a:endParaRPr lang="en-IN"/>
          </a:p>
        </p:txBody>
      </p:sp>
    </p:spTree>
    <p:extLst>
      <p:ext uri="{BB962C8B-B14F-4D97-AF65-F5344CB8AC3E}">
        <p14:creationId xmlns:p14="http://schemas.microsoft.com/office/powerpoint/2010/main" val="138520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D2010D-F326-4A9B-8DB5-9337E21A91E0}" type="datetimeFigureOut">
              <a:rPr lang="en-IN" smtClean="0"/>
              <a:t>10-10-2020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C5561-A6AF-428E-991B-35ACDB7FC6B4}" type="slidenum">
              <a:rPr lang="en-IN" smtClean="0"/>
              <a:t>‹#›</a:t>
            </a:fld>
            <a:endParaRPr lang="en-IN"/>
          </a:p>
        </p:txBody>
      </p:sp>
    </p:spTree>
    <p:extLst>
      <p:ext uri="{BB962C8B-B14F-4D97-AF65-F5344CB8AC3E}">
        <p14:creationId xmlns:p14="http://schemas.microsoft.com/office/powerpoint/2010/main" val="41155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D2010D-F326-4A9B-8DB5-9337E21A91E0}" type="datetimeFigureOut">
              <a:rPr lang="en-IN" smtClean="0"/>
              <a:t>10-10-2020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7C5561-A6AF-428E-991B-35ACDB7FC6B4}" type="slidenum">
              <a:rPr lang="en-IN" smtClean="0"/>
              <a:t>‹#›</a:t>
            </a:fld>
            <a:endParaRPr lang="en-IN"/>
          </a:p>
        </p:txBody>
      </p:sp>
    </p:spTree>
    <p:extLst>
      <p:ext uri="{BB962C8B-B14F-4D97-AF65-F5344CB8AC3E}">
        <p14:creationId xmlns:p14="http://schemas.microsoft.com/office/powerpoint/2010/main" val="709229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D2010D-F326-4A9B-8DB5-9337E21A91E0}" type="datetimeFigureOut">
              <a:rPr lang="en-IN" smtClean="0"/>
              <a:t>10-10-2020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7C5561-A6AF-428E-991B-35ACDB7FC6B4}" type="slidenum">
              <a:rPr lang="en-IN" smtClean="0"/>
              <a:t>‹#›</a:t>
            </a:fld>
            <a:endParaRPr lang="en-IN"/>
          </a:p>
        </p:txBody>
      </p:sp>
    </p:spTree>
    <p:extLst>
      <p:ext uri="{BB962C8B-B14F-4D97-AF65-F5344CB8AC3E}">
        <p14:creationId xmlns:p14="http://schemas.microsoft.com/office/powerpoint/2010/main" val="28587487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6EE523A-8E25-4807-9A0D-D29AD83600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295" y="643467"/>
            <a:ext cx="7403409"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964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A picture containing clock, object&#10;&#10;Description automatically generated">
            <a:extLst>
              <a:ext uri="{FF2B5EF4-FFF2-40B4-BE49-F238E27FC236}">
                <a16:creationId xmlns:a16="http://schemas.microsoft.com/office/drawing/2014/main" id="{E279CABB-FCD1-4348-8340-AF5219BB34A5}"/>
              </a:ext>
            </a:extLst>
          </p:cNvPr>
          <p:cNvPicPr>
            <a:picLocks noChangeAspect="1"/>
          </p:cNvPicPr>
          <p:nvPr/>
        </p:nvPicPr>
        <p:blipFill rotWithShape="1">
          <a:blip r:embed="rId2"/>
          <a:srcRect l="20446" r="24443" b="-1"/>
          <a:stretch/>
        </p:blipFill>
        <p:spPr>
          <a:xfrm>
            <a:off x="20" y="10"/>
            <a:ext cx="12191981" cy="6857990"/>
          </a:xfrm>
          <a:prstGeom prst="rect">
            <a:avLst/>
          </a:prstGeom>
        </p:spPr>
      </p:pic>
      <p:sp>
        <p:nvSpPr>
          <p:cNvPr id="37" name="Rectangle 3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179C3-D1BA-4211-A2E9-E28E788560D9}"/>
              </a:ext>
            </a:extLst>
          </p:cNvPr>
          <p:cNvSpPr>
            <a:spLocks noGrp="1"/>
          </p:cNvSpPr>
          <p:nvPr>
            <p:ph type="title"/>
          </p:nvPr>
        </p:nvSpPr>
        <p:spPr>
          <a:xfrm>
            <a:off x="643467" y="321734"/>
            <a:ext cx="6891186" cy="1135737"/>
          </a:xfrm>
        </p:spPr>
        <p:txBody>
          <a:bodyPr>
            <a:normAutofit/>
          </a:bodyPr>
          <a:lstStyle/>
          <a:p>
            <a:r>
              <a:rPr lang="en-GB" sz="3600" b="1">
                <a:cs typeface="Calibri Light"/>
              </a:rPr>
              <a:t>Key Features:</a:t>
            </a:r>
            <a:endParaRPr lang="en-GB" sz="3600" b="1"/>
          </a:p>
        </p:txBody>
      </p:sp>
      <p:sp>
        <p:nvSpPr>
          <p:cNvPr id="3" name="Content Placeholder 2">
            <a:extLst>
              <a:ext uri="{FF2B5EF4-FFF2-40B4-BE49-F238E27FC236}">
                <a16:creationId xmlns:a16="http://schemas.microsoft.com/office/drawing/2014/main" id="{C70B843C-85E1-4ADC-A679-AC76095A6B41}"/>
              </a:ext>
            </a:extLst>
          </p:cNvPr>
          <p:cNvSpPr>
            <a:spLocks noGrp="1"/>
          </p:cNvSpPr>
          <p:nvPr>
            <p:ph idx="1"/>
          </p:nvPr>
        </p:nvSpPr>
        <p:spPr>
          <a:xfrm>
            <a:off x="643467" y="1782981"/>
            <a:ext cx="6891187" cy="4393982"/>
          </a:xfrm>
        </p:spPr>
        <p:txBody>
          <a:bodyPr vert="horz" lIns="91440" tIns="45720" rIns="91440" bIns="45720" rtlCol="0">
            <a:normAutofit/>
          </a:bodyPr>
          <a:lstStyle/>
          <a:p>
            <a:pPr>
              <a:spcBef>
                <a:spcPts val="0"/>
              </a:spcBef>
              <a:spcAft>
                <a:spcPts val="600"/>
              </a:spcAft>
            </a:pPr>
            <a:r>
              <a:rPr lang="en-US" sz="2000" b="1">
                <a:ea typeface="+mn-lt"/>
                <a:cs typeface="+mn-lt"/>
              </a:rPr>
              <a:t>Free Demo Classes for Students </a:t>
            </a:r>
            <a:endParaRPr lang="en-US" sz="2000" b="1">
              <a:cs typeface="Calibri"/>
            </a:endParaRPr>
          </a:p>
          <a:p>
            <a:pPr>
              <a:spcBef>
                <a:spcPts val="0"/>
              </a:spcBef>
              <a:spcAft>
                <a:spcPts val="600"/>
              </a:spcAft>
            </a:pPr>
            <a:r>
              <a:rPr lang="en-US" sz="2000" b="1">
                <a:ea typeface="+mn-lt"/>
                <a:cs typeface="+mn-lt"/>
              </a:rPr>
              <a:t>2D to 3D Image Conversion for ease in practical teaching </a:t>
            </a:r>
            <a:endParaRPr lang="en-US" sz="2000" b="1">
              <a:cs typeface="Calibri"/>
            </a:endParaRPr>
          </a:p>
          <a:p>
            <a:pPr>
              <a:spcBef>
                <a:spcPts val="0"/>
              </a:spcBef>
              <a:spcAft>
                <a:spcPts val="600"/>
              </a:spcAft>
            </a:pPr>
            <a:r>
              <a:rPr lang="en-US" sz="2000" b="1">
                <a:ea typeface="+mn-lt"/>
                <a:cs typeface="+mn-lt"/>
              </a:rPr>
              <a:t>Chatbot For 24*7 Assistance to tutors and Students </a:t>
            </a:r>
          </a:p>
          <a:p>
            <a:pPr>
              <a:spcBef>
                <a:spcPts val="0"/>
              </a:spcBef>
              <a:spcAft>
                <a:spcPts val="600"/>
              </a:spcAft>
            </a:pPr>
            <a:r>
              <a:rPr lang="en-US" sz="2000" b="1">
                <a:ea typeface="+mn-lt"/>
                <a:cs typeface="+mn-lt"/>
              </a:rPr>
              <a:t>Assistance to tutors in Course building and marketing. </a:t>
            </a:r>
          </a:p>
          <a:p>
            <a:pPr>
              <a:spcBef>
                <a:spcPts val="0"/>
              </a:spcBef>
              <a:spcAft>
                <a:spcPts val="600"/>
              </a:spcAft>
            </a:pPr>
            <a:r>
              <a:rPr lang="en-US" sz="2000" b="1">
                <a:ea typeface="+mn-lt"/>
                <a:cs typeface="+mn-lt"/>
              </a:rPr>
              <a:t>Generic Tests on the platform for users to test their skills and compete with others. </a:t>
            </a:r>
          </a:p>
          <a:p>
            <a:pPr>
              <a:spcBef>
                <a:spcPts val="0"/>
              </a:spcBef>
              <a:spcAft>
                <a:spcPts val="600"/>
              </a:spcAft>
            </a:pPr>
            <a:r>
              <a:rPr lang="en-US" sz="2000" b="1">
                <a:ea typeface="+mn-lt"/>
                <a:cs typeface="+mn-lt"/>
              </a:rPr>
              <a:t>UI Features enabling the tutors to reach out to students by showing ads/success stories on the platform </a:t>
            </a:r>
            <a:endParaRPr lang="en-GB" sz="2000" b="1">
              <a:cs typeface="Calibri"/>
            </a:endParaRPr>
          </a:p>
        </p:txBody>
      </p:sp>
      <p:grpSp>
        <p:nvGrpSpPr>
          <p:cNvPr id="39" name="Group 38">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40" name="Rectangle 3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Isosceles Triangle 4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404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762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CA69039-BC35-4617-AD11-BFD7CFDA9D33}"/>
              </a:ext>
            </a:extLst>
          </p:cNvPr>
          <p:cNvPicPr>
            <a:picLocks noChangeAspect="1"/>
          </p:cNvPicPr>
          <p:nvPr/>
        </p:nvPicPr>
        <p:blipFill rotWithShape="1">
          <a:blip r:embed="rId2">
            <a:alphaModFix amt="35000"/>
          </a:blip>
          <a:srcRect t="1054" r="-2" b="42695"/>
          <a:stretch/>
        </p:blipFill>
        <p:spPr>
          <a:xfrm>
            <a:off x="20" y="10"/>
            <a:ext cx="12191980" cy="6857990"/>
          </a:xfrm>
          <a:prstGeom prst="rect">
            <a:avLst/>
          </a:prstGeom>
        </p:spPr>
      </p:pic>
      <p:graphicFrame>
        <p:nvGraphicFramePr>
          <p:cNvPr id="4" name="TextBox 1">
            <a:extLst>
              <a:ext uri="{FF2B5EF4-FFF2-40B4-BE49-F238E27FC236}">
                <a16:creationId xmlns:a16="http://schemas.microsoft.com/office/drawing/2014/main" id="{D3033951-88AA-4083-BFC4-F5CC040C3E03}"/>
              </a:ext>
            </a:extLst>
          </p:cNvPr>
          <p:cNvGraphicFramePr/>
          <p:nvPr>
            <p:extLst>
              <p:ext uri="{D42A27DB-BD31-4B8C-83A1-F6EECF244321}">
                <p14:modId xmlns:p14="http://schemas.microsoft.com/office/powerpoint/2010/main" val="3400655074"/>
              </p:ext>
            </p:extLst>
          </p:nvPr>
        </p:nvGraphicFramePr>
        <p:xfrm>
          <a:off x="838200" y="1973108"/>
          <a:ext cx="10720438" cy="42038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211453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C497725C-6431-496A-B11C-691354780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DE3FD0D-060C-47B9-9646-09B947887B0F}"/>
              </a:ext>
            </a:extLst>
          </p:cNvPr>
          <p:cNvSpPr>
            <a:spLocks noGrp="1"/>
          </p:cNvSpPr>
          <p:nvPr>
            <p:ph type="ctrTitle"/>
          </p:nvPr>
        </p:nvSpPr>
        <p:spPr>
          <a:xfrm>
            <a:off x="1113810" y="468814"/>
            <a:ext cx="5213908" cy="5291905"/>
          </a:xfrm>
        </p:spPr>
        <p:txBody>
          <a:bodyPr anchor="t">
            <a:normAutofit/>
          </a:bodyPr>
          <a:lstStyle/>
          <a:p>
            <a:pPr algn="l"/>
            <a:r>
              <a:rPr lang="en-US" sz="5400" b="1">
                <a:solidFill>
                  <a:srgbClr val="C00000"/>
                </a:solidFill>
                <a:latin typeface="Castellar"/>
                <a:cs typeface="Calibri Light"/>
              </a:rPr>
              <a:t>Team : R-637</a:t>
            </a:r>
          </a:p>
        </p:txBody>
      </p:sp>
      <p:sp>
        <p:nvSpPr>
          <p:cNvPr id="4" name="Subtitle 3">
            <a:extLst>
              <a:ext uri="{FF2B5EF4-FFF2-40B4-BE49-F238E27FC236}">
                <a16:creationId xmlns:a16="http://schemas.microsoft.com/office/drawing/2014/main" id="{CF8E0A24-D6B1-4F48-B757-4033FAC43663}"/>
              </a:ext>
            </a:extLst>
          </p:cNvPr>
          <p:cNvSpPr>
            <a:spLocks noGrp="1"/>
          </p:cNvSpPr>
          <p:nvPr>
            <p:ph type="subTitle" idx="1"/>
          </p:nvPr>
        </p:nvSpPr>
        <p:spPr>
          <a:xfrm>
            <a:off x="1113809" y="1016076"/>
            <a:ext cx="4900143" cy="1709849"/>
          </a:xfrm>
        </p:spPr>
        <p:txBody>
          <a:bodyPr vert="horz" lIns="91440" tIns="45720" rIns="91440" bIns="45720" rtlCol="0" anchor="b">
            <a:normAutofit/>
          </a:bodyPr>
          <a:lstStyle/>
          <a:p>
            <a:pPr algn="l"/>
            <a:r>
              <a:rPr lang="en-US" sz="2000" b="1" i="1">
                <a:cs typeface="Calibri"/>
              </a:rPr>
              <a:t>                                   </a:t>
            </a:r>
            <a:endParaRPr lang="en-US" sz="2000" b="1" i="1"/>
          </a:p>
        </p:txBody>
      </p:sp>
      <p:grpSp>
        <p:nvGrpSpPr>
          <p:cNvPr id="112" name="Group 1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48031"/>
            <a:ext cx="731521" cy="673460"/>
            <a:chOff x="3940602" y="308034"/>
            <a:chExt cx="2116791" cy="3428999"/>
          </a:xfrm>
          <a:solidFill>
            <a:schemeClr val="accent4"/>
          </a:solidFill>
        </p:grpSpPr>
        <p:sp>
          <p:nvSpPr>
            <p:cNvPr id="113" name="Rectangle 1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Rectangle 1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B089A89A-1E9C-4761-9DFF-53C275FBF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257770"/>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Logo&#10;&#10;Description automatically generated">
            <a:extLst>
              <a:ext uri="{FF2B5EF4-FFF2-40B4-BE49-F238E27FC236}">
                <a16:creationId xmlns:a16="http://schemas.microsoft.com/office/drawing/2014/main" id="{3EBB3842-C6E2-4FC2-B71C-4EC93E6C9779}"/>
              </a:ext>
            </a:extLst>
          </p:cNvPr>
          <p:cNvPicPr>
            <a:picLocks noChangeAspect="1"/>
          </p:cNvPicPr>
          <p:nvPr/>
        </p:nvPicPr>
        <p:blipFill rotWithShape="1">
          <a:blip r:embed="rId2"/>
          <a:srcRect r="17" b="4"/>
          <a:stretch/>
        </p:blipFill>
        <p:spPr>
          <a:xfrm>
            <a:off x="7114162" y="471748"/>
            <a:ext cx="4324849" cy="2552007"/>
          </a:xfrm>
          <a:prstGeom prst="rect">
            <a:avLst/>
          </a:prstGeom>
        </p:spPr>
      </p:pic>
      <p:sp>
        <p:nvSpPr>
          <p:cNvPr id="121" name="Rectangle 1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0" y="3462252"/>
            <a:ext cx="4837176" cy="297996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Logo, company name&#10;&#10;Description automatically generated">
            <a:extLst>
              <a:ext uri="{FF2B5EF4-FFF2-40B4-BE49-F238E27FC236}">
                <a16:creationId xmlns:a16="http://schemas.microsoft.com/office/drawing/2014/main" id="{55CBED11-26B8-47C3-AEA0-7BD9266F1805}"/>
              </a:ext>
            </a:extLst>
          </p:cNvPr>
          <p:cNvPicPr>
            <a:picLocks noChangeAspect="1"/>
          </p:cNvPicPr>
          <p:nvPr/>
        </p:nvPicPr>
        <p:blipFill rotWithShape="1">
          <a:blip r:embed="rId3"/>
          <a:srcRect r="-2" b="1652"/>
          <a:stretch/>
        </p:blipFill>
        <p:spPr>
          <a:xfrm>
            <a:off x="7114162" y="3676230"/>
            <a:ext cx="4324849" cy="2552007"/>
          </a:xfrm>
          <a:prstGeom prst="rect">
            <a:avLst/>
          </a:prstGeom>
        </p:spPr>
      </p:pic>
      <p:sp>
        <p:nvSpPr>
          <p:cNvPr id="7" name="TextBox 6">
            <a:extLst>
              <a:ext uri="{FF2B5EF4-FFF2-40B4-BE49-F238E27FC236}">
                <a16:creationId xmlns:a16="http://schemas.microsoft.com/office/drawing/2014/main" id="{36C5C49A-3876-406C-A8B7-D441B8E0D48A}"/>
              </a:ext>
            </a:extLst>
          </p:cNvPr>
          <p:cNvSpPr txBox="1"/>
          <p:nvPr/>
        </p:nvSpPr>
        <p:spPr>
          <a:xfrm>
            <a:off x="4724400" y="36374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t> Track Collaborator:</a:t>
            </a:r>
            <a:r>
              <a:rPr lang="en-US">
                <a:cs typeface="Calibri"/>
              </a:rPr>
              <a:t>​</a:t>
            </a:r>
            <a:endParaRPr lang="en-US"/>
          </a:p>
        </p:txBody>
      </p:sp>
    </p:spTree>
    <p:extLst>
      <p:ext uri="{BB962C8B-B14F-4D97-AF65-F5344CB8AC3E}">
        <p14:creationId xmlns:p14="http://schemas.microsoft.com/office/powerpoint/2010/main" val="1261730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55">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57">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59">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9"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0"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4D9E30A-DB6F-4FE0-9431-E3DFDCBADB52}"/>
              </a:ext>
            </a:extLst>
          </p:cNvPr>
          <p:cNvSpPr>
            <a:spLocks noGrp="1"/>
          </p:cNvSpPr>
          <p:nvPr>
            <p:ph type="title"/>
          </p:nvPr>
        </p:nvSpPr>
        <p:spPr>
          <a:xfrm>
            <a:off x="767290" y="1166932"/>
            <a:ext cx="3582073" cy="4279709"/>
          </a:xfrm>
        </p:spPr>
        <p:txBody>
          <a:bodyPr anchor="ctr">
            <a:normAutofit/>
          </a:bodyPr>
          <a:lstStyle/>
          <a:p>
            <a:r>
              <a:rPr lang="en-US" sz="4800">
                <a:solidFill>
                  <a:schemeClr val="bg1"/>
                </a:solidFill>
                <a:cs typeface="Calibri Light"/>
              </a:rPr>
              <a:t>Problem Statement:</a:t>
            </a:r>
            <a:endParaRPr lang="en-US" sz="4800">
              <a:solidFill>
                <a:schemeClr val="bg1"/>
              </a:solidFill>
            </a:endParaRPr>
          </a:p>
        </p:txBody>
      </p:sp>
      <p:sp>
        <p:nvSpPr>
          <p:cNvPr id="3" name="Content Placeholder 2">
            <a:extLst>
              <a:ext uri="{FF2B5EF4-FFF2-40B4-BE49-F238E27FC236}">
                <a16:creationId xmlns:a16="http://schemas.microsoft.com/office/drawing/2014/main" id="{B08E4126-F0DC-4FB1-8462-CE7973B83E59}"/>
              </a:ext>
            </a:extLst>
          </p:cNvPr>
          <p:cNvSpPr>
            <a:spLocks noGrp="1"/>
          </p:cNvSpPr>
          <p:nvPr>
            <p:ph idx="1"/>
          </p:nvPr>
        </p:nvSpPr>
        <p:spPr>
          <a:xfrm>
            <a:off x="5573864" y="1166933"/>
            <a:ext cx="5716988" cy="4279709"/>
          </a:xfrm>
        </p:spPr>
        <p:txBody>
          <a:bodyPr vert="horz" lIns="91440" tIns="45720" rIns="91440" bIns="45720" rtlCol="0" anchor="ctr">
            <a:normAutofit/>
          </a:bodyPr>
          <a:lstStyle/>
          <a:p>
            <a:r>
              <a:rPr lang="en-US" sz="2200">
                <a:ea typeface="+mn-lt"/>
                <a:cs typeface="+mn-lt"/>
              </a:rPr>
              <a:t>In today’s new normal, it’s impossible to go outside and explore opportunities to visit tutors and learn. There are millions of tutors who are unable to generate more revenue and are unable to utilize their full potential. </a:t>
            </a:r>
          </a:p>
          <a:p>
            <a:r>
              <a:rPr lang="en-US" sz="2200">
                <a:ea typeface="+mn-lt"/>
                <a:cs typeface="+mn-lt"/>
              </a:rPr>
              <a:t>On the other hand, students also are facing challenges due to not being able to learn from the tutor which would be a best fit for them.</a:t>
            </a:r>
          </a:p>
          <a:p>
            <a:r>
              <a:rPr lang="en-US" sz="2200">
                <a:ea typeface="+mn-lt"/>
                <a:cs typeface="+mn-lt"/>
              </a:rPr>
              <a:t>Building AI driven platforms (web/mobile) could be a great approach to connect students with relevant sets of tutors.</a:t>
            </a:r>
            <a:endParaRPr lang="en-US" sz="2200">
              <a:cs typeface="Calibri"/>
            </a:endParaRPr>
          </a:p>
        </p:txBody>
      </p:sp>
    </p:spTree>
    <p:extLst>
      <p:ext uri="{BB962C8B-B14F-4D97-AF65-F5344CB8AC3E}">
        <p14:creationId xmlns:p14="http://schemas.microsoft.com/office/powerpoint/2010/main" val="292583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5B2A64C4-F3D4-44E3-8055-FC783A308EC8}"/>
              </a:ext>
            </a:extLst>
          </p:cNvPr>
          <p:cNvSpPr txBox="1"/>
          <p:nvPr/>
        </p:nvSpPr>
        <p:spPr>
          <a:xfrm>
            <a:off x="838201" y="365125"/>
            <a:ext cx="539336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4400" b="1">
                <a:solidFill>
                  <a:srgbClr val="C00000"/>
                </a:solidFill>
                <a:latin typeface="+mj-lt"/>
                <a:ea typeface="+mj-ea"/>
                <a:cs typeface="+mj-cs"/>
              </a:rPr>
              <a:t>Our Idea</a:t>
            </a:r>
          </a:p>
        </p:txBody>
      </p:sp>
      <p:sp>
        <p:nvSpPr>
          <p:cNvPr id="14" name="Freeform: Shape 1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6CD809C0-7F8D-4F0D-B496-F27CFC2F3A55}"/>
              </a:ext>
            </a:extLst>
          </p:cNvPr>
          <p:cNvSpPr txBox="1"/>
          <p:nvPr/>
        </p:nvSpPr>
        <p:spPr>
          <a:xfrm>
            <a:off x="782171" y="1892860"/>
            <a:ext cx="5258889" cy="497886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85000" lnSpcReduction="20000"/>
          </a:bodyPr>
          <a:lstStyle/>
          <a:p>
            <a:pPr defTabSz="914400">
              <a:lnSpc>
                <a:spcPct val="90000"/>
              </a:lnSpc>
              <a:spcAft>
                <a:spcPts val="600"/>
              </a:spcAft>
            </a:pPr>
            <a:r>
              <a:rPr lang="en-US" sz="2800" b="1" err="1"/>
              <a:t>Winuall</a:t>
            </a:r>
            <a:r>
              <a:rPr lang="en-US" sz="2800" b="1"/>
              <a:t> 637 Revamp is the fully functional web-application version of the famous information technology company, </a:t>
            </a:r>
            <a:r>
              <a:rPr lang="en-US" sz="2800" b="1" err="1"/>
              <a:t>WinUAll</a:t>
            </a:r>
            <a:r>
              <a:rPr lang="en-US" sz="2800" b="1"/>
              <a:t>, that specializes in the fields of E-learning, online quizzes, tests, and study material for competitive exams.</a:t>
            </a:r>
            <a:endParaRPr lang="en-US" sz="2800" b="1">
              <a:cs typeface="Calibri"/>
            </a:endParaRPr>
          </a:p>
          <a:p>
            <a:pPr defTabSz="914400">
              <a:lnSpc>
                <a:spcPct val="90000"/>
              </a:lnSpc>
              <a:spcAft>
                <a:spcPts val="600"/>
              </a:spcAft>
            </a:pPr>
            <a:r>
              <a:rPr lang="en-US" sz="2800" b="1"/>
              <a:t>The 637 Revamp offers changed and intricate </a:t>
            </a:r>
            <a:r>
              <a:rPr lang="en-US" sz="2800" b="1" err="1"/>
              <a:t>detailings</a:t>
            </a:r>
            <a:r>
              <a:rPr lang="en-US" sz="2800" b="1"/>
              <a:t> in the web app to increase the profitability of its tutors and make it easier for the students to access the right resources and teachers using recommendation tool and analyzing user preferences.</a:t>
            </a:r>
            <a:endParaRPr lang="en-US" sz="2800" b="1">
              <a:cs typeface="Calibri"/>
            </a:endParaRPr>
          </a:p>
          <a:p>
            <a:pPr indent="-228600" defTabSz="914400">
              <a:lnSpc>
                <a:spcPct val="90000"/>
              </a:lnSpc>
              <a:spcAft>
                <a:spcPts val="600"/>
              </a:spcAft>
              <a:buFont typeface="Arial" panose="020B0604020202020204" pitchFamily="34" charset="0"/>
              <a:buChar char="•"/>
            </a:pPr>
            <a:endParaRPr lang="en-US" sz="2400" b="1">
              <a:cs typeface="Calibri"/>
            </a:endParaRPr>
          </a:p>
          <a:p>
            <a:pPr indent="-228600" defTabSz="914400">
              <a:lnSpc>
                <a:spcPct val="90000"/>
              </a:lnSpc>
              <a:spcAft>
                <a:spcPts val="600"/>
              </a:spcAft>
              <a:buFont typeface="Arial" panose="020B0604020202020204" pitchFamily="34" charset="0"/>
              <a:buChar char="•"/>
            </a:pPr>
            <a:endParaRPr lang="en-US"/>
          </a:p>
          <a:p>
            <a:pPr defTabSz="914400">
              <a:lnSpc>
                <a:spcPct val="90000"/>
              </a:lnSpc>
              <a:spcAft>
                <a:spcPts val="600"/>
              </a:spcAft>
            </a:pPr>
            <a:br>
              <a:rPr lang="en-US"/>
            </a:br>
            <a:endParaRPr lang="en-US">
              <a:cs typeface="Calibri" panose="020F0502020204030204"/>
            </a:endParaRPr>
          </a:p>
        </p:txBody>
      </p:sp>
      <p:sp>
        <p:nvSpPr>
          <p:cNvPr id="20" name="Oval 1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4" name="Picture 4" descr="A picture containing map&#10;&#10;Description automatically generated">
            <a:extLst>
              <a:ext uri="{FF2B5EF4-FFF2-40B4-BE49-F238E27FC236}">
                <a16:creationId xmlns:a16="http://schemas.microsoft.com/office/drawing/2014/main" id="{1722BE47-CCA9-482D-9DFB-1124F01E3DE9}"/>
              </a:ext>
            </a:extLst>
          </p:cNvPr>
          <p:cNvPicPr>
            <a:picLocks noChangeAspect="1"/>
          </p:cNvPicPr>
          <p:nvPr/>
        </p:nvPicPr>
        <p:blipFill rotWithShape="1">
          <a:blip r:embed="rId2"/>
          <a:srcRect l="1250" r="-2" b="-2"/>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4" name="Freeform: Shape 1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5" name="Straight Connector 1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678633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A1602E0-5CDC-49E6-80AE-66A9B6A22C2C}"/>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extBox 1">
            <a:extLst>
              <a:ext uri="{FF2B5EF4-FFF2-40B4-BE49-F238E27FC236}">
                <a16:creationId xmlns:a16="http://schemas.microsoft.com/office/drawing/2014/main" id="{2BD824AF-1CDC-42E1-99E5-AC95E966C286}"/>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4400" b="1">
                <a:solidFill>
                  <a:srgbClr val="FFFFFF"/>
                </a:solidFill>
                <a:latin typeface="+mj-lt"/>
                <a:ea typeface="+mj-ea"/>
                <a:cs typeface="+mj-cs"/>
              </a:rPr>
              <a:t>Solutions on the lines of Problem Statement</a:t>
            </a:r>
          </a:p>
        </p:txBody>
      </p:sp>
      <p:graphicFrame>
        <p:nvGraphicFramePr>
          <p:cNvPr id="6" name="TextBox 2">
            <a:extLst>
              <a:ext uri="{FF2B5EF4-FFF2-40B4-BE49-F238E27FC236}">
                <a16:creationId xmlns:a16="http://schemas.microsoft.com/office/drawing/2014/main" id="{B95E3B0F-DB3B-4935-868B-E94DA81F5345}"/>
              </a:ext>
            </a:extLst>
          </p:cNvPr>
          <p:cNvGraphicFramePr/>
          <p:nvPr>
            <p:extLst>
              <p:ext uri="{D42A27DB-BD31-4B8C-83A1-F6EECF244321}">
                <p14:modId xmlns:p14="http://schemas.microsoft.com/office/powerpoint/2010/main" val="18195793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349942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hand holding an object in his hand&#10;&#10;Description automatically generated">
            <a:extLst>
              <a:ext uri="{FF2B5EF4-FFF2-40B4-BE49-F238E27FC236}">
                <a16:creationId xmlns:a16="http://schemas.microsoft.com/office/drawing/2014/main" id="{3403E07B-347A-4D31-B904-7B74C88F2176}"/>
              </a:ext>
            </a:extLst>
          </p:cNvPr>
          <p:cNvPicPr>
            <a:picLocks noChangeAspect="1"/>
          </p:cNvPicPr>
          <p:nvPr/>
        </p:nvPicPr>
        <p:blipFill rotWithShape="1">
          <a:blip r:embed="rId2"/>
          <a:srcRect l="2629" r="7179" b="552"/>
          <a:stretch/>
        </p:blipFill>
        <p:spPr>
          <a:xfrm>
            <a:off x="3198517" y="9"/>
            <a:ext cx="9027100" cy="6857990"/>
          </a:xfrm>
          <a:prstGeom prst="rect">
            <a:avLst/>
          </a:prstGeom>
        </p:spPr>
      </p:pic>
      <p:sp>
        <p:nvSpPr>
          <p:cNvPr id="15" name="Rectangle 18">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C7724C6-7BF5-4109-8262-77C319037BD4}"/>
              </a:ext>
            </a:extLst>
          </p:cNvPr>
          <p:cNvSpPr txBox="1"/>
          <p:nvPr/>
        </p:nvSpPr>
        <p:spPr>
          <a:xfrm>
            <a:off x="371094" y="1161288"/>
            <a:ext cx="3438144" cy="59803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2800" b="1">
                <a:solidFill>
                  <a:srgbClr val="FF0000"/>
                </a:solidFill>
                <a:latin typeface="+mj-lt"/>
                <a:ea typeface="+mj-ea"/>
                <a:cs typeface="+mj-cs"/>
              </a:rPr>
              <a:t>Technology Used</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CB566BA-278C-4064-A6D5-F59794DA15E5}"/>
              </a:ext>
            </a:extLst>
          </p:cNvPr>
          <p:cNvSpPr txBox="1"/>
          <p:nvPr/>
        </p:nvSpPr>
        <p:spPr>
          <a:xfrm>
            <a:off x="315065" y="2538760"/>
            <a:ext cx="4727582" cy="40028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defTabSz="914400">
              <a:lnSpc>
                <a:spcPct val="90000"/>
              </a:lnSpc>
              <a:spcAft>
                <a:spcPts val="600"/>
              </a:spcAft>
              <a:buFont typeface="Arial" panose="020B0604020202020204" pitchFamily="34" charset="0"/>
              <a:buChar char="•"/>
            </a:pPr>
            <a:r>
              <a:rPr lang="en-US" sz="1600" b="1"/>
              <a:t>The product includes a </a:t>
            </a:r>
            <a:r>
              <a:rPr lang="en-US" sz="1600" b="1" u="sng"/>
              <a:t>web application</a:t>
            </a:r>
            <a:endParaRPr lang="en-US" sz="1600" b="1" u="sng">
              <a:cs typeface="Calibri"/>
            </a:endParaRPr>
          </a:p>
          <a:p>
            <a:pPr indent="-228600" defTabSz="914400">
              <a:lnSpc>
                <a:spcPct val="90000"/>
              </a:lnSpc>
              <a:spcAft>
                <a:spcPts val="600"/>
              </a:spcAft>
              <a:buFont typeface="Arial" panose="020B0604020202020204" pitchFamily="34" charset="0"/>
              <a:buChar char="•"/>
            </a:pPr>
            <a:r>
              <a:rPr lang="en-US" sz="1600" b="1"/>
              <a:t>Emphasis is placed on the </a:t>
            </a:r>
            <a:r>
              <a:rPr lang="en-US" sz="1600" b="1" u="sng"/>
              <a:t>ease of use</a:t>
            </a:r>
            <a:r>
              <a:rPr lang="en-US" sz="1600" b="1"/>
              <a:t> and </a:t>
            </a:r>
            <a:r>
              <a:rPr lang="en-US" sz="1600" b="1" u="sng"/>
              <a:t>user experience</a:t>
            </a:r>
            <a:r>
              <a:rPr lang="en-US" sz="1600" b="1"/>
              <a:t> of the product, since it is meant to be used by varied generations of users.</a:t>
            </a:r>
            <a:endParaRPr lang="en-US" sz="1600" b="1">
              <a:cs typeface="Calibri"/>
            </a:endParaRPr>
          </a:p>
          <a:p>
            <a:pPr indent="-228600" defTabSz="914400">
              <a:lnSpc>
                <a:spcPct val="90000"/>
              </a:lnSpc>
              <a:spcAft>
                <a:spcPts val="600"/>
              </a:spcAft>
              <a:buFont typeface="Arial" panose="020B0604020202020204" pitchFamily="34" charset="0"/>
              <a:buChar char="•"/>
            </a:pPr>
            <a:r>
              <a:rPr lang="en-US" sz="1600" b="1"/>
              <a:t>Keeping this in mind, importance given to make the frontend </a:t>
            </a:r>
            <a:r>
              <a:rPr lang="en-US" sz="1600" b="1" u="sng"/>
              <a:t>as easy to use as possible.</a:t>
            </a:r>
            <a:endParaRPr lang="en-US" sz="1600" b="1">
              <a:cs typeface="Calibri"/>
            </a:endParaRPr>
          </a:p>
          <a:p>
            <a:pPr defTabSz="914400">
              <a:lnSpc>
                <a:spcPct val="90000"/>
              </a:lnSpc>
              <a:spcAft>
                <a:spcPts val="600"/>
              </a:spcAft>
            </a:pPr>
            <a:r>
              <a:rPr lang="en-US" sz="1600" b="1"/>
              <a:t>A robust backend framework would be implemented to facilitate the large number of data and request handling without any exceptions.</a:t>
            </a:r>
            <a:endParaRPr lang="en-US" sz="1600" b="1">
              <a:cs typeface="Calibri"/>
            </a:endParaRPr>
          </a:p>
          <a:p>
            <a:pPr indent="-228600" defTabSz="914400">
              <a:lnSpc>
                <a:spcPct val="90000"/>
              </a:lnSpc>
              <a:spcAft>
                <a:spcPts val="600"/>
              </a:spcAft>
              <a:buFont typeface="Arial" panose="020B0604020202020204" pitchFamily="34" charset="0"/>
              <a:buChar char="•"/>
            </a:pPr>
            <a:endParaRPr lang="en-US" sz="1600" b="1">
              <a:cs typeface="Calibri"/>
            </a:endParaRPr>
          </a:p>
          <a:p>
            <a:pPr indent="-228600" defTabSz="914400">
              <a:lnSpc>
                <a:spcPct val="90000"/>
              </a:lnSpc>
              <a:spcAft>
                <a:spcPts val="600"/>
              </a:spcAft>
              <a:buFont typeface="Arial" panose="020B0604020202020204" pitchFamily="34" charset="0"/>
              <a:buChar char="•"/>
            </a:pPr>
            <a:endParaRPr lang="en-US" sz="1600" b="1">
              <a:cs typeface="Calibri"/>
            </a:endParaRPr>
          </a:p>
          <a:p>
            <a:pPr indent="-228600" defTabSz="914400">
              <a:lnSpc>
                <a:spcPct val="90000"/>
              </a:lnSpc>
              <a:spcAft>
                <a:spcPts val="600"/>
              </a:spcAft>
              <a:buFont typeface="Arial" panose="020B0604020202020204" pitchFamily="34" charset="0"/>
              <a:buChar char="•"/>
            </a:pPr>
            <a:r>
              <a:rPr lang="en-US" sz="1600" b="1"/>
              <a:t>HTML, CSS, JavaScript For Frontend</a:t>
            </a:r>
            <a:endParaRPr lang="en-US" sz="1600" b="1">
              <a:cs typeface="Calibri"/>
            </a:endParaRPr>
          </a:p>
          <a:p>
            <a:pPr indent="-228600" defTabSz="914400">
              <a:lnSpc>
                <a:spcPct val="90000"/>
              </a:lnSpc>
              <a:spcAft>
                <a:spcPts val="600"/>
              </a:spcAft>
              <a:buFont typeface="Arial" panose="020B0604020202020204" pitchFamily="34" charset="0"/>
              <a:buChar char="•"/>
            </a:pPr>
            <a:r>
              <a:rPr lang="en-US" sz="1600" b="1"/>
              <a:t>Python Libraries and Django for backend</a:t>
            </a:r>
            <a:endParaRPr lang="en-US" sz="1600" b="1">
              <a:cs typeface="Calibri"/>
            </a:endParaRPr>
          </a:p>
          <a:p>
            <a:pPr indent="-228600" defTabSz="914400">
              <a:lnSpc>
                <a:spcPct val="90000"/>
              </a:lnSpc>
              <a:spcAft>
                <a:spcPts val="600"/>
              </a:spcAft>
              <a:buFont typeface="Arial" panose="020B0604020202020204" pitchFamily="34" charset="0"/>
              <a:buChar char="•"/>
            </a:pPr>
            <a:r>
              <a:rPr lang="en-US" sz="1600" b="1"/>
              <a:t>FIgma for UI &amp; UX elements and prototyping</a:t>
            </a:r>
            <a:endParaRPr lang="en-US" sz="1600" b="1">
              <a:cs typeface="Calibri"/>
            </a:endParaRPr>
          </a:p>
        </p:txBody>
      </p:sp>
    </p:spTree>
    <p:extLst>
      <p:ext uri="{BB962C8B-B14F-4D97-AF65-F5344CB8AC3E}">
        <p14:creationId xmlns:p14="http://schemas.microsoft.com/office/powerpoint/2010/main" val="214989239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F6285A5F-6712-47A0-8A11-F0DFF60D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FA6F8ABB-6C5D-4349-9E1B-198D1ABFA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71ABA8-4CDB-4EEE-8C48-AA4FDB650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CBD7BD6D-AE1E-4960-9DEB-0CA9363C096B}"/>
              </a:ext>
            </a:extLst>
          </p:cNvPr>
          <p:cNvSpPr txBox="1"/>
          <p:nvPr/>
        </p:nvSpPr>
        <p:spPr>
          <a:xfrm>
            <a:off x="880281" y="2961564"/>
            <a:ext cx="5124734" cy="326863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914400">
              <a:lnSpc>
                <a:spcPct val="90000"/>
              </a:lnSpc>
              <a:spcBef>
                <a:spcPct val="0"/>
              </a:spcBef>
              <a:spcAft>
                <a:spcPts val="600"/>
              </a:spcAft>
            </a:pPr>
            <a:r>
              <a:rPr lang="en-US" sz="5600" kern="1200">
                <a:solidFill>
                  <a:schemeClr val="bg1"/>
                </a:solidFill>
                <a:latin typeface="+mj-lt"/>
                <a:ea typeface="+mj-ea"/>
                <a:cs typeface="+mj-cs"/>
              </a:rPr>
              <a:t>Features that we built/wanted to build</a:t>
            </a:r>
          </a:p>
        </p:txBody>
      </p:sp>
      <p:grpSp>
        <p:nvGrpSpPr>
          <p:cNvPr id="16" name="Group 15">
            <a:extLst>
              <a:ext uri="{FF2B5EF4-FFF2-40B4-BE49-F238E27FC236}">
                <a16:creationId xmlns:a16="http://schemas.microsoft.com/office/drawing/2014/main" id="{DAD463E1-6621-44B4-A995-C70A4631D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7" name="Freeform 5">
              <a:extLst>
                <a:ext uri="{FF2B5EF4-FFF2-40B4-BE49-F238E27FC236}">
                  <a16:creationId xmlns:a16="http://schemas.microsoft.com/office/drawing/2014/main" id="{A152F29E-C625-4313-96BF-5675B357C0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C2A5CB78-6497-4151-83B6-568BD27EC5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TextBox 2">
            <a:extLst>
              <a:ext uri="{FF2B5EF4-FFF2-40B4-BE49-F238E27FC236}">
                <a16:creationId xmlns:a16="http://schemas.microsoft.com/office/drawing/2014/main" id="{C23D929C-698A-4524-9716-26E731E0BEA0}"/>
              </a:ext>
            </a:extLst>
          </p:cNvPr>
          <p:cNvSpPr txBox="1"/>
          <p:nvPr/>
        </p:nvSpPr>
        <p:spPr>
          <a:xfrm>
            <a:off x="4867275" y="33432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US"/>
              <a:t>Click to add text</a:t>
            </a:r>
          </a:p>
        </p:txBody>
      </p:sp>
    </p:spTree>
    <p:extLst>
      <p:ext uri="{BB962C8B-B14F-4D97-AF65-F5344CB8AC3E}">
        <p14:creationId xmlns:p14="http://schemas.microsoft.com/office/powerpoint/2010/main" val="3950269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9">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8C627B3-7ACA-4DA1-A4EF-F614686B957C}"/>
              </a:ext>
            </a:extLst>
          </p:cNvPr>
          <p:cNvSpPr txBox="1"/>
          <p:nvPr/>
        </p:nvSpPr>
        <p:spPr>
          <a:xfrm>
            <a:off x="7448969" y="3555417"/>
            <a:ext cx="4515147" cy="152923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r" defTabSz="914400">
              <a:lnSpc>
                <a:spcPct val="90000"/>
              </a:lnSpc>
              <a:spcBef>
                <a:spcPct val="0"/>
              </a:spcBef>
              <a:spcAft>
                <a:spcPts val="600"/>
              </a:spcAft>
            </a:pPr>
            <a:r>
              <a:rPr lang="en-US" sz="2800" b="1" kern="1200">
                <a:solidFill>
                  <a:srgbClr val="FF0000"/>
                </a:solidFill>
                <a:latin typeface="+mj-lt"/>
                <a:ea typeface="+mj-ea"/>
                <a:cs typeface="+mj-cs"/>
              </a:rPr>
              <a:t>Course Recommendation System on analyzing the preferences, skills and interests of the students</a:t>
            </a:r>
          </a:p>
        </p:txBody>
      </p:sp>
      <p:pic>
        <p:nvPicPr>
          <p:cNvPr id="4" name="Picture 5" descr="A screenshot of a cell phone&#10;&#10;Description automatically generated">
            <a:extLst>
              <a:ext uri="{FF2B5EF4-FFF2-40B4-BE49-F238E27FC236}">
                <a16:creationId xmlns:a16="http://schemas.microsoft.com/office/drawing/2014/main" id="{7C643611-6894-45DB-8332-C686E3B0F2A2}"/>
              </a:ext>
            </a:extLst>
          </p:cNvPr>
          <p:cNvPicPr>
            <a:picLocks noChangeAspect="1"/>
          </p:cNvPicPr>
          <p:nvPr/>
        </p:nvPicPr>
        <p:blipFill rotWithShape="1">
          <a:blip r:embed="rId2"/>
          <a:srcRect l="5443" r="13210"/>
          <a:stretch/>
        </p:blipFill>
        <p:spPr>
          <a:xfrm>
            <a:off x="5538033" y="793315"/>
            <a:ext cx="2888477" cy="2529942"/>
          </a:xfrm>
          <a:custGeom>
            <a:avLst/>
            <a:gdLst/>
            <a:ahLst/>
            <a:cxnLst/>
            <a:rect l="l" t="t" r="r" b="b"/>
            <a:pathLst>
              <a:path w="2298408" h="2013116">
                <a:moveTo>
                  <a:pt x="655742" y="0"/>
                </a:moveTo>
                <a:cubicBezTo>
                  <a:pt x="1644875" y="0"/>
                  <a:pt x="1644875" y="0"/>
                  <a:pt x="1644875" y="0"/>
                </a:cubicBezTo>
                <a:cubicBezTo>
                  <a:pt x="1694920" y="0"/>
                  <a:pt x="1759685" y="34910"/>
                  <a:pt x="1786179" y="78547"/>
                </a:cubicBezTo>
                <a:cubicBezTo>
                  <a:pt x="2280745" y="925103"/>
                  <a:pt x="2280745" y="925103"/>
                  <a:pt x="2280745" y="925103"/>
                </a:cubicBezTo>
                <a:cubicBezTo>
                  <a:pt x="2304296" y="971649"/>
                  <a:pt x="2304296" y="1041468"/>
                  <a:pt x="2280745" y="1088014"/>
                </a:cubicBezTo>
                <a:cubicBezTo>
                  <a:pt x="1786179" y="1934570"/>
                  <a:pt x="1786179" y="1934570"/>
                  <a:pt x="1786179" y="1934570"/>
                </a:cubicBezTo>
                <a:cubicBezTo>
                  <a:pt x="1759685" y="1978207"/>
                  <a:pt x="1694920" y="2013116"/>
                  <a:pt x="1644875" y="2013116"/>
                </a:cubicBezTo>
                <a:lnTo>
                  <a:pt x="655742" y="2013116"/>
                </a:lnTo>
                <a:cubicBezTo>
                  <a:pt x="602753" y="2013116"/>
                  <a:pt x="537989" y="1978207"/>
                  <a:pt x="514438" y="1934570"/>
                </a:cubicBezTo>
                <a:cubicBezTo>
                  <a:pt x="19872" y="1088014"/>
                  <a:pt x="19872" y="1088014"/>
                  <a:pt x="19872" y="1088014"/>
                </a:cubicBezTo>
                <a:cubicBezTo>
                  <a:pt x="-6623" y="1041468"/>
                  <a:pt x="-6623" y="971649"/>
                  <a:pt x="19872" y="925103"/>
                </a:cubicBezTo>
                <a:cubicBezTo>
                  <a:pt x="514438" y="78547"/>
                  <a:pt x="514438" y="78547"/>
                  <a:pt x="514438" y="78547"/>
                </a:cubicBezTo>
                <a:cubicBezTo>
                  <a:pt x="537989" y="34910"/>
                  <a:pt x="602753" y="0"/>
                  <a:pt x="655742" y="0"/>
                </a:cubicBezTo>
                <a:close/>
              </a:path>
            </a:pathLst>
          </a:custGeom>
        </p:spPr>
      </p:pic>
      <p:pic>
        <p:nvPicPr>
          <p:cNvPr id="3" name="Picture 3" descr="Text&#10;&#10;Description automatically generated">
            <a:extLst>
              <a:ext uri="{FF2B5EF4-FFF2-40B4-BE49-F238E27FC236}">
                <a16:creationId xmlns:a16="http://schemas.microsoft.com/office/drawing/2014/main" id="{5CDB2993-F395-40E1-BA9F-08CB0AC19DF2}"/>
              </a:ext>
            </a:extLst>
          </p:cNvPr>
          <p:cNvPicPr>
            <a:picLocks noChangeAspect="1"/>
          </p:cNvPicPr>
          <p:nvPr/>
        </p:nvPicPr>
        <p:blipFill rotWithShape="1">
          <a:blip r:embed="rId3"/>
          <a:srcRect t="2494" b="2495"/>
          <a:stretch/>
        </p:blipFill>
        <p:spPr>
          <a:xfrm>
            <a:off x="-2191" y="10"/>
            <a:ext cx="7678763" cy="6857990"/>
          </a:xfrm>
          <a:custGeom>
            <a:avLst/>
            <a:gdLst/>
            <a:ahLst/>
            <a:cxnLst/>
            <a:rect l="l" t="t" r="r" b="b"/>
            <a:pathLst>
              <a:path w="7678763"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Tree>
    <p:extLst>
      <p:ext uri="{BB962C8B-B14F-4D97-AF65-F5344CB8AC3E}">
        <p14:creationId xmlns:p14="http://schemas.microsoft.com/office/powerpoint/2010/main" val="2201697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85152-3D7E-4910-8F3F-D4FBE6D2459A}"/>
              </a:ext>
            </a:extLst>
          </p:cNvPr>
          <p:cNvSpPr txBox="1"/>
          <p:nvPr/>
        </p:nvSpPr>
        <p:spPr>
          <a:xfrm>
            <a:off x="5021821" y="4004732"/>
            <a:ext cx="6465287" cy="132423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914400">
              <a:lnSpc>
                <a:spcPct val="90000"/>
              </a:lnSpc>
              <a:spcBef>
                <a:spcPct val="0"/>
              </a:spcBef>
              <a:spcAft>
                <a:spcPts val="600"/>
              </a:spcAft>
            </a:pPr>
            <a:r>
              <a:rPr lang="en-US" sz="4100">
                <a:latin typeface="+mj-lt"/>
                <a:ea typeface="+mj-ea"/>
                <a:cs typeface="+mj-cs"/>
              </a:rPr>
              <a:t>Interactive Course Dashboard and Impeccable UX Design</a:t>
            </a:r>
          </a:p>
        </p:txBody>
      </p:sp>
      <p:sp>
        <p:nvSpPr>
          <p:cNvPr id="61" name="Rectangle 59">
            <a:extLst>
              <a:ext uri="{FF2B5EF4-FFF2-40B4-BE49-F238E27FC236}">
                <a16:creationId xmlns:a16="http://schemas.microsoft.com/office/drawing/2014/main" id="{2BE2D1B8-0887-4D2B-8C42-999040132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634" y="321733"/>
            <a:ext cx="4129237" cy="606001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 website&#10;&#10;Description automatically generated">
            <a:extLst>
              <a:ext uri="{FF2B5EF4-FFF2-40B4-BE49-F238E27FC236}">
                <a16:creationId xmlns:a16="http://schemas.microsoft.com/office/drawing/2014/main" id="{3FECF8B5-23E5-4C60-92C9-E33589D857A3}"/>
              </a:ext>
            </a:extLst>
          </p:cNvPr>
          <p:cNvPicPr>
            <a:picLocks noChangeAspect="1"/>
          </p:cNvPicPr>
          <p:nvPr/>
        </p:nvPicPr>
        <p:blipFill>
          <a:blip r:embed="rId2"/>
          <a:stretch>
            <a:fillRect/>
          </a:stretch>
        </p:blipFill>
        <p:spPr>
          <a:xfrm>
            <a:off x="639366" y="1042675"/>
            <a:ext cx="3483526" cy="1811433"/>
          </a:xfrm>
          <a:prstGeom prst="rect">
            <a:avLst/>
          </a:prstGeom>
        </p:spPr>
      </p:pic>
      <p:sp>
        <p:nvSpPr>
          <p:cNvPr id="63" name="Rectangle 61">
            <a:extLst>
              <a:ext uri="{FF2B5EF4-FFF2-40B4-BE49-F238E27FC236}">
                <a16:creationId xmlns:a16="http://schemas.microsoft.com/office/drawing/2014/main" id="{FA085277-BAF7-40CC-A608-B030CA969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811469" y="321733"/>
            <a:ext cx="3375479"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7" descr="Graphical user interface, text, application, chat or text message&#10;&#10;Description automatically generated">
            <a:extLst>
              <a:ext uri="{FF2B5EF4-FFF2-40B4-BE49-F238E27FC236}">
                <a16:creationId xmlns:a16="http://schemas.microsoft.com/office/drawing/2014/main" id="{44FA8633-3953-4F73-B588-2F546EC2F906}"/>
              </a:ext>
            </a:extLst>
          </p:cNvPr>
          <p:cNvPicPr>
            <a:picLocks noChangeAspect="1"/>
          </p:cNvPicPr>
          <p:nvPr/>
        </p:nvPicPr>
        <p:blipFill>
          <a:blip r:embed="rId3"/>
          <a:stretch>
            <a:fillRect/>
          </a:stretch>
        </p:blipFill>
        <p:spPr>
          <a:xfrm>
            <a:off x="5090338" y="661919"/>
            <a:ext cx="2804299" cy="2572944"/>
          </a:xfrm>
          <a:prstGeom prst="rect">
            <a:avLst/>
          </a:prstGeom>
        </p:spPr>
      </p:pic>
      <p:sp>
        <p:nvSpPr>
          <p:cNvPr id="65" name="Rectangle 63">
            <a:extLst>
              <a:ext uri="{FF2B5EF4-FFF2-40B4-BE49-F238E27FC236}">
                <a16:creationId xmlns:a16="http://schemas.microsoft.com/office/drawing/2014/main" id="{64009F90-86BF-44AE-B0EB-D68140E0E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8508682" y="321733"/>
            <a:ext cx="3375478" cy="3259667"/>
          </a:xfrm>
          <a:prstGeom prst="rect">
            <a:avLst/>
          </a:prstGeom>
          <a:solidFill>
            <a:srgbClr val="FFFFFF"/>
          </a:solidFill>
          <a:ln w="127000" cap="sq" cmpd="thinThick">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ext, chat or text message&#10;&#10;Description automatically generated">
            <a:extLst>
              <a:ext uri="{FF2B5EF4-FFF2-40B4-BE49-F238E27FC236}">
                <a16:creationId xmlns:a16="http://schemas.microsoft.com/office/drawing/2014/main" id="{819D9D12-C17A-429E-8923-61B4D4A6DE46}"/>
              </a:ext>
            </a:extLst>
          </p:cNvPr>
          <p:cNvPicPr>
            <a:picLocks noChangeAspect="1"/>
          </p:cNvPicPr>
          <p:nvPr/>
        </p:nvPicPr>
        <p:blipFill>
          <a:blip r:embed="rId4"/>
          <a:stretch>
            <a:fillRect/>
          </a:stretch>
        </p:blipFill>
        <p:spPr>
          <a:xfrm>
            <a:off x="9432836" y="628649"/>
            <a:ext cx="1570492" cy="2639484"/>
          </a:xfrm>
          <a:prstGeom prst="rect">
            <a:avLst/>
          </a:prstGeom>
        </p:spPr>
      </p:pic>
      <p:pic>
        <p:nvPicPr>
          <p:cNvPr id="3" name="Picture 3" descr="Graphical user interface, application, website&#10;&#10;Description automatically generated">
            <a:extLst>
              <a:ext uri="{FF2B5EF4-FFF2-40B4-BE49-F238E27FC236}">
                <a16:creationId xmlns:a16="http://schemas.microsoft.com/office/drawing/2014/main" id="{907502AD-C326-4DC9-805E-CBBE0B48FCAE}"/>
              </a:ext>
            </a:extLst>
          </p:cNvPr>
          <p:cNvPicPr>
            <a:picLocks noChangeAspect="1"/>
          </p:cNvPicPr>
          <p:nvPr/>
        </p:nvPicPr>
        <p:blipFill>
          <a:blip r:embed="rId5"/>
          <a:stretch>
            <a:fillRect/>
          </a:stretch>
        </p:blipFill>
        <p:spPr>
          <a:xfrm>
            <a:off x="870264" y="3471334"/>
            <a:ext cx="3021729" cy="2681785"/>
          </a:xfrm>
          <a:prstGeom prst="rect">
            <a:avLst/>
          </a:prstGeom>
        </p:spPr>
      </p:pic>
      <p:cxnSp>
        <p:nvCxnSpPr>
          <p:cNvPr id="67" name="Straight Connector 65">
            <a:extLst>
              <a:ext uri="{FF2B5EF4-FFF2-40B4-BE49-F238E27FC236}">
                <a16:creationId xmlns:a16="http://schemas.microsoft.com/office/drawing/2014/main" id="{14254369-4B26-4D6A-A4CD-BE3438297C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38287" y="5443086"/>
            <a:ext cx="6400800" cy="0"/>
          </a:xfrm>
          <a:prstGeom prst="line">
            <a:avLst/>
          </a:prstGeom>
          <a:ln w="22225">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0696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17E5CFB499EC4419C1F330BCF38B715" ma:contentTypeVersion="2" ma:contentTypeDescription="Create a new document." ma:contentTypeScope="" ma:versionID="283beaf9e32a868f87eb8da6d7581404">
  <xsd:schema xmlns:xsd="http://www.w3.org/2001/XMLSchema" xmlns:xs="http://www.w3.org/2001/XMLSchema" xmlns:p="http://schemas.microsoft.com/office/2006/metadata/properties" xmlns:ns2="b68a2db9-1c72-4b82-a217-15f3b2794678" targetNamespace="http://schemas.microsoft.com/office/2006/metadata/properties" ma:root="true" ma:fieldsID="f831b8736e06541b789d329e5e1b7391" ns2:_="">
    <xsd:import namespace="b68a2db9-1c72-4b82-a217-15f3b27946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8a2db9-1c72-4b82-a217-15f3b27946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1E07A0-DBD1-43F8-B10D-4738C8C98A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356FDB7-E05C-49FD-B918-8C528D7F17C3}">
  <ds:schemaRefs>
    <ds:schemaRef ds:uri="http://schemas.microsoft.com/sharepoint/v3/contenttype/forms"/>
  </ds:schemaRefs>
</ds:datastoreItem>
</file>

<file path=customXml/itemProps3.xml><?xml version="1.0" encoding="utf-8"?>
<ds:datastoreItem xmlns:ds="http://schemas.openxmlformats.org/officeDocument/2006/customXml" ds:itemID="{4089A0F5-5E6D-4158-B5FA-1CF2248C09F5}">
  <ds:schemaRefs>
    <ds:schemaRef ds:uri="b68a2db9-1c72-4b82-a217-15f3b27946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Team : R-637</vt:lpstr>
      <vt:lpstr>Problem Statement:</vt:lpstr>
      <vt:lpstr>PowerPoint Presentation</vt:lpstr>
      <vt:lpstr>PowerPoint Presentation</vt:lpstr>
      <vt:lpstr>PowerPoint Presentation</vt:lpstr>
      <vt:lpstr>PowerPoint Presentation</vt:lpstr>
      <vt:lpstr>PowerPoint Presentation</vt:lpstr>
      <vt:lpstr>PowerPoint Presentation</vt:lpstr>
      <vt:lpstr>Key Features: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utsavdeep0612@gmail.com</dc:creator>
  <cp:revision>1</cp:revision>
  <dcterms:created xsi:type="dcterms:W3CDTF">2020-10-10T19:20:34Z</dcterms:created>
  <dcterms:modified xsi:type="dcterms:W3CDTF">2020-10-11T04:35:25Z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0x010100217E5CFB499EC4419C1F330BCF38B715</vt:lpwstr>
  </property>
</Properties>
</file>