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20762D-CC81-4000-85D1-2E461AA9941F}">
          <p14:sldIdLst>
            <p14:sldId id="256"/>
          </p14:sldIdLst>
        </p14:section>
        <p14:section name="Untitled Section" id="{2F5C5198-DC8A-43A3-97C4-3F963B2A8141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98B-AE23-4D25-92CF-1F728DF0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A30A-6D51-4CA2-8399-B7900CCB9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C3D3-FB5D-4BDE-8DFB-B789427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37B-34B4-4C15-8050-A9939B3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9F60-1E3B-4838-9AFB-9D0BC712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2121-AC0B-44DB-A34E-0672ECD5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59EDF-D417-4ECC-8944-C264C5D87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866-73D8-440F-8EEE-53FCE83C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0252-5F54-4F10-80EF-3625A5E1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DAB7-6035-4A79-95B8-4B808BF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3AB2A-F8F1-4C3D-8506-2C381B34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A4DF2-EBF5-48D6-ACC4-C42773E4A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B52F-9957-457D-92D3-A826FB4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AD07-F28D-4CDB-BD25-07D38F61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24DE-6D17-4683-8F09-5D5F77ED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26F3-E40E-4210-AA95-86FDF671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7CCD-BB03-4479-B66B-253A57B9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96A6-5E3F-4B3D-94D6-69F0BC8A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F4B4-893D-46B3-87F1-2E6BBEAA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6186-D7CC-4A0E-8D97-CE4763AA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BB4-B0DE-45AA-8AA0-E8C41A00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3A76-49F1-4A96-981E-644ABC94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4B93-3BAA-44B3-B7C8-38CBD24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7351-0114-43EA-B1CD-8B566F94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11FE-4BC4-4B48-9BE0-B862473B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987-2B26-4637-8A3E-017010B3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64F2-8BBF-4D70-89BE-3A4B4CB49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BC64-FD53-4154-BF42-724221C7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3B0AC-61F4-43C0-8F1A-89BB5DD4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7B8F-400E-4A8C-8480-9378CDA3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18C-5CEE-4C43-A21C-F917034E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7FF-A3E2-46FB-A879-0B62BF03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8385-303F-477E-8765-E50CCC1C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1C258-26A1-4F18-BCD6-EC2F68DC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79DC0-4031-4D25-B2C4-0EF9D1800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76354-6A2C-474B-A61A-1099C94CB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34ED5-9994-4EC4-BEBA-6E0CF70B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66E71-7B3F-4818-8AFA-399F8500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996A2-2613-4666-82EA-4DA99C87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1B6-8AB1-4B86-88F3-EB3B508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BA621-39C3-4C9B-87AA-B1D5A19F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C1ABB-E455-4071-B399-56C66598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5ACF-C03A-4C2E-B7D4-974B853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14772-F94E-45B7-B0B7-0EB33687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2E5D6-D6AF-4E23-A225-AB69525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1B60-6231-4D7D-87AB-A9539BF9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252-4DD3-4AE1-BA92-5A916B0F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F17E-12D5-49F1-A3F4-58D74FC0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95F5-C971-4293-9EC1-C7F963D7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B728-BF25-43D3-BB76-E3B82C38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704A-D5DC-4E72-9298-1303398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65E4-0922-4876-9422-23A63123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2039-689E-4515-A65A-1607385F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7F6C4-C41A-47A2-8745-D6A9FB1C9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0753-8098-4A4E-8ED0-74739C84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C8047-8CE4-4447-A60B-5835CE76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1F787-16DF-4E04-A669-30A86E6E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6337-FC9F-4A41-BF93-FCCACAB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A4921-4750-426C-BFB8-7265B0D8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BC17-59A8-447E-AB27-FA436CCC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5186-497A-4578-9F3B-0F725012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A066-0B50-424D-B3D4-8511F01366E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CF18-3171-47DA-86A5-0FDC7D02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55D2-9D44-419B-B7F3-0CF9E1E09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7192-A117-4319-AE6F-5EF1CDB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FE51-4C82-473C-8BFC-E7217A90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406400"/>
            <a:ext cx="9144000" cy="2387600"/>
          </a:xfrm>
        </p:spPr>
        <p:txBody>
          <a:bodyPr/>
          <a:lstStyle/>
          <a:p>
            <a:r>
              <a:rPr lang="en-US"/>
              <a:t>Pseudocode for k of 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C3C2C-D1D2-435E-901F-CDAD962D8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/>
              <a:t>This follows a similar pattern to Ostinato. The main differences are that forming a lower bound on the radius of any subsequence requires pooling the minimum of P – k + 1 individual constraints  per subsequence instead of 1. Pruning criteria based on partial evaluation of a radius is also somewhat more complicated and therefore not covered . </a:t>
            </a:r>
          </a:p>
        </p:txBody>
      </p:sp>
    </p:spTree>
    <p:extLst>
      <p:ext uri="{BB962C8B-B14F-4D97-AF65-F5344CB8AC3E}">
        <p14:creationId xmlns:p14="http://schemas.microsoft.com/office/powerpoint/2010/main" val="278116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1809FF-BCD9-4B63-BF41-FFC908D72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30187"/>
              </p:ext>
            </p:extLst>
          </p:nvPr>
        </p:nvGraphicFramePr>
        <p:xfrm>
          <a:off x="261688" y="199397"/>
          <a:ext cx="7474734" cy="577858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8875">
                  <a:extLst>
                    <a:ext uri="{9D8B030D-6E8A-4147-A177-3AD203B41FA5}">
                      <a16:colId xmlns:a16="http://schemas.microsoft.com/office/drawing/2014/main" val="1245988928"/>
                    </a:ext>
                  </a:extLst>
                </a:gridCol>
                <a:gridCol w="7205859">
                  <a:extLst>
                    <a:ext uri="{9D8B030D-6E8A-4147-A177-3AD203B41FA5}">
                      <a16:colId xmlns:a16="http://schemas.microsoft.com/office/drawing/2014/main" val="1177566685"/>
                    </a:ext>
                  </a:extLst>
                </a:gridCol>
              </a:tblGrid>
              <a:tr h="147252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Function: Ostinato_kOfP({T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…T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},m)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Input: 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…T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- Sequence of Time series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m - Subsequence Length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k – Number of Time Series used to determine a radius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Output:    bsfRadius – best so far radius which is found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tsIndex – index of time series with best so far radius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ssIndex – index of subsequence with best so far radius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70251"/>
                  </a:ext>
                </a:extLst>
              </a:tr>
              <a:tr h="40727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{bsfRadius, tsIndex, ssIndex} ← {inf, 0, 0}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radius  ← zeros(P)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for j ← 1 to P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joins ← zeros(length(T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)  - m + 1,  P – k + 1)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MP ← infinity(length(T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)  - m + 1)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radius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← 0  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for i ← 1 to P – k + 1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h ← (j + i) if (j + i ≤ P), else j + i – P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joins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← ABJoin(T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, 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MP ← elementwise_min(MP, joins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SI ← sortAndIndex(MP)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for each value q in SI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if MP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≥ bsfRadius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break loop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for i ← 1 to P – k + 1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h ← (j + i) if (j + i ≤ P), else j + i – P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radius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← joins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h,q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for i ← P – k + 2 to P – 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h ← (j + i) if (j + i ≤ P), else j + i – P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radius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i - P + k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← min(EuclideanDist(T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, T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q,m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radius ← sort(radius)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if radius</a:t>
                      </a:r>
                      <a:r>
                        <a:rPr lang="en-US" sz="1000" baseline="-2500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&lt; bsfRadius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{bsfRadius, tsIndex, ssIndex} ← {radius, j, q}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return {bsfRadius, tsIndex, ssIndex}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889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245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69E068-79B8-4C71-A370-5DB30045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72761"/>
              </p:ext>
            </p:extLst>
          </p:nvPr>
        </p:nvGraphicFramePr>
        <p:xfrm>
          <a:off x="4064000" y="71059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64672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8130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99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5020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772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3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429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Linux Libertine</vt:lpstr>
      <vt:lpstr>Office Theme</vt:lpstr>
      <vt:lpstr>Pseudocode for k of 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</dc:title>
  <cp:revision>23</cp:revision>
  <dcterms:created xsi:type="dcterms:W3CDTF">2019-02-09T01:02:24Z</dcterms:created>
  <dcterms:modified xsi:type="dcterms:W3CDTF">2019-02-09T04:19:15Z</dcterms:modified>
</cp:coreProperties>
</file>