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33"/>
  </p:notesMasterIdLst>
  <p:sldIdLst>
    <p:sldId id="256" r:id="rId3"/>
    <p:sldId id="1345" r:id="rId4"/>
    <p:sldId id="1346" r:id="rId5"/>
    <p:sldId id="261" r:id="rId6"/>
    <p:sldId id="262" r:id="rId7"/>
    <p:sldId id="1347" r:id="rId8"/>
    <p:sldId id="1348" r:id="rId9"/>
    <p:sldId id="265" r:id="rId10"/>
    <p:sldId id="266" r:id="rId11"/>
    <p:sldId id="267" r:id="rId12"/>
    <p:sldId id="271" r:id="rId13"/>
    <p:sldId id="268" r:id="rId14"/>
    <p:sldId id="269" r:id="rId15"/>
    <p:sldId id="270" r:id="rId16"/>
    <p:sldId id="1356" r:id="rId17"/>
    <p:sldId id="272" r:id="rId18"/>
    <p:sldId id="1350" r:id="rId19"/>
    <p:sldId id="280" r:id="rId20"/>
    <p:sldId id="283" r:id="rId21"/>
    <p:sldId id="284" r:id="rId22"/>
    <p:sldId id="285" r:id="rId23"/>
    <p:sldId id="1357" r:id="rId24"/>
    <p:sldId id="1358" r:id="rId25"/>
    <p:sldId id="282" r:id="rId26"/>
    <p:sldId id="1351" r:id="rId27"/>
    <p:sldId id="1352" r:id="rId28"/>
    <p:sldId id="1353" r:id="rId29"/>
    <p:sldId id="1354" r:id="rId30"/>
    <p:sldId id="135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3BBCD9"/>
    <a:srgbClr val="0E7C7B"/>
    <a:srgbClr val="1F5B89"/>
    <a:srgbClr val="88E8F2"/>
    <a:srgbClr val="CDFFCD"/>
    <a:srgbClr val="B9FFB9"/>
    <a:srgbClr val="FFFF99"/>
    <a:srgbClr val="66CC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4D4309-E58D-4BF4-B1A3-3A139DC8EFA3}" v="988" dt="2024-06-12T13:03:29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alakshmi S" userId="91504401-57d8-4e19-824a-3608d37877b0" providerId="ADAL" clId="{6D4D4309-E58D-4BF4-B1A3-3A139DC8EFA3}"/>
    <pc:docChg chg="undo custSel addSld delSld modSld">
      <pc:chgData name="Dhanalakshmi S" userId="91504401-57d8-4e19-824a-3608d37877b0" providerId="ADAL" clId="{6D4D4309-E58D-4BF4-B1A3-3A139DC8EFA3}" dt="2024-06-12T13:03:42.864" v="1144" actId="478"/>
      <pc:docMkLst>
        <pc:docMk/>
      </pc:docMkLst>
      <pc:sldChg chg="delSp mod modAnim">
        <pc:chgData name="Dhanalakshmi S" userId="91504401-57d8-4e19-824a-3608d37877b0" providerId="ADAL" clId="{6D4D4309-E58D-4BF4-B1A3-3A139DC8EFA3}" dt="2024-06-12T11:47:36.005" v="1023"/>
        <pc:sldMkLst>
          <pc:docMk/>
          <pc:sldMk cId="2538280351" sldId="265"/>
        </pc:sldMkLst>
        <pc:spChg chg="del">
          <ac:chgData name="Dhanalakshmi S" userId="91504401-57d8-4e19-824a-3608d37877b0" providerId="ADAL" clId="{6D4D4309-E58D-4BF4-B1A3-3A139DC8EFA3}" dt="2024-06-12T11:45:18.696" v="1009" actId="478"/>
          <ac:spMkLst>
            <pc:docMk/>
            <pc:sldMk cId="2538280351" sldId="265"/>
            <ac:spMk id="12" creationId="{9309A780-8660-278C-06B4-D91D6C0FCAEA}"/>
          </ac:spMkLst>
        </pc:spChg>
        <pc:spChg chg="del">
          <ac:chgData name="Dhanalakshmi S" userId="91504401-57d8-4e19-824a-3608d37877b0" providerId="ADAL" clId="{6D4D4309-E58D-4BF4-B1A3-3A139DC8EFA3}" dt="2024-06-12T11:45:22.759" v="1010" actId="478"/>
          <ac:spMkLst>
            <pc:docMk/>
            <pc:sldMk cId="2538280351" sldId="265"/>
            <ac:spMk id="17" creationId="{880C247D-428C-A67B-A4A1-A424A2DDC85F}"/>
          </ac:spMkLst>
        </pc:spChg>
        <pc:spChg chg="del">
          <ac:chgData name="Dhanalakshmi S" userId="91504401-57d8-4e19-824a-3608d37877b0" providerId="ADAL" clId="{6D4D4309-E58D-4BF4-B1A3-3A139DC8EFA3}" dt="2024-06-12T11:45:15.608" v="1008" actId="478"/>
          <ac:spMkLst>
            <pc:docMk/>
            <pc:sldMk cId="2538280351" sldId="265"/>
            <ac:spMk id="23" creationId="{987C55F6-DD11-D1EC-BC40-2B494EFB592D}"/>
          </ac:spMkLst>
        </pc:spChg>
        <pc:spChg chg="del">
          <ac:chgData name="Dhanalakshmi S" userId="91504401-57d8-4e19-824a-3608d37877b0" providerId="ADAL" clId="{6D4D4309-E58D-4BF4-B1A3-3A139DC8EFA3}" dt="2024-06-12T11:45:02.102" v="1004" actId="478"/>
          <ac:spMkLst>
            <pc:docMk/>
            <pc:sldMk cId="2538280351" sldId="265"/>
            <ac:spMk id="29" creationId="{482D488D-AC83-8A22-05B0-A5AFFCA1E065}"/>
          </ac:spMkLst>
        </pc:spChg>
        <pc:spChg chg="del">
          <ac:chgData name="Dhanalakshmi S" userId="91504401-57d8-4e19-824a-3608d37877b0" providerId="ADAL" clId="{6D4D4309-E58D-4BF4-B1A3-3A139DC8EFA3}" dt="2024-06-12T11:45:06.270" v="1005" actId="478"/>
          <ac:spMkLst>
            <pc:docMk/>
            <pc:sldMk cId="2538280351" sldId="265"/>
            <ac:spMk id="35" creationId="{10EC8F35-A915-C726-6446-650E00C74A44}"/>
          </ac:spMkLst>
        </pc:spChg>
        <pc:spChg chg="del">
          <ac:chgData name="Dhanalakshmi S" userId="91504401-57d8-4e19-824a-3608d37877b0" providerId="ADAL" clId="{6D4D4309-E58D-4BF4-B1A3-3A139DC8EFA3}" dt="2024-06-12T11:45:09.275" v="1006" actId="478"/>
          <ac:spMkLst>
            <pc:docMk/>
            <pc:sldMk cId="2538280351" sldId="265"/>
            <ac:spMk id="41" creationId="{DBFB5F67-E180-A89E-9DC6-27F7F23EECA9}"/>
          </ac:spMkLst>
        </pc:spChg>
        <pc:spChg chg="del">
          <ac:chgData name="Dhanalakshmi S" userId="91504401-57d8-4e19-824a-3608d37877b0" providerId="ADAL" clId="{6D4D4309-E58D-4BF4-B1A3-3A139DC8EFA3}" dt="2024-06-12T11:44:57.916" v="1003" actId="478"/>
          <ac:spMkLst>
            <pc:docMk/>
            <pc:sldMk cId="2538280351" sldId="265"/>
            <ac:spMk id="54" creationId="{DA52F8BB-A013-7438-A31D-3B55ED800237}"/>
          </ac:spMkLst>
        </pc:spChg>
        <pc:spChg chg="del">
          <ac:chgData name="Dhanalakshmi S" userId="91504401-57d8-4e19-824a-3608d37877b0" providerId="ADAL" clId="{6D4D4309-E58D-4BF4-B1A3-3A139DC8EFA3}" dt="2024-06-12T11:45:12.238" v="1007" actId="478"/>
          <ac:spMkLst>
            <pc:docMk/>
            <pc:sldMk cId="2538280351" sldId="265"/>
            <ac:spMk id="60" creationId="{05CF9A46-D0A9-D237-1804-B0F1457901E2}"/>
          </ac:spMkLst>
        </pc:spChg>
      </pc:sldChg>
      <pc:sldChg chg="modAnim">
        <pc:chgData name="Dhanalakshmi S" userId="91504401-57d8-4e19-824a-3608d37877b0" providerId="ADAL" clId="{6D4D4309-E58D-4BF4-B1A3-3A139DC8EFA3}" dt="2024-06-12T11:49:17.145" v="1031"/>
        <pc:sldMkLst>
          <pc:docMk/>
          <pc:sldMk cId="3541477485" sldId="266"/>
        </pc:sldMkLst>
      </pc:sldChg>
      <pc:sldChg chg="add">
        <pc:chgData name="Dhanalakshmi S" userId="91504401-57d8-4e19-824a-3608d37877b0" providerId="ADAL" clId="{6D4D4309-E58D-4BF4-B1A3-3A139DC8EFA3}" dt="2024-06-10T07:10:47.419" v="0"/>
        <pc:sldMkLst>
          <pc:docMk/>
          <pc:sldMk cId="3014121152" sldId="269"/>
        </pc:sldMkLst>
      </pc:sldChg>
      <pc:sldChg chg="add">
        <pc:chgData name="Dhanalakshmi S" userId="91504401-57d8-4e19-824a-3608d37877b0" providerId="ADAL" clId="{6D4D4309-E58D-4BF4-B1A3-3A139DC8EFA3}" dt="2024-06-10T07:10:47.419" v="0"/>
        <pc:sldMkLst>
          <pc:docMk/>
          <pc:sldMk cId="2674793639" sldId="270"/>
        </pc:sldMkLst>
      </pc:sldChg>
      <pc:sldChg chg="modSp modAnim">
        <pc:chgData name="Dhanalakshmi S" userId="91504401-57d8-4e19-824a-3608d37877b0" providerId="ADAL" clId="{6D4D4309-E58D-4BF4-B1A3-3A139DC8EFA3}" dt="2024-06-12T12:47:13.858" v="1042"/>
        <pc:sldMkLst>
          <pc:docMk/>
          <pc:sldMk cId="3326114891" sldId="271"/>
        </pc:sldMkLst>
        <pc:graphicFrameChg chg="mod">
          <ac:chgData name="Dhanalakshmi S" userId="91504401-57d8-4e19-824a-3608d37877b0" providerId="ADAL" clId="{6D4D4309-E58D-4BF4-B1A3-3A139DC8EFA3}" dt="2024-06-12T12:46:47.037" v="1037"/>
          <ac:graphicFrameMkLst>
            <pc:docMk/>
            <pc:sldMk cId="3326114891" sldId="271"/>
            <ac:graphicFrameMk id="4" creationId="{B8A4B988-85BF-0762-CD97-6E809AB69F72}"/>
          </ac:graphicFrameMkLst>
        </pc:graphicFrameChg>
      </pc:sldChg>
      <pc:sldChg chg="addSp delSp modSp mod modAnim">
        <pc:chgData name="Dhanalakshmi S" userId="91504401-57d8-4e19-824a-3608d37877b0" providerId="ADAL" clId="{6D4D4309-E58D-4BF4-B1A3-3A139DC8EFA3}" dt="2024-06-12T13:01:22.052" v="1124"/>
        <pc:sldMkLst>
          <pc:docMk/>
          <pc:sldMk cId="2884296358" sldId="272"/>
        </pc:sldMkLst>
        <pc:spChg chg="del mod">
          <ac:chgData name="Dhanalakshmi S" userId="91504401-57d8-4e19-824a-3608d37877b0" providerId="ADAL" clId="{6D4D4309-E58D-4BF4-B1A3-3A139DC8EFA3}" dt="2024-06-12T12:50:18.958" v="1059" actId="478"/>
          <ac:spMkLst>
            <pc:docMk/>
            <pc:sldMk cId="2884296358" sldId="272"/>
            <ac:spMk id="5" creationId="{48AA85CE-7D9F-1980-D82F-F54C23FDBDD6}"/>
          </ac:spMkLst>
        </pc:spChg>
        <pc:spChg chg="mod">
          <ac:chgData name="Dhanalakshmi S" userId="91504401-57d8-4e19-824a-3608d37877b0" providerId="ADAL" clId="{6D4D4309-E58D-4BF4-B1A3-3A139DC8EFA3}" dt="2024-06-12T12:53:29.417" v="1068" actId="1076"/>
          <ac:spMkLst>
            <pc:docMk/>
            <pc:sldMk cId="2884296358" sldId="272"/>
            <ac:spMk id="10" creationId="{6B26C1E9-A8C8-97CA-E77A-D90574E5A11D}"/>
          </ac:spMkLst>
        </pc:spChg>
        <pc:graphicFrameChg chg="mod modGraphic">
          <ac:chgData name="Dhanalakshmi S" userId="91504401-57d8-4e19-824a-3608d37877b0" providerId="ADAL" clId="{6D4D4309-E58D-4BF4-B1A3-3A139DC8EFA3}" dt="2024-06-12T13:00:42.839" v="1117" actId="207"/>
          <ac:graphicFrameMkLst>
            <pc:docMk/>
            <pc:sldMk cId="2884296358" sldId="272"/>
            <ac:graphicFrameMk id="8" creationId="{B8F0DAE7-872E-1506-5E46-F32D20CE77F4}"/>
          </ac:graphicFrameMkLst>
        </pc:graphicFrameChg>
        <pc:picChg chg="add mod modCrop">
          <ac:chgData name="Dhanalakshmi S" userId="91504401-57d8-4e19-824a-3608d37877b0" providerId="ADAL" clId="{6D4D4309-E58D-4BF4-B1A3-3A139DC8EFA3}" dt="2024-06-12T12:54:23.907" v="1077" actId="1076"/>
          <ac:picMkLst>
            <pc:docMk/>
            <pc:sldMk cId="2884296358" sldId="272"/>
            <ac:picMk id="4" creationId="{6FBCEFEC-F870-1CD1-5715-13C324D23868}"/>
          </ac:picMkLst>
        </pc:picChg>
        <pc:picChg chg="del">
          <ac:chgData name="Dhanalakshmi S" userId="91504401-57d8-4e19-824a-3608d37877b0" providerId="ADAL" clId="{6D4D4309-E58D-4BF4-B1A3-3A139DC8EFA3}" dt="2024-06-12T12:49:20.079" v="1043" actId="478"/>
          <ac:picMkLst>
            <pc:docMk/>
            <pc:sldMk cId="2884296358" sldId="272"/>
            <ac:picMk id="7" creationId="{77704657-75D5-C6E2-66D5-B23E79F708B8}"/>
          </ac:picMkLst>
        </pc:picChg>
      </pc:sldChg>
      <pc:sldChg chg="addSp delSp modSp mod modAnim">
        <pc:chgData name="Dhanalakshmi S" userId="91504401-57d8-4e19-824a-3608d37877b0" providerId="ADAL" clId="{6D4D4309-E58D-4BF4-B1A3-3A139DC8EFA3}" dt="2024-06-12T11:14:05.303" v="826"/>
        <pc:sldMkLst>
          <pc:docMk/>
          <pc:sldMk cId="482990496" sldId="1345"/>
        </pc:sldMkLst>
        <pc:spChg chg="add del mod">
          <ac:chgData name="Dhanalakshmi S" userId="91504401-57d8-4e19-824a-3608d37877b0" providerId="ADAL" clId="{6D4D4309-E58D-4BF4-B1A3-3A139DC8EFA3}" dt="2024-06-12T11:12:54.835" v="809" actId="478"/>
          <ac:spMkLst>
            <pc:docMk/>
            <pc:sldMk cId="482990496" sldId="1345"/>
            <ac:spMk id="45" creationId="{1C3E2904-6348-0082-8661-28E7EEA6F4A9}"/>
          </ac:spMkLst>
        </pc:spChg>
        <pc:spChg chg="add del">
          <ac:chgData name="Dhanalakshmi S" userId="91504401-57d8-4e19-824a-3608d37877b0" providerId="ADAL" clId="{6D4D4309-E58D-4BF4-B1A3-3A139DC8EFA3}" dt="2024-06-12T11:12:46.630" v="807" actId="478"/>
          <ac:spMkLst>
            <pc:docMk/>
            <pc:sldMk cId="482990496" sldId="1345"/>
            <ac:spMk id="46" creationId="{2A5D94F5-F2D2-36B5-B686-2107D9DB7D15}"/>
          </ac:spMkLst>
        </pc:spChg>
        <pc:spChg chg="del">
          <ac:chgData name="Dhanalakshmi S" userId="91504401-57d8-4e19-824a-3608d37877b0" providerId="ADAL" clId="{6D4D4309-E58D-4BF4-B1A3-3A139DC8EFA3}" dt="2024-06-12T11:12:58.669" v="810" actId="478"/>
          <ac:spMkLst>
            <pc:docMk/>
            <pc:sldMk cId="482990496" sldId="1345"/>
            <ac:spMk id="48" creationId="{204B6A2A-86B7-ECC2-8737-0893E7B3FF31}"/>
          </ac:spMkLst>
        </pc:spChg>
        <pc:spChg chg="del">
          <ac:chgData name="Dhanalakshmi S" userId="91504401-57d8-4e19-824a-3608d37877b0" providerId="ADAL" clId="{6D4D4309-E58D-4BF4-B1A3-3A139DC8EFA3}" dt="2024-06-12T11:13:12.011" v="813" actId="478"/>
          <ac:spMkLst>
            <pc:docMk/>
            <pc:sldMk cId="482990496" sldId="1345"/>
            <ac:spMk id="50" creationId="{E932C2E8-BEBD-FF10-87E0-E2073B47E466}"/>
          </ac:spMkLst>
        </pc:spChg>
        <pc:spChg chg="mod">
          <ac:chgData name="Dhanalakshmi S" userId="91504401-57d8-4e19-824a-3608d37877b0" providerId="ADAL" clId="{6D4D4309-E58D-4BF4-B1A3-3A139DC8EFA3}" dt="2024-06-12T11:13:05.033" v="812" actId="6549"/>
          <ac:spMkLst>
            <pc:docMk/>
            <pc:sldMk cId="482990496" sldId="1345"/>
            <ac:spMk id="51" creationId="{06D9FF0F-FA97-504F-6D45-CD70B6C858D9}"/>
          </ac:spMkLst>
        </pc:spChg>
        <pc:spChg chg="del">
          <ac:chgData name="Dhanalakshmi S" userId="91504401-57d8-4e19-824a-3608d37877b0" providerId="ADAL" clId="{6D4D4309-E58D-4BF4-B1A3-3A139DC8EFA3}" dt="2024-06-12T11:13:18.618" v="814" actId="478"/>
          <ac:spMkLst>
            <pc:docMk/>
            <pc:sldMk cId="482990496" sldId="1345"/>
            <ac:spMk id="52" creationId="{0F705F82-F884-DC2E-5E7B-972DD78F090B}"/>
          </ac:spMkLst>
        </pc:spChg>
        <pc:spChg chg="del">
          <ac:chgData name="Dhanalakshmi S" userId="91504401-57d8-4e19-824a-3608d37877b0" providerId="ADAL" clId="{6D4D4309-E58D-4BF4-B1A3-3A139DC8EFA3}" dt="2024-06-12T11:13:36.040" v="818" actId="478"/>
          <ac:spMkLst>
            <pc:docMk/>
            <pc:sldMk cId="482990496" sldId="1345"/>
            <ac:spMk id="54" creationId="{7C750180-A6AF-0D74-501F-568672E47454}"/>
          </ac:spMkLst>
        </pc:spChg>
        <pc:spChg chg="del">
          <ac:chgData name="Dhanalakshmi S" userId="91504401-57d8-4e19-824a-3608d37877b0" providerId="ADAL" clId="{6D4D4309-E58D-4BF4-B1A3-3A139DC8EFA3}" dt="2024-06-12T11:13:31.657" v="817" actId="478"/>
          <ac:spMkLst>
            <pc:docMk/>
            <pc:sldMk cId="482990496" sldId="1345"/>
            <ac:spMk id="56" creationId="{E182E3C6-9C24-538E-DBB2-411E4D3A6B7D}"/>
          </ac:spMkLst>
        </pc:spChg>
        <pc:spChg chg="del">
          <ac:chgData name="Dhanalakshmi S" userId="91504401-57d8-4e19-824a-3608d37877b0" providerId="ADAL" clId="{6D4D4309-E58D-4BF4-B1A3-3A139DC8EFA3}" dt="2024-06-12T11:13:28.523" v="816" actId="478"/>
          <ac:spMkLst>
            <pc:docMk/>
            <pc:sldMk cId="482990496" sldId="1345"/>
            <ac:spMk id="58" creationId="{95E315D4-7122-83D0-3C6C-C3F4E0D4B287}"/>
          </ac:spMkLst>
        </pc:spChg>
        <pc:spChg chg="del">
          <ac:chgData name="Dhanalakshmi S" userId="91504401-57d8-4e19-824a-3608d37877b0" providerId="ADAL" clId="{6D4D4309-E58D-4BF4-B1A3-3A139DC8EFA3}" dt="2024-06-12T11:13:22.664" v="815" actId="478"/>
          <ac:spMkLst>
            <pc:docMk/>
            <pc:sldMk cId="482990496" sldId="1345"/>
            <ac:spMk id="60" creationId="{D806EA12-D422-6B9C-9ADF-D5A6167059D6}"/>
          </ac:spMkLst>
        </pc:spChg>
      </pc:sldChg>
      <pc:sldChg chg="addSp delSp modSp mod delAnim modAnim">
        <pc:chgData name="Dhanalakshmi S" userId="91504401-57d8-4e19-824a-3608d37877b0" providerId="ADAL" clId="{6D4D4309-E58D-4BF4-B1A3-3A139DC8EFA3}" dt="2024-06-12T11:22:15.403" v="875"/>
        <pc:sldMkLst>
          <pc:docMk/>
          <pc:sldMk cId="357764145" sldId="1346"/>
        </pc:sldMkLst>
        <pc:spChg chg="add mod">
          <ac:chgData name="Dhanalakshmi S" userId="91504401-57d8-4e19-824a-3608d37877b0" providerId="ADAL" clId="{6D4D4309-E58D-4BF4-B1A3-3A139DC8EFA3}" dt="2024-06-12T11:20:43.161" v="872" actId="1076"/>
          <ac:spMkLst>
            <pc:docMk/>
            <pc:sldMk cId="357764145" sldId="1346"/>
            <ac:spMk id="5" creationId="{4785270A-1A39-19B8-E9A1-02DEDB9048F9}"/>
          </ac:spMkLst>
        </pc:spChg>
        <pc:spChg chg="mod">
          <ac:chgData name="Dhanalakshmi S" userId="91504401-57d8-4e19-824a-3608d37877b0" providerId="ADAL" clId="{6D4D4309-E58D-4BF4-B1A3-3A139DC8EFA3}" dt="2024-06-12T11:18:15.655" v="844" actId="13822"/>
          <ac:spMkLst>
            <pc:docMk/>
            <pc:sldMk cId="357764145" sldId="1346"/>
            <ac:spMk id="70" creationId="{5DD30C28-3AA9-8BE2-BE09-CC8A4EC50542}"/>
          </ac:spMkLst>
        </pc:spChg>
        <pc:spChg chg="del">
          <ac:chgData name="Dhanalakshmi S" userId="91504401-57d8-4e19-824a-3608d37877b0" providerId="ADAL" clId="{6D4D4309-E58D-4BF4-B1A3-3A139DC8EFA3}" dt="2024-06-12T11:19:48.679" v="860" actId="478"/>
          <ac:spMkLst>
            <pc:docMk/>
            <pc:sldMk cId="357764145" sldId="1346"/>
            <ac:spMk id="71" creationId="{FCB51E3F-E00F-F263-0350-559BB8D20361}"/>
          </ac:spMkLst>
        </pc:spChg>
        <pc:spChg chg="del">
          <ac:chgData name="Dhanalakshmi S" userId="91504401-57d8-4e19-824a-3608d37877b0" providerId="ADAL" clId="{6D4D4309-E58D-4BF4-B1A3-3A139DC8EFA3}" dt="2024-06-12T11:19:40.239" v="857" actId="478"/>
          <ac:spMkLst>
            <pc:docMk/>
            <pc:sldMk cId="357764145" sldId="1346"/>
            <ac:spMk id="72" creationId="{F5B17035-7458-A8A2-1D2F-36B6FD389B00}"/>
          </ac:spMkLst>
        </pc:spChg>
        <pc:spChg chg="mod">
          <ac:chgData name="Dhanalakshmi S" userId="91504401-57d8-4e19-824a-3608d37877b0" providerId="ADAL" clId="{6D4D4309-E58D-4BF4-B1A3-3A139DC8EFA3}" dt="2024-06-12T11:18:12.518" v="843" actId="13822"/>
          <ac:spMkLst>
            <pc:docMk/>
            <pc:sldMk cId="357764145" sldId="1346"/>
            <ac:spMk id="78" creationId="{E2949E32-B310-06F3-6C7C-EC623E3454BF}"/>
          </ac:spMkLst>
        </pc:spChg>
        <pc:spChg chg="del">
          <ac:chgData name="Dhanalakshmi S" userId="91504401-57d8-4e19-824a-3608d37877b0" providerId="ADAL" clId="{6D4D4309-E58D-4BF4-B1A3-3A139DC8EFA3}" dt="2024-06-12T11:17:51.306" v="837" actId="478"/>
          <ac:spMkLst>
            <pc:docMk/>
            <pc:sldMk cId="357764145" sldId="1346"/>
            <ac:spMk id="79" creationId="{1B4E455A-2C4B-AEF4-25B1-7FA03914ACDF}"/>
          </ac:spMkLst>
        </pc:spChg>
        <pc:spChg chg="del">
          <ac:chgData name="Dhanalakshmi S" userId="91504401-57d8-4e19-824a-3608d37877b0" providerId="ADAL" clId="{6D4D4309-E58D-4BF4-B1A3-3A139DC8EFA3}" dt="2024-06-12T11:17:54.668" v="838" actId="478"/>
          <ac:spMkLst>
            <pc:docMk/>
            <pc:sldMk cId="357764145" sldId="1346"/>
            <ac:spMk id="80" creationId="{C40DAFC3-822D-C15F-BEF8-BD093FA9C9AE}"/>
          </ac:spMkLst>
        </pc:spChg>
        <pc:spChg chg="del mod">
          <ac:chgData name="Dhanalakshmi S" userId="91504401-57d8-4e19-824a-3608d37877b0" providerId="ADAL" clId="{6D4D4309-E58D-4BF4-B1A3-3A139DC8EFA3}" dt="2024-06-12T11:19:57.787" v="861" actId="478"/>
          <ac:spMkLst>
            <pc:docMk/>
            <pc:sldMk cId="357764145" sldId="1346"/>
            <ac:spMk id="81" creationId="{F9386461-5A55-908E-D21A-982BC33E8740}"/>
          </ac:spMkLst>
        </pc:spChg>
        <pc:spChg chg="del mod">
          <ac:chgData name="Dhanalakshmi S" userId="91504401-57d8-4e19-824a-3608d37877b0" providerId="ADAL" clId="{6D4D4309-E58D-4BF4-B1A3-3A139DC8EFA3}" dt="2024-06-12T11:20:20.930" v="868" actId="21"/>
          <ac:spMkLst>
            <pc:docMk/>
            <pc:sldMk cId="357764145" sldId="1346"/>
            <ac:spMk id="82" creationId="{9DAA9D63-BCD7-644D-1410-A4768E05BE87}"/>
          </ac:spMkLst>
        </pc:spChg>
        <pc:spChg chg="del">
          <ac:chgData name="Dhanalakshmi S" userId="91504401-57d8-4e19-824a-3608d37877b0" providerId="ADAL" clId="{6D4D4309-E58D-4BF4-B1A3-3A139DC8EFA3}" dt="2024-06-12T11:19:17.291" v="853" actId="478"/>
          <ac:spMkLst>
            <pc:docMk/>
            <pc:sldMk cId="357764145" sldId="1346"/>
            <ac:spMk id="83" creationId="{768B34D3-9F4F-A991-283E-782BD432AEE1}"/>
          </ac:spMkLst>
        </pc:spChg>
        <pc:spChg chg="mod">
          <ac:chgData name="Dhanalakshmi S" userId="91504401-57d8-4e19-824a-3608d37877b0" providerId="ADAL" clId="{6D4D4309-E58D-4BF4-B1A3-3A139DC8EFA3}" dt="2024-06-12T11:18:17.765" v="845" actId="13822"/>
          <ac:spMkLst>
            <pc:docMk/>
            <pc:sldMk cId="357764145" sldId="1346"/>
            <ac:spMk id="84" creationId="{FCE3BE92-3455-BA62-2C68-17C63F87FCF6}"/>
          </ac:spMkLst>
        </pc:spChg>
        <pc:spChg chg="del">
          <ac:chgData name="Dhanalakshmi S" userId="91504401-57d8-4e19-824a-3608d37877b0" providerId="ADAL" clId="{6D4D4309-E58D-4BF4-B1A3-3A139DC8EFA3}" dt="2024-06-12T11:19:45.831" v="859" actId="478"/>
          <ac:spMkLst>
            <pc:docMk/>
            <pc:sldMk cId="357764145" sldId="1346"/>
            <ac:spMk id="85" creationId="{1E473415-A635-F498-E2E1-3F1A18FCEEC6}"/>
          </ac:spMkLst>
        </pc:spChg>
        <pc:spChg chg="del">
          <ac:chgData name="Dhanalakshmi S" userId="91504401-57d8-4e19-824a-3608d37877b0" providerId="ADAL" clId="{6D4D4309-E58D-4BF4-B1A3-3A139DC8EFA3}" dt="2024-06-12T11:19:42.770" v="858" actId="478"/>
          <ac:spMkLst>
            <pc:docMk/>
            <pc:sldMk cId="357764145" sldId="1346"/>
            <ac:spMk id="86" creationId="{D92C6061-5E60-D1AC-87D8-570EE8190D8A}"/>
          </ac:spMkLst>
        </pc:spChg>
        <pc:spChg chg="mod">
          <ac:chgData name="Dhanalakshmi S" userId="91504401-57d8-4e19-824a-3608d37877b0" providerId="ADAL" clId="{6D4D4309-E58D-4BF4-B1A3-3A139DC8EFA3}" dt="2024-06-12T11:20:29.661" v="870" actId="1076"/>
          <ac:spMkLst>
            <pc:docMk/>
            <pc:sldMk cId="357764145" sldId="1346"/>
            <ac:spMk id="87" creationId="{515B2A19-E351-CA71-4A21-D6BBB7C897FA}"/>
          </ac:spMkLst>
        </pc:spChg>
        <pc:spChg chg="del">
          <ac:chgData name="Dhanalakshmi S" userId="91504401-57d8-4e19-824a-3608d37877b0" providerId="ADAL" clId="{6D4D4309-E58D-4BF4-B1A3-3A139DC8EFA3}" dt="2024-06-12T11:19:27.884" v="854" actId="478"/>
          <ac:spMkLst>
            <pc:docMk/>
            <pc:sldMk cId="357764145" sldId="1346"/>
            <ac:spMk id="88" creationId="{68C98660-529A-992F-B7F9-5C7CA7416E47}"/>
          </ac:spMkLst>
        </pc:spChg>
        <pc:spChg chg="del">
          <ac:chgData name="Dhanalakshmi S" userId="91504401-57d8-4e19-824a-3608d37877b0" providerId="ADAL" clId="{6D4D4309-E58D-4BF4-B1A3-3A139DC8EFA3}" dt="2024-06-12T11:19:37.559" v="856" actId="478"/>
          <ac:spMkLst>
            <pc:docMk/>
            <pc:sldMk cId="357764145" sldId="1346"/>
            <ac:spMk id="89" creationId="{62648F84-E7DE-29CC-2E9E-AD0BA42071EA}"/>
          </ac:spMkLst>
        </pc:spChg>
        <pc:picChg chg="del mod">
          <ac:chgData name="Dhanalakshmi S" userId="91504401-57d8-4e19-824a-3608d37877b0" providerId="ADAL" clId="{6D4D4309-E58D-4BF4-B1A3-3A139DC8EFA3}" dt="2024-06-12T11:18:56.355" v="850" actId="478"/>
          <ac:picMkLst>
            <pc:docMk/>
            <pc:sldMk cId="357764145" sldId="1346"/>
            <ac:picMk id="68" creationId="{04EB71A1-3C1F-4120-7E29-AB114AF6E61D}"/>
          </ac:picMkLst>
        </pc:picChg>
        <pc:cxnChg chg="add mod">
          <ac:chgData name="Dhanalakshmi S" userId="91504401-57d8-4e19-824a-3608d37877b0" providerId="ADAL" clId="{6D4D4309-E58D-4BF4-B1A3-3A139DC8EFA3}" dt="2024-06-12T11:20:25.477" v="869" actId="1076"/>
          <ac:cxnSpMkLst>
            <pc:docMk/>
            <pc:sldMk cId="357764145" sldId="1346"/>
            <ac:cxnSpMk id="4" creationId="{B3DAECBB-1345-2D75-A939-E195C36C4849}"/>
          </ac:cxnSpMkLst>
        </pc:cxnChg>
      </pc:sldChg>
      <pc:sldChg chg="modSp mod modAnim">
        <pc:chgData name="Dhanalakshmi S" userId="91504401-57d8-4e19-824a-3608d37877b0" providerId="ADAL" clId="{6D4D4309-E58D-4BF4-B1A3-3A139DC8EFA3}" dt="2024-06-12T11:34:57.479" v="925" actId="207"/>
        <pc:sldMkLst>
          <pc:docMk/>
          <pc:sldMk cId="1047365890" sldId="1347"/>
        </pc:sldMkLst>
        <pc:spChg chg="mod">
          <ac:chgData name="Dhanalakshmi S" userId="91504401-57d8-4e19-824a-3608d37877b0" providerId="ADAL" clId="{6D4D4309-E58D-4BF4-B1A3-3A139DC8EFA3}" dt="2024-06-12T11:34:31.947" v="921" actId="207"/>
          <ac:spMkLst>
            <pc:docMk/>
            <pc:sldMk cId="1047365890" sldId="1347"/>
            <ac:spMk id="17" creationId="{FD16FB12-F6C1-E4CF-E491-3670D97D069B}"/>
          </ac:spMkLst>
        </pc:spChg>
        <pc:spChg chg="mod">
          <ac:chgData name="Dhanalakshmi S" userId="91504401-57d8-4e19-824a-3608d37877b0" providerId="ADAL" clId="{6D4D4309-E58D-4BF4-B1A3-3A139DC8EFA3}" dt="2024-06-12T11:34:57.479" v="925" actId="207"/>
          <ac:spMkLst>
            <pc:docMk/>
            <pc:sldMk cId="1047365890" sldId="1347"/>
            <ac:spMk id="19" creationId="{9939883F-8749-1BE6-BD36-E2773B347954}"/>
          </ac:spMkLst>
        </pc:spChg>
        <pc:picChg chg="mod">
          <ac:chgData name="Dhanalakshmi S" userId="91504401-57d8-4e19-824a-3608d37877b0" providerId="ADAL" clId="{6D4D4309-E58D-4BF4-B1A3-3A139DC8EFA3}" dt="2024-06-12T11:25:51.415" v="883" actId="207"/>
          <ac:picMkLst>
            <pc:docMk/>
            <pc:sldMk cId="1047365890" sldId="1347"/>
            <ac:picMk id="7" creationId="{4EF65A49-4214-8ED4-FEC9-617CEF17DA63}"/>
          </ac:picMkLst>
        </pc:picChg>
        <pc:picChg chg="mod">
          <ac:chgData name="Dhanalakshmi S" userId="91504401-57d8-4e19-824a-3608d37877b0" providerId="ADAL" clId="{6D4D4309-E58D-4BF4-B1A3-3A139DC8EFA3}" dt="2024-06-12T11:34:49.975" v="923" actId="207"/>
          <ac:picMkLst>
            <pc:docMk/>
            <pc:sldMk cId="1047365890" sldId="1347"/>
            <ac:picMk id="9" creationId="{741420E4-E884-1006-8F3F-51BBBEC53580}"/>
          </ac:picMkLst>
        </pc:picChg>
        <pc:picChg chg="mod">
          <ac:chgData name="Dhanalakshmi S" userId="91504401-57d8-4e19-824a-3608d37877b0" providerId="ADAL" clId="{6D4D4309-E58D-4BF4-B1A3-3A139DC8EFA3}" dt="2024-06-12T11:25:52.445" v="885" actId="207"/>
          <ac:picMkLst>
            <pc:docMk/>
            <pc:sldMk cId="1047365890" sldId="1347"/>
            <ac:picMk id="10" creationId="{C4C4D083-301C-49CD-5575-95980D351D1E}"/>
          </ac:picMkLst>
        </pc:picChg>
        <pc:picChg chg="mod">
          <ac:chgData name="Dhanalakshmi S" userId="91504401-57d8-4e19-824a-3608d37877b0" providerId="ADAL" clId="{6D4D4309-E58D-4BF4-B1A3-3A139DC8EFA3}" dt="2024-06-12T11:25:50.673" v="882" actId="207"/>
          <ac:picMkLst>
            <pc:docMk/>
            <pc:sldMk cId="1047365890" sldId="1347"/>
            <ac:picMk id="11" creationId="{778333E8-3DA1-DF84-30B9-A1DE65E63B14}"/>
          </ac:picMkLst>
        </pc:picChg>
        <pc:picChg chg="mod">
          <ac:chgData name="Dhanalakshmi S" userId="91504401-57d8-4e19-824a-3608d37877b0" providerId="ADAL" clId="{6D4D4309-E58D-4BF4-B1A3-3A139DC8EFA3}" dt="2024-06-12T11:34:13.869" v="920" actId="207"/>
          <ac:picMkLst>
            <pc:docMk/>
            <pc:sldMk cId="1047365890" sldId="1347"/>
            <ac:picMk id="15" creationId="{32C6BED5-55EF-CEFF-5C07-7DA9BAE2188B}"/>
          </ac:picMkLst>
        </pc:picChg>
      </pc:sldChg>
      <pc:sldChg chg="addSp delSp modSp mod modAnim">
        <pc:chgData name="Dhanalakshmi S" userId="91504401-57d8-4e19-824a-3608d37877b0" providerId="ADAL" clId="{6D4D4309-E58D-4BF4-B1A3-3A139DC8EFA3}" dt="2024-06-12T11:41:32.313" v="978"/>
        <pc:sldMkLst>
          <pc:docMk/>
          <pc:sldMk cId="2630136228" sldId="1348"/>
        </pc:sldMkLst>
        <pc:spChg chg="add mod ord">
          <ac:chgData name="Dhanalakshmi S" userId="91504401-57d8-4e19-824a-3608d37877b0" providerId="ADAL" clId="{6D4D4309-E58D-4BF4-B1A3-3A139DC8EFA3}" dt="2024-06-12T11:38:40.278" v="968" actId="14100"/>
          <ac:spMkLst>
            <pc:docMk/>
            <pc:sldMk cId="2630136228" sldId="1348"/>
            <ac:spMk id="3" creationId="{61EE3008-602A-0E80-B335-118FC3A882C0}"/>
          </ac:spMkLst>
        </pc:spChg>
        <pc:spChg chg="del mod">
          <ac:chgData name="Dhanalakshmi S" userId="91504401-57d8-4e19-824a-3608d37877b0" providerId="ADAL" clId="{6D4D4309-E58D-4BF4-B1A3-3A139DC8EFA3}" dt="2024-06-12T11:36:56.154" v="945" actId="478"/>
          <ac:spMkLst>
            <pc:docMk/>
            <pc:sldMk cId="2630136228" sldId="1348"/>
            <ac:spMk id="13" creationId="{15757640-1F8B-B5BC-88D2-949EDC1A3E2B}"/>
          </ac:spMkLst>
        </pc:spChg>
        <pc:spChg chg="mod">
          <ac:chgData name="Dhanalakshmi S" userId="91504401-57d8-4e19-824a-3608d37877b0" providerId="ADAL" clId="{6D4D4309-E58D-4BF4-B1A3-3A139DC8EFA3}" dt="2024-06-12T11:38:43.835" v="969" actId="1076"/>
          <ac:spMkLst>
            <pc:docMk/>
            <pc:sldMk cId="2630136228" sldId="1348"/>
            <ac:spMk id="14" creationId="{0838D85D-878A-D286-A4A5-9A3055F8D480}"/>
          </ac:spMkLst>
        </pc:spChg>
        <pc:picChg chg="del mod">
          <ac:chgData name="Dhanalakshmi S" userId="91504401-57d8-4e19-824a-3608d37877b0" providerId="ADAL" clId="{6D4D4309-E58D-4BF4-B1A3-3A139DC8EFA3}" dt="2024-06-12T11:35:56.557" v="934" actId="478"/>
          <ac:picMkLst>
            <pc:docMk/>
            <pc:sldMk cId="2630136228" sldId="1348"/>
            <ac:picMk id="5" creationId="{BA66D607-97A9-E5A8-91EC-454975C01618}"/>
          </ac:picMkLst>
        </pc:picChg>
      </pc:sldChg>
      <pc:sldChg chg="delSp modSp mod modAnim">
        <pc:chgData name="Dhanalakshmi S" userId="91504401-57d8-4e19-824a-3608d37877b0" providerId="ADAL" clId="{6D4D4309-E58D-4BF4-B1A3-3A139DC8EFA3}" dt="2024-06-12T13:03:42.864" v="1144" actId="478"/>
        <pc:sldMkLst>
          <pc:docMk/>
          <pc:sldMk cId="2123681365" sldId="1350"/>
        </pc:sldMkLst>
        <pc:picChg chg="mod">
          <ac:chgData name="Dhanalakshmi S" userId="91504401-57d8-4e19-824a-3608d37877b0" providerId="ADAL" clId="{6D4D4309-E58D-4BF4-B1A3-3A139DC8EFA3}" dt="2024-06-12T13:02:35.828" v="1128" actId="207"/>
          <ac:picMkLst>
            <pc:docMk/>
            <pc:sldMk cId="2123681365" sldId="1350"/>
            <ac:picMk id="4" creationId="{36BBCC16-4654-0130-1F90-7331070DA436}"/>
          </ac:picMkLst>
        </pc:picChg>
        <pc:picChg chg="mod">
          <ac:chgData name="Dhanalakshmi S" userId="91504401-57d8-4e19-824a-3608d37877b0" providerId="ADAL" clId="{6D4D4309-E58D-4BF4-B1A3-3A139DC8EFA3}" dt="2024-06-12T13:02:47.204" v="1133" actId="207"/>
          <ac:picMkLst>
            <pc:docMk/>
            <pc:sldMk cId="2123681365" sldId="1350"/>
            <ac:picMk id="5" creationId="{6C018B8D-F788-3051-B20B-3DA7F6F8D604}"/>
          </ac:picMkLst>
        </pc:picChg>
        <pc:picChg chg="mod">
          <ac:chgData name="Dhanalakshmi S" userId="91504401-57d8-4e19-824a-3608d37877b0" providerId="ADAL" clId="{6D4D4309-E58D-4BF4-B1A3-3A139DC8EFA3}" dt="2024-06-12T13:02:48.270" v="1134" actId="207"/>
          <ac:picMkLst>
            <pc:docMk/>
            <pc:sldMk cId="2123681365" sldId="1350"/>
            <ac:picMk id="6" creationId="{94BC9501-8352-B973-9885-C0371D8C26ED}"/>
          </ac:picMkLst>
        </pc:picChg>
        <pc:picChg chg="mod">
          <ac:chgData name="Dhanalakshmi S" userId="91504401-57d8-4e19-824a-3608d37877b0" providerId="ADAL" clId="{6D4D4309-E58D-4BF4-B1A3-3A139DC8EFA3}" dt="2024-06-12T13:01:47.410" v="1126" actId="14100"/>
          <ac:picMkLst>
            <pc:docMk/>
            <pc:sldMk cId="2123681365" sldId="1350"/>
            <ac:picMk id="7" creationId="{359EB091-A88D-74F2-8254-4FDA5C85CC5F}"/>
          </ac:picMkLst>
        </pc:picChg>
        <pc:picChg chg="mod">
          <ac:chgData name="Dhanalakshmi S" userId="91504401-57d8-4e19-824a-3608d37877b0" providerId="ADAL" clId="{6D4D4309-E58D-4BF4-B1A3-3A139DC8EFA3}" dt="2024-06-12T13:01:47.410" v="1126" actId="14100"/>
          <ac:picMkLst>
            <pc:docMk/>
            <pc:sldMk cId="2123681365" sldId="1350"/>
            <ac:picMk id="13" creationId="{32BF602D-717C-F6AA-F312-07271FB1746B}"/>
          </ac:picMkLst>
        </pc:picChg>
        <pc:picChg chg="mod">
          <ac:chgData name="Dhanalakshmi S" userId="91504401-57d8-4e19-824a-3608d37877b0" providerId="ADAL" clId="{6D4D4309-E58D-4BF4-B1A3-3A139DC8EFA3}" dt="2024-06-12T13:01:47.410" v="1126" actId="14100"/>
          <ac:picMkLst>
            <pc:docMk/>
            <pc:sldMk cId="2123681365" sldId="1350"/>
            <ac:picMk id="15" creationId="{9D1F45D5-4913-9EF1-1934-07F54FB850CA}"/>
          </ac:picMkLst>
        </pc:picChg>
        <pc:picChg chg="del">
          <ac:chgData name="Dhanalakshmi S" userId="91504401-57d8-4e19-824a-3608d37877b0" providerId="ADAL" clId="{6D4D4309-E58D-4BF4-B1A3-3A139DC8EFA3}" dt="2024-06-12T13:03:42.864" v="1144" actId="478"/>
          <ac:picMkLst>
            <pc:docMk/>
            <pc:sldMk cId="2123681365" sldId="1350"/>
            <ac:picMk id="17" creationId="{E1B82B2C-B7E4-D5DE-D5C0-7D4B88FE7F27}"/>
          </ac:picMkLst>
        </pc:picChg>
      </pc:sldChg>
      <pc:sldChg chg="mod modShow">
        <pc:chgData name="Dhanalakshmi S" userId="91504401-57d8-4e19-824a-3608d37877b0" providerId="ADAL" clId="{6D4D4309-E58D-4BF4-B1A3-3A139DC8EFA3}" dt="2024-06-10T07:10:52.316" v="1" actId="729"/>
        <pc:sldMkLst>
          <pc:docMk/>
          <pc:sldMk cId="2229442564" sldId="1356"/>
        </pc:sldMkLst>
      </pc:sldChg>
      <pc:sldChg chg="modSp add">
        <pc:chgData name="Dhanalakshmi S" userId="91504401-57d8-4e19-824a-3608d37877b0" providerId="ADAL" clId="{6D4D4309-E58D-4BF4-B1A3-3A139DC8EFA3}" dt="2024-06-10T07:14:08.904" v="475" actId="20577"/>
        <pc:sldMkLst>
          <pc:docMk/>
          <pc:sldMk cId="3385225466" sldId="1357"/>
        </pc:sldMkLst>
        <pc:spChg chg="mod">
          <ac:chgData name="Dhanalakshmi S" userId="91504401-57d8-4e19-824a-3608d37877b0" providerId="ADAL" clId="{6D4D4309-E58D-4BF4-B1A3-3A139DC8EFA3}" dt="2024-06-10T07:11:55.398" v="116" actId="20577"/>
          <ac:spMkLst>
            <pc:docMk/>
            <pc:sldMk cId="3385225466" sldId="1357"/>
            <ac:spMk id="4" creationId="{EDADFE51-A2A4-6A24-671C-179C55BE85B2}"/>
          </ac:spMkLst>
        </pc:spChg>
        <pc:spChg chg="mod">
          <ac:chgData name="Dhanalakshmi S" userId="91504401-57d8-4e19-824a-3608d37877b0" providerId="ADAL" clId="{6D4D4309-E58D-4BF4-B1A3-3A139DC8EFA3}" dt="2024-06-10T07:11:27.117" v="4" actId="20577"/>
          <ac:spMkLst>
            <pc:docMk/>
            <pc:sldMk cId="3385225466" sldId="1357"/>
            <ac:spMk id="5" creationId="{6DE4D14E-FA6D-A326-71D2-62314C02B36E}"/>
          </ac:spMkLst>
        </pc:spChg>
        <pc:spChg chg="mod">
          <ac:chgData name="Dhanalakshmi S" userId="91504401-57d8-4e19-824a-3608d37877b0" providerId="ADAL" clId="{6D4D4309-E58D-4BF4-B1A3-3A139DC8EFA3}" dt="2024-06-10T07:12:51.131" v="279" actId="20577"/>
          <ac:spMkLst>
            <pc:docMk/>
            <pc:sldMk cId="3385225466" sldId="1357"/>
            <ac:spMk id="6" creationId="{FBEEA02E-50D6-B95D-1A1B-1AF5A8C566DD}"/>
          </ac:spMkLst>
        </pc:spChg>
        <pc:spChg chg="mod">
          <ac:chgData name="Dhanalakshmi S" userId="91504401-57d8-4e19-824a-3608d37877b0" providerId="ADAL" clId="{6D4D4309-E58D-4BF4-B1A3-3A139DC8EFA3}" dt="2024-06-10T07:13:40.220" v="374" actId="20577"/>
          <ac:spMkLst>
            <pc:docMk/>
            <pc:sldMk cId="3385225466" sldId="1357"/>
            <ac:spMk id="7" creationId="{54960BEF-DEAC-5558-0B32-8E9BA438199D}"/>
          </ac:spMkLst>
        </pc:spChg>
        <pc:spChg chg="mod">
          <ac:chgData name="Dhanalakshmi S" userId="91504401-57d8-4e19-824a-3608d37877b0" providerId="ADAL" clId="{6D4D4309-E58D-4BF4-B1A3-3A139DC8EFA3}" dt="2024-06-10T07:12:56.655" v="281" actId="20577"/>
          <ac:spMkLst>
            <pc:docMk/>
            <pc:sldMk cId="3385225466" sldId="1357"/>
            <ac:spMk id="8" creationId="{EFA74CD0-C2E9-E2B4-0EE9-143020AEA494}"/>
          </ac:spMkLst>
        </pc:spChg>
        <pc:spChg chg="mod">
          <ac:chgData name="Dhanalakshmi S" userId="91504401-57d8-4e19-824a-3608d37877b0" providerId="ADAL" clId="{6D4D4309-E58D-4BF4-B1A3-3A139DC8EFA3}" dt="2024-06-10T07:14:08.904" v="475" actId="20577"/>
          <ac:spMkLst>
            <pc:docMk/>
            <pc:sldMk cId="3385225466" sldId="1357"/>
            <ac:spMk id="9" creationId="{A8C9A3C6-F1C2-DA58-A71A-FDB9CC349ADD}"/>
          </ac:spMkLst>
        </pc:spChg>
      </pc:sldChg>
      <pc:sldChg chg="delSp modSp add mod delAnim">
        <pc:chgData name="Dhanalakshmi S" userId="91504401-57d8-4e19-824a-3608d37877b0" providerId="ADAL" clId="{6D4D4309-E58D-4BF4-B1A3-3A139DC8EFA3}" dt="2024-06-12T11:10:39.918" v="796" actId="478"/>
        <pc:sldMkLst>
          <pc:docMk/>
          <pc:sldMk cId="1935157827" sldId="1358"/>
        </pc:sldMkLst>
        <pc:spChg chg="mod">
          <ac:chgData name="Dhanalakshmi S" userId="91504401-57d8-4e19-824a-3608d37877b0" providerId="ADAL" clId="{6D4D4309-E58D-4BF4-B1A3-3A139DC8EFA3}" dt="2024-06-10T07:14:47.305" v="518" actId="20577"/>
          <ac:spMkLst>
            <pc:docMk/>
            <pc:sldMk cId="1935157827" sldId="1358"/>
            <ac:spMk id="4" creationId="{EDADFE51-A2A4-6A24-671C-179C55BE85B2}"/>
          </ac:spMkLst>
        </pc:spChg>
        <pc:spChg chg="mod">
          <ac:chgData name="Dhanalakshmi S" userId="91504401-57d8-4e19-824a-3608d37877b0" providerId="ADAL" clId="{6D4D4309-E58D-4BF4-B1A3-3A139DC8EFA3}" dt="2024-06-10T07:14:36.034" v="480" actId="20577"/>
          <ac:spMkLst>
            <pc:docMk/>
            <pc:sldMk cId="1935157827" sldId="1358"/>
            <ac:spMk id="5" creationId="{6DE4D14E-FA6D-A326-71D2-62314C02B36E}"/>
          </ac:spMkLst>
        </pc:spChg>
        <pc:spChg chg="mod">
          <ac:chgData name="Dhanalakshmi S" userId="91504401-57d8-4e19-824a-3608d37877b0" providerId="ADAL" clId="{6D4D4309-E58D-4BF4-B1A3-3A139DC8EFA3}" dt="2024-06-10T07:17:56.585" v="786" actId="20577"/>
          <ac:spMkLst>
            <pc:docMk/>
            <pc:sldMk cId="1935157827" sldId="1358"/>
            <ac:spMk id="6" creationId="{FBEEA02E-50D6-B95D-1A1B-1AF5A8C566DD}"/>
          </ac:spMkLst>
        </pc:spChg>
        <pc:spChg chg="del mod">
          <ac:chgData name="Dhanalakshmi S" userId="91504401-57d8-4e19-824a-3608d37877b0" providerId="ADAL" clId="{6D4D4309-E58D-4BF4-B1A3-3A139DC8EFA3}" dt="2024-06-12T11:10:37.367" v="795" actId="478"/>
          <ac:spMkLst>
            <pc:docMk/>
            <pc:sldMk cId="1935157827" sldId="1358"/>
            <ac:spMk id="7" creationId="{54960BEF-DEAC-5558-0B32-8E9BA438199D}"/>
          </ac:spMkLst>
        </pc:spChg>
        <pc:spChg chg="del mod">
          <ac:chgData name="Dhanalakshmi S" userId="91504401-57d8-4e19-824a-3608d37877b0" providerId="ADAL" clId="{6D4D4309-E58D-4BF4-B1A3-3A139DC8EFA3}" dt="2024-06-12T11:10:35.151" v="794" actId="478"/>
          <ac:spMkLst>
            <pc:docMk/>
            <pc:sldMk cId="1935157827" sldId="1358"/>
            <ac:spMk id="8" creationId="{EFA74CD0-C2E9-E2B4-0EE9-143020AEA494}"/>
          </ac:spMkLst>
        </pc:spChg>
        <pc:spChg chg="del mod">
          <ac:chgData name="Dhanalakshmi S" userId="91504401-57d8-4e19-824a-3608d37877b0" providerId="ADAL" clId="{6D4D4309-E58D-4BF4-B1A3-3A139DC8EFA3}" dt="2024-06-12T11:10:39.918" v="796" actId="478"/>
          <ac:spMkLst>
            <pc:docMk/>
            <pc:sldMk cId="1935157827" sldId="1358"/>
            <ac:spMk id="9" creationId="{A8C9A3C6-F1C2-DA58-A71A-FDB9CC349ADD}"/>
          </ac:spMkLst>
        </pc:spChg>
      </pc:sldChg>
      <pc:sldChg chg="new del">
        <pc:chgData name="Dhanalakshmi S" userId="91504401-57d8-4e19-824a-3608d37877b0" providerId="ADAL" clId="{6D4D4309-E58D-4BF4-B1A3-3A139DC8EFA3}" dt="2024-06-10T07:14:29.377" v="477" actId="680"/>
        <pc:sldMkLst>
          <pc:docMk/>
          <pc:sldMk cId="2863913663" sldId="1358"/>
        </pc:sldMkLst>
      </pc:sldChg>
      <pc:sldChg chg="new del">
        <pc:chgData name="Dhanalakshmi S" userId="91504401-57d8-4e19-824a-3608d37877b0" providerId="ADAL" clId="{6D4D4309-E58D-4BF4-B1A3-3A139DC8EFA3}" dt="2024-06-12T11:17:42.342" v="836" actId="47"/>
        <pc:sldMkLst>
          <pc:docMk/>
          <pc:sldMk cId="1065067181" sldId="1359"/>
        </pc:sldMkLst>
      </pc:sldChg>
    </pc:docChg>
  </pc:docChgLst>
  <pc:docChgLst>
    <pc:chgData name="Asha Mysore Venkataramu" userId="2a773df0-6f74-467a-b1b7-f320321272b2" providerId="ADAL" clId="{DC9F16E5-AAAC-4E70-ADA6-B448F68A76D1}"/>
    <pc:docChg chg="undo custSel addSld delSld modSld">
      <pc:chgData name="Asha Mysore Venkataramu" userId="2a773df0-6f74-467a-b1b7-f320321272b2" providerId="ADAL" clId="{DC9F16E5-AAAC-4E70-ADA6-B448F68A76D1}" dt="2024-06-06T12:03:58.258" v="1885" actId="14100"/>
      <pc:docMkLst>
        <pc:docMk/>
      </pc:docMkLst>
      <pc:sldChg chg="modSp mod">
        <pc:chgData name="Asha Mysore Venkataramu" userId="2a773df0-6f74-467a-b1b7-f320321272b2" providerId="ADAL" clId="{DC9F16E5-AAAC-4E70-ADA6-B448F68A76D1}" dt="2024-06-06T09:59:25.722" v="541" actId="20577"/>
        <pc:sldMkLst>
          <pc:docMk/>
          <pc:sldMk cId="3078368845" sldId="256"/>
        </pc:sldMkLst>
        <pc:spChg chg="mod">
          <ac:chgData name="Asha Mysore Venkataramu" userId="2a773df0-6f74-467a-b1b7-f320321272b2" providerId="ADAL" clId="{DC9F16E5-AAAC-4E70-ADA6-B448F68A76D1}" dt="2024-06-06T09:59:25.722" v="541" actId="20577"/>
          <ac:spMkLst>
            <pc:docMk/>
            <pc:sldMk cId="3078368845" sldId="256"/>
            <ac:spMk id="2" creationId="{011540D0-0D6A-8812-462C-BB9301C83F71}"/>
          </ac:spMkLst>
        </pc:spChg>
      </pc:sldChg>
      <pc:sldChg chg="del">
        <pc:chgData name="Asha Mysore Venkataramu" userId="2a773df0-6f74-467a-b1b7-f320321272b2" providerId="ADAL" clId="{DC9F16E5-AAAC-4E70-ADA6-B448F68A76D1}" dt="2024-06-06T09:29:14.711" v="151" actId="47"/>
        <pc:sldMkLst>
          <pc:docMk/>
          <pc:sldMk cId="251005448" sldId="257"/>
        </pc:sldMkLst>
      </pc:sldChg>
      <pc:sldChg chg="modSp del mod">
        <pc:chgData name="Asha Mysore Venkataramu" userId="2a773df0-6f74-467a-b1b7-f320321272b2" providerId="ADAL" clId="{DC9F16E5-AAAC-4E70-ADA6-B448F68A76D1}" dt="2024-06-06T09:57:21.446" v="532" actId="47"/>
        <pc:sldMkLst>
          <pc:docMk/>
          <pc:sldMk cId="860530331" sldId="258"/>
        </pc:sldMkLst>
        <pc:spChg chg="mod">
          <ac:chgData name="Asha Mysore Venkataramu" userId="2a773df0-6f74-467a-b1b7-f320321272b2" providerId="ADAL" clId="{DC9F16E5-AAAC-4E70-ADA6-B448F68A76D1}" dt="2024-06-06T09:29:54.485" v="156" actId="20577"/>
          <ac:spMkLst>
            <pc:docMk/>
            <pc:sldMk cId="860530331" sldId="258"/>
            <ac:spMk id="3" creationId="{07704912-92F5-AC1D-3248-EEACD5F15AEF}"/>
          </ac:spMkLst>
        </pc:spChg>
      </pc:sldChg>
      <pc:sldChg chg="modSp mod">
        <pc:chgData name="Asha Mysore Venkataramu" userId="2a773df0-6f74-467a-b1b7-f320321272b2" providerId="ADAL" clId="{DC9F16E5-AAAC-4E70-ADA6-B448F68A76D1}" dt="2024-06-06T10:07:48.424" v="622" actId="2711"/>
        <pc:sldMkLst>
          <pc:docMk/>
          <pc:sldMk cId="2715832228" sldId="261"/>
        </pc:sldMkLst>
        <pc:spChg chg="mod">
          <ac:chgData name="Asha Mysore Venkataramu" userId="2a773df0-6f74-467a-b1b7-f320321272b2" providerId="ADAL" clId="{DC9F16E5-AAAC-4E70-ADA6-B448F68A76D1}" dt="2024-06-06T10:00:46.056" v="560" actId="1076"/>
          <ac:spMkLst>
            <pc:docMk/>
            <pc:sldMk cId="2715832228" sldId="261"/>
            <ac:spMk id="2" creationId="{0A5FFA18-3BD0-9238-7FCF-180F33F6CD1E}"/>
          </ac:spMkLst>
        </pc:spChg>
        <pc:spChg chg="mod">
          <ac:chgData name="Asha Mysore Venkataramu" userId="2a773df0-6f74-467a-b1b7-f320321272b2" providerId="ADAL" clId="{DC9F16E5-AAAC-4E70-ADA6-B448F68A76D1}" dt="2024-06-06T10:07:48.424" v="622" actId="2711"/>
          <ac:spMkLst>
            <pc:docMk/>
            <pc:sldMk cId="2715832228" sldId="261"/>
            <ac:spMk id="27" creationId="{9246B6E9-AD27-ED43-26F1-3AD688A3F21D}"/>
          </ac:spMkLst>
        </pc:spChg>
        <pc:spChg chg="mod">
          <ac:chgData name="Asha Mysore Venkataramu" userId="2a773df0-6f74-467a-b1b7-f320321272b2" providerId="ADAL" clId="{DC9F16E5-AAAC-4E70-ADA6-B448F68A76D1}" dt="2024-06-06T10:07:48.424" v="622" actId="2711"/>
          <ac:spMkLst>
            <pc:docMk/>
            <pc:sldMk cId="2715832228" sldId="261"/>
            <ac:spMk id="28" creationId="{89DBE6DA-240E-2C03-9453-FC6ECB9B1708}"/>
          </ac:spMkLst>
        </pc:spChg>
        <pc:spChg chg="mod">
          <ac:chgData name="Asha Mysore Venkataramu" userId="2a773df0-6f74-467a-b1b7-f320321272b2" providerId="ADAL" clId="{DC9F16E5-AAAC-4E70-ADA6-B448F68A76D1}" dt="2024-06-06T10:07:48.424" v="622" actId="2711"/>
          <ac:spMkLst>
            <pc:docMk/>
            <pc:sldMk cId="2715832228" sldId="261"/>
            <ac:spMk id="29" creationId="{59C73A22-0E81-2E6C-FF54-F2809750BBE1}"/>
          </ac:spMkLst>
        </pc:spChg>
        <pc:spChg chg="mod">
          <ac:chgData name="Asha Mysore Venkataramu" userId="2a773df0-6f74-467a-b1b7-f320321272b2" providerId="ADAL" clId="{DC9F16E5-AAAC-4E70-ADA6-B448F68A76D1}" dt="2024-06-06T10:07:48.424" v="622" actId="2711"/>
          <ac:spMkLst>
            <pc:docMk/>
            <pc:sldMk cId="2715832228" sldId="261"/>
            <ac:spMk id="30" creationId="{E35C3AEE-DB81-B4C2-1701-51C8A0BA8A9E}"/>
          </ac:spMkLst>
        </pc:spChg>
        <pc:grpChg chg="mod">
          <ac:chgData name="Asha Mysore Venkataramu" userId="2a773df0-6f74-467a-b1b7-f320321272b2" providerId="ADAL" clId="{DC9F16E5-AAAC-4E70-ADA6-B448F68A76D1}" dt="2024-06-06T10:07:48.424" v="622" actId="2711"/>
          <ac:grpSpMkLst>
            <pc:docMk/>
            <pc:sldMk cId="2715832228" sldId="261"/>
            <ac:grpSpMk id="4" creationId="{024D5443-B8BE-6091-C228-CC6CE4CEB8AB}"/>
          </ac:grpSpMkLst>
        </pc:grpChg>
        <pc:grpChg chg="mod">
          <ac:chgData name="Asha Mysore Venkataramu" userId="2a773df0-6f74-467a-b1b7-f320321272b2" providerId="ADAL" clId="{DC9F16E5-AAAC-4E70-ADA6-B448F68A76D1}" dt="2024-06-06T10:07:48.424" v="622" actId="2711"/>
          <ac:grpSpMkLst>
            <pc:docMk/>
            <pc:sldMk cId="2715832228" sldId="261"/>
            <ac:grpSpMk id="11" creationId="{915160DE-4CAC-4FB9-A75D-A8232C21C232}"/>
          </ac:grpSpMkLst>
        </pc:grpChg>
        <pc:grpChg chg="mod">
          <ac:chgData name="Asha Mysore Venkataramu" userId="2a773df0-6f74-467a-b1b7-f320321272b2" providerId="ADAL" clId="{DC9F16E5-AAAC-4E70-ADA6-B448F68A76D1}" dt="2024-06-06T10:07:48.424" v="622" actId="2711"/>
          <ac:grpSpMkLst>
            <pc:docMk/>
            <pc:sldMk cId="2715832228" sldId="261"/>
            <ac:grpSpMk id="19" creationId="{161BFDC7-7D23-86E6-E52B-B5ECEE4D6274}"/>
          </ac:grpSpMkLst>
        </pc:grpChg>
      </pc:sldChg>
      <pc:sldChg chg="modSp mod">
        <pc:chgData name="Asha Mysore Venkataramu" userId="2a773df0-6f74-467a-b1b7-f320321272b2" providerId="ADAL" clId="{DC9F16E5-AAAC-4E70-ADA6-B448F68A76D1}" dt="2024-06-06T10:23:10.121" v="803" actId="207"/>
        <pc:sldMkLst>
          <pc:docMk/>
          <pc:sldMk cId="2371669647" sldId="262"/>
        </pc:sldMkLst>
        <pc:spChg chg="mod">
          <ac:chgData name="Asha Mysore Venkataramu" userId="2a773df0-6f74-467a-b1b7-f320321272b2" providerId="ADAL" clId="{DC9F16E5-AAAC-4E70-ADA6-B448F68A76D1}" dt="2024-06-06T09:59:12.558" v="533" actId="207"/>
          <ac:spMkLst>
            <pc:docMk/>
            <pc:sldMk cId="2371669647" sldId="262"/>
            <ac:spMk id="2" creationId="{BC090815-81E1-C86C-E0AE-0D6983384B7D}"/>
          </ac:spMkLst>
        </pc:spChg>
        <pc:spChg chg="mod">
          <ac:chgData name="Asha Mysore Venkataramu" userId="2a773df0-6f74-467a-b1b7-f320321272b2" providerId="ADAL" clId="{DC9F16E5-AAAC-4E70-ADA6-B448F68A76D1}" dt="2024-06-06T10:22:51.035" v="801" actId="207"/>
          <ac:spMkLst>
            <pc:docMk/>
            <pc:sldMk cId="2371669647" sldId="262"/>
            <ac:spMk id="17" creationId="{4B7105ED-851B-09FB-1EE6-E0927DB068BC}"/>
          </ac:spMkLst>
        </pc:spChg>
        <pc:spChg chg="mod">
          <ac:chgData name="Asha Mysore Venkataramu" userId="2a773df0-6f74-467a-b1b7-f320321272b2" providerId="ADAL" clId="{DC9F16E5-AAAC-4E70-ADA6-B448F68A76D1}" dt="2024-06-06T10:22:51.035" v="801" actId="207"/>
          <ac:spMkLst>
            <pc:docMk/>
            <pc:sldMk cId="2371669647" sldId="262"/>
            <ac:spMk id="18" creationId="{401EFC59-8F0B-5D82-2719-E07563F828D8}"/>
          </ac:spMkLst>
        </pc:spChg>
        <pc:spChg chg="mod">
          <ac:chgData name="Asha Mysore Venkataramu" userId="2a773df0-6f74-467a-b1b7-f320321272b2" providerId="ADAL" clId="{DC9F16E5-AAAC-4E70-ADA6-B448F68A76D1}" dt="2024-06-06T10:22:51.035" v="801" actId="207"/>
          <ac:spMkLst>
            <pc:docMk/>
            <pc:sldMk cId="2371669647" sldId="262"/>
            <ac:spMk id="19" creationId="{09B39179-4B37-24CF-A610-825460B9DF47}"/>
          </ac:spMkLst>
        </pc:spChg>
        <pc:spChg chg="mod">
          <ac:chgData name="Asha Mysore Venkataramu" userId="2a773df0-6f74-467a-b1b7-f320321272b2" providerId="ADAL" clId="{DC9F16E5-AAAC-4E70-ADA6-B448F68A76D1}" dt="2024-06-06T10:22:51.035" v="801" actId="207"/>
          <ac:spMkLst>
            <pc:docMk/>
            <pc:sldMk cId="2371669647" sldId="262"/>
            <ac:spMk id="21" creationId="{5EAE995E-09AE-AFD2-EF38-E95B43A41D96}"/>
          </ac:spMkLst>
        </pc:spChg>
        <pc:spChg chg="mod">
          <ac:chgData name="Asha Mysore Venkataramu" userId="2a773df0-6f74-467a-b1b7-f320321272b2" providerId="ADAL" clId="{DC9F16E5-AAAC-4E70-ADA6-B448F68A76D1}" dt="2024-06-06T10:22:51.035" v="801" actId="207"/>
          <ac:spMkLst>
            <pc:docMk/>
            <pc:sldMk cId="2371669647" sldId="262"/>
            <ac:spMk id="22" creationId="{5F06F10D-9EF7-124F-70EE-9B9324DDB96B}"/>
          </ac:spMkLst>
        </pc:spChg>
        <pc:spChg chg="mod">
          <ac:chgData name="Asha Mysore Venkataramu" userId="2a773df0-6f74-467a-b1b7-f320321272b2" providerId="ADAL" clId="{DC9F16E5-AAAC-4E70-ADA6-B448F68A76D1}" dt="2024-06-06T10:23:05.258" v="802" actId="207"/>
          <ac:spMkLst>
            <pc:docMk/>
            <pc:sldMk cId="2371669647" sldId="262"/>
            <ac:spMk id="25" creationId="{5E94A5D1-C77B-F52A-1E6D-1568FCC26D01}"/>
          </ac:spMkLst>
        </pc:spChg>
        <pc:spChg chg="mod">
          <ac:chgData name="Asha Mysore Venkataramu" userId="2a773df0-6f74-467a-b1b7-f320321272b2" providerId="ADAL" clId="{DC9F16E5-AAAC-4E70-ADA6-B448F68A76D1}" dt="2024-06-06T10:23:05.258" v="802" actId="207"/>
          <ac:spMkLst>
            <pc:docMk/>
            <pc:sldMk cId="2371669647" sldId="262"/>
            <ac:spMk id="26" creationId="{77D17F3F-81B9-3E37-3B0C-8388000292A5}"/>
          </ac:spMkLst>
        </pc:spChg>
        <pc:spChg chg="mod">
          <ac:chgData name="Asha Mysore Venkataramu" userId="2a773df0-6f74-467a-b1b7-f320321272b2" providerId="ADAL" clId="{DC9F16E5-AAAC-4E70-ADA6-B448F68A76D1}" dt="2024-06-06T10:23:05.258" v="802" actId="207"/>
          <ac:spMkLst>
            <pc:docMk/>
            <pc:sldMk cId="2371669647" sldId="262"/>
            <ac:spMk id="28" creationId="{0CC2DA59-E1F0-83A2-8ED1-8BBC22CDF43D}"/>
          </ac:spMkLst>
        </pc:spChg>
        <pc:spChg chg="mod">
          <ac:chgData name="Asha Mysore Venkataramu" userId="2a773df0-6f74-467a-b1b7-f320321272b2" providerId="ADAL" clId="{DC9F16E5-AAAC-4E70-ADA6-B448F68A76D1}" dt="2024-06-06T10:23:05.258" v="802" actId="207"/>
          <ac:spMkLst>
            <pc:docMk/>
            <pc:sldMk cId="2371669647" sldId="262"/>
            <ac:spMk id="29" creationId="{32771E76-95D2-D3FC-BDA8-CA55893F5E2E}"/>
          </ac:spMkLst>
        </pc:spChg>
        <pc:spChg chg="mod">
          <ac:chgData name="Asha Mysore Venkataramu" userId="2a773df0-6f74-467a-b1b7-f320321272b2" providerId="ADAL" clId="{DC9F16E5-AAAC-4E70-ADA6-B448F68A76D1}" dt="2024-06-06T10:23:05.258" v="802" actId="207"/>
          <ac:spMkLst>
            <pc:docMk/>
            <pc:sldMk cId="2371669647" sldId="262"/>
            <ac:spMk id="30" creationId="{4F7FF0B6-869A-CBF6-9DC0-1B8A5EAC4A4F}"/>
          </ac:spMkLst>
        </pc:spChg>
        <pc:spChg chg="mod">
          <ac:chgData name="Asha Mysore Venkataramu" userId="2a773df0-6f74-467a-b1b7-f320321272b2" providerId="ADAL" clId="{DC9F16E5-AAAC-4E70-ADA6-B448F68A76D1}" dt="2024-06-06T10:23:10.121" v="803" actId="207"/>
          <ac:spMkLst>
            <pc:docMk/>
            <pc:sldMk cId="2371669647" sldId="262"/>
            <ac:spMk id="36" creationId="{F4F6390F-8F15-CB51-50A3-A759C1EA2093}"/>
          </ac:spMkLst>
        </pc:spChg>
        <pc:spChg chg="mod">
          <ac:chgData name="Asha Mysore Venkataramu" userId="2a773df0-6f74-467a-b1b7-f320321272b2" providerId="ADAL" clId="{DC9F16E5-AAAC-4E70-ADA6-B448F68A76D1}" dt="2024-06-06T10:23:10.121" v="803" actId="207"/>
          <ac:spMkLst>
            <pc:docMk/>
            <pc:sldMk cId="2371669647" sldId="262"/>
            <ac:spMk id="37" creationId="{ACB4436B-65A5-EBF7-B541-F0D6412B1701}"/>
          </ac:spMkLst>
        </pc:spChg>
        <pc:spChg chg="mod">
          <ac:chgData name="Asha Mysore Venkataramu" userId="2a773df0-6f74-467a-b1b7-f320321272b2" providerId="ADAL" clId="{DC9F16E5-AAAC-4E70-ADA6-B448F68A76D1}" dt="2024-06-06T10:23:10.121" v="803" actId="207"/>
          <ac:spMkLst>
            <pc:docMk/>
            <pc:sldMk cId="2371669647" sldId="262"/>
            <ac:spMk id="39" creationId="{AC7783DE-AFB9-F097-BDC2-F0054F49DAB4}"/>
          </ac:spMkLst>
        </pc:spChg>
        <pc:spChg chg="mod">
          <ac:chgData name="Asha Mysore Venkataramu" userId="2a773df0-6f74-467a-b1b7-f320321272b2" providerId="ADAL" clId="{DC9F16E5-AAAC-4E70-ADA6-B448F68A76D1}" dt="2024-06-06T10:23:10.121" v="803" actId="207"/>
          <ac:spMkLst>
            <pc:docMk/>
            <pc:sldMk cId="2371669647" sldId="262"/>
            <ac:spMk id="40" creationId="{D72270E0-7903-FC6B-87AB-C8670A69495B}"/>
          </ac:spMkLst>
        </pc:spChg>
        <pc:spChg chg="mod">
          <ac:chgData name="Asha Mysore Venkataramu" userId="2a773df0-6f74-467a-b1b7-f320321272b2" providerId="ADAL" clId="{DC9F16E5-AAAC-4E70-ADA6-B448F68A76D1}" dt="2024-06-06T10:23:10.121" v="803" actId="207"/>
          <ac:spMkLst>
            <pc:docMk/>
            <pc:sldMk cId="2371669647" sldId="262"/>
            <ac:spMk id="41" creationId="{8AB2B7E6-B264-2A57-1410-539002512740}"/>
          </ac:spMkLst>
        </pc:spChg>
        <pc:spChg chg="mod">
          <ac:chgData name="Asha Mysore Venkataramu" userId="2a773df0-6f74-467a-b1b7-f320321272b2" providerId="ADAL" clId="{DC9F16E5-AAAC-4E70-ADA6-B448F68A76D1}" dt="2024-06-06T10:07:54.531" v="623" actId="2711"/>
          <ac:spMkLst>
            <pc:docMk/>
            <pc:sldMk cId="2371669647" sldId="262"/>
            <ac:spMk id="47" creationId="{96274CD4-47B1-6AF1-F2DE-7F7A8FC2132E}"/>
          </ac:spMkLst>
        </pc:spChg>
        <pc:spChg chg="mod">
          <ac:chgData name="Asha Mysore Venkataramu" userId="2a773df0-6f74-467a-b1b7-f320321272b2" providerId="ADAL" clId="{DC9F16E5-AAAC-4E70-ADA6-B448F68A76D1}" dt="2024-06-06T10:07:54.531" v="623" actId="2711"/>
          <ac:spMkLst>
            <pc:docMk/>
            <pc:sldMk cId="2371669647" sldId="262"/>
            <ac:spMk id="48" creationId="{09370D7F-5A1C-5E80-D7FC-BAEEB6282F86}"/>
          </ac:spMkLst>
        </pc:spChg>
        <pc:spChg chg="mod">
          <ac:chgData name="Asha Mysore Venkataramu" userId="2a773df0-6f74-467a-b1b7-f320321272b2" providerId="ADAL" clId="{DC9F16E5-AAAC-4E70-ADA6-B448F68A76D1}" dt="2024-06-06T10:07:54.531" v="623" actId="2711"/>
          <ac:spMkLst>
            <pc:docMk/>
            <pc:sldMk cId="2371669647" sldId="262"/>
            <ac:spMk id="50" creationId="{5C0659B6-2FEA-FB44-9DFC-B8B046142875}"/>
          </ac:spMkLst>
        </pc:spChg>
        <pc:spChg chg="mod">
          <ac:chgData name="Asha Mysore Venkataramu" userId="2a773df0-6f74-467a-b1b7-f320321272b2" providerId="ADAL" clId="{DC9F16E5-AAAC-4E70-ADA6-B448F68A76D1}" dt="2024-06-06T10:07:54.531" v="623" actId="2711"/>
          <ac:spMkLst>
            <pc:docMk/>
            <pc:sldMk cId="2371669647" sldId="262"/>
            <ac:spMk id="51" creationId="{807A2402-6A65-B548-784E-DEF2F8E56C3A}"/>
          </ac:spMkLst>
        </pc:spChg>
        <pc:spChg chg="mod">
          <ac:chgData name="Asha Mysore Venkataramu" userId="2a773df0-6f74-467a-b1b7-f320321272b2" providerId="ADAL" clId="{DC9F16E5-AAAC-4E70-ADA6-B448F68A76D1}" dt="2024-06-06T10:07:54.531" v="623" actId="2711"/>
          <ac:spMkLst>
            <pc:docMk/>
            <pc:sldMk cId="2371669647" sldId="262"/>
            <ac:spMk id="52" creationId="{B3DE4B3B-805E-5D6D-CB8E-F44A67F8AB1C}"/>
          </ac:spMkLst>
        </pc:spChg>
        <pc:spChg chg="mod">
          <ac:chgData name="Asha Mysore Venkataramu" userId="2a773df0-6f74-467a-b1b7-f320321272b2" providerId="ADAL" clId="{DC9F16E5-AAAC-4E70-ADA6-B448F68A76D1}" dt="2024-06-06T10:07:54.531" v="623" actId="2711"/>
          <ac:spMkLst>
            <pc:docMk/>
            <pc:sldMk cId="2371669647" sldId="262"/>
            <ac:spMk id="56" creationId="{9FD8ED65-6595-17A5-FD96-31B87FE37E3E}"/>
          </ac:spMkLst>
        </pc:spChg>
        <pc:grpChg chg="mod">
          <ac:chgData name="Asha Mysore Venkataramu" userId="2a773df0-6f74-467a-b1b7-f320321272b2" providerId="ADAL" clId="{DC9F16E5-AAAC-4E70-ADA6-B448F68A76D1}" dt="2024-06-06T10:22:51.035" v="801" actId="207"/>
          <ac:grpSpMkLst>
            <pc:docMk/>
            <pc:sldMk cId="2371669647" sldId="262"/>
            <ac:grpSpMk id="15" creationId="{0A2C0745-27B6-20E8-C57C-76A246D1D4B8}"/>
          </ac:grpSpMkLst>
        </pc:grpChg>
        <pc:grpChg chg="mod">
          <ac:chgData name="Asha Mysore Venkataramu" userId="2a773df0-6f74-467a-b1b7-f320321272b2" providerId="ADAL" clId="{DC9F16E5-AAAC-4E70-ADA6-B448F68A76D1}" dt="2024-06-06T10:23:05.258" v="802" actId="207"/>
          <ac:grpSpMkLst>
            <pc:docMk/>
            <pc:sldMk cId="2371669647" sldId="262"/>
            <ac:grpSpMk id="23" creationId="{D66B704D-3218-AA24-738C-C2C213948533}"/>
          </ac:grpSpMkLst>
        </pc:grpChg>
        <pc:grpChg chg="mod">
          <ac:chgData name="Asha Mysore Venkataramu" userId="2a773df0-6f74-467a-b1b7-f320321272b2" providerId="ADAL" clId="{DC9F16E5-AAAC-4E70-ADA6-B448F68A76D1}" dt="2024-06-06T10:23:10.121" v="803" actId="207"/>
          <ac:grpSpMkLst>
            <pc:docMk/>
            <pc:sldMk cId="2371669647" sldId="262"/>
            <ac:grpSpMk id="34" creationId="{F4257A0E-D6A8-ED99-4AF3-97B643D11268}"/>
          </ac:grpSpMkLst>
        </pc:grpChg>
      </pc:sldChg>
      <pc:sldChg chg="modSp del mod">
        <pc:chgData name="Asha Mysore Venkataramu" userId="2a773df0-6f74-467a-b1b7-f320321272b2" providerId="ADAL" clId="{DC9F16E5-AAAC-4E70-ADA6-B448F68A76D1}" dt="2024-06-06T10:15:13.530" v="696" actId="47"/>
        <pc:sldMkLst>
          <pc:docMk/>
          <pc:sldMk cId="3910657494" sldId="263"/>
        </pc:sldMkLst>
        <pc:spChg chg="mod">
          <ac:chgData name="Asha Mysore Venkataramu" userId="2a773df0-6f74-467a-b1b7-f320321272b2" providerId="ADAL" clId="{DC9F16E5-AAAC-4E70-ADA6-B448F68A76D1}" dt="2024-06-06T10:01:48.599" v="561" actId="207"/>
          <ac:spMkLst>
            <pc:docMk/>
            <pc:sldMk cId="3910657494" sldId="263"/>
            <ac:spMk id="2" creationId="{61191DCA-8CCC-B0BB-CE20-94FB54F082B7}"/>
          </ac:spMkLst>
        </pc:spChg>
      </pc:sldChg>
      <pc:sldChg chg="addSp delSp modSp del mod delAnim">
        <pc:chgData name="Asha Mysore Venkataramu" userId="2a773df0-6f74-467a-b1b7-f320321272b2" providerId="ADAL" clId="{DC9F16E5-AAAC-4E70-ADA6-B448F68A76D1}" dt="2024-06-06T10:21:37.098" v="798" actId="47"/>
        <pc:sldMkLst>
          <pc:docMk/>
          <pc:sldMk cId="2777373124" sldId="264"/>
        </pc:sldMkLst>
        <pc:spChg chg="mod">
          <ac:chgData name="Asha Mysore Venkataramu" userId="2a773df0-6f74-467a-b1b7-f320321272b2" providerId="ADAL" clId="{DC9F16E5-AAAC-4E70-ADA6-B448F68A76D1}" dt="2024-06-06T10:16:01.155" v="735" actId="207"/>
          <ac:spMkLst>
            <pc:docMk/>
            <pc:sldMk cId="2777373124" sldId="264"/>
            <ac:spMk id="2" creationId="{23EE70F8-EB47-75A9-D840-886967C515B6}"/>
          </ac:spMkLst>
        </pc:spChg>
        <pc:spChg chg="add mod">
          <ac:chgData name="Asha Mysore Venkataramu" userId="2a773df0-6f74-467a-b1b7-f320321272b2" providerId="ADAL" clId="{DC9F16E5-AAAC-4E70-ADA6-B448F68A76D1}" dt="2024-06-06T10:18:34.501" v="762" actId="164"/>
          <ac:spMkLst>
            <pc:docMk/>
            <pc:sldMk cId="2777373124" sldId="264"/>
            <ac:spMk id="10" creationId="{BE48196C-A0D9-96C9-BECC-81CB4BB58DF1}"/>
          </ac:spMkLst>
        </pc:spChg>
        <pc:spChg chg="add del mod">
          <ac:chgData name="Asha Mysore Venkataramu" userId="2a773df0-6f74-467a-b1b7-f320321272b2" providerId="ADAL" clId="{DC9F16E5-AAAC-4E70-ADA6-B448F68A76D1}" dt="2024-06-06T10:17:43.499" v="750" actId="478"/>
          <ac:spMkLst>
            <pc:docMk/>
            <pc:sldMk cId="2777373124" sldId="264"/>
            <ac:spMk id="12" creationId="{CACEEF4A-C3BE-81ED-5E61-B8659CA2AF26}"/>
          </ac:spMkLst>
        </pc:spChg>
        <pc:spChg chg="add mod">
          <ac:chgData name="Asha Mysore Venkataramu" userId="2a773df0-6f74-467a-b1b7-f320321272b2" providerId="ADAL" clId="{DC9F16E5-AAAC-4E70-ADA6-B448F68A76D1}" dt="2024-06-06T10:19:02.383" v="770" actId="1076"/>
          <ac:spMkLst>
            <pc:docMk/>
            <pc:sldMk cId="2777373124" sldId="264"/>
            <ac:spMk id="16" creationId="{7CCECCFA-B029-FC72-997B-A063BF73160A}"/>
          </ac:spMkLst>
        </pc:spChg>
        <pc:grpChg chg="del">
          <ac:chgData name="Asha Mysore Venkataramu" userId="2a773df0-6f74-467a-b1b7-f320321272b2" providerId="ADAL" clId="{DC9F16E5-AAAC-4E70-ADA6-B448F68A76D1}" dt="2024-06-06T10:18:24.735" v="760" actId="478"/>
          <ac:grpSpMkLst>
            <pc:docMk/>
            <pc:sldMk cId="2777373124" sldId="264"/>
            <ac:grpSpMk id="4" creationId="{6A9379E3-92EA-7324-4DBF-07D01DEA30A3}"/>
          </ac:grpSpMkLst>
        </pc:grpChg>
        <pc:grpChg chg="add mod">
          <ac:chgData name="Asha Mysore Venkataramu" userId="2a773df0-6f74-467a-b1b7-f320321272b2" providerId="ADAL" clId="{DC9F16E5-AAAC-4E70-ADA6-B448F68A76D1}" dt="2024-06-06T10:18:37.757" v="763" actId="1076"/>
          <ac:grpSpMkLst>
            <pc:docMk/>
            <pc:sldMk cId="2777373124" sldId="264"/>
            <ac:grpSpMk id="17" creationId="{84590D58-EEFD-A9B6-C5E3-919A9348D4E0}"/>
          </ac:grpSpMkLst>
        </pc:grpChg>
        <pc:grpChg chg="add mod">
          <ac:chgData name="Asha Mysore Venkataramu" userId="2a773df0-6f74-467a-b1b7-f320321272b2" providerId="ADAL" clId="{DC9F16E5-AAAC-4E70-ADA6-B448F68A76D1}" dt="2024-06-06T10:18:47.887" v="766" actId="1076"/>
          <ac:grpSpMkLst>
            <pc:docMk/>
            <pc:sldMk cId="2777373124" sldId="264"/>
            <ac:grpSpMk id="18" creationId="{3D1E11D6-4F54-0A6B-B31D-5959C569632E}"/>
          </ac:grpSpMkLst>
        </pc:grpChg>
        <pc:picChg chg="add mod">
          <ac:chgData name="Asha Mysore Venkataramu" userId="2a773df0-6f74-467a-b1b7-f320321272b2" providerId="ADAL" clId="{DC9F16E5-AAAC-4E70-ADA6-B448F68A76D1}" dt="2024-06-06T10:18:34.501" v="762" actId="164"/>
          <ac:picMkLst>
            <pc:docMk/>
            <pc:sldMk cId="2777373124" sldId="264"/>
            <ac:picMk id="3" creationId="{694B1C71-2D1C-34C3-A2A1-73DCFD8DBDF3}"/>
          </ac:picMkLst>
        </pc:picChg>
        <pc:picChg chg="add del mod">
          <ac:chgData name="Asha Mysore Venkataramu" userId="2a773df0-6f74-467a-b1b7-f320321272b2" providerId="ADAL" clId="{DC9F16E5-AAAC-4E70-ADA6-B448F68A76D1}" dt="2024-06-06T10:17:43.499" v="750" actId="478"/>
          <ac:picMkLst>
            <pc:docMk/>
            <pc:sldMk cId="2777373124" sldId="264"/>
            <ac:picMk id="11" creationId="{42FEF28D-17AC-8711-67B6-46235C6221C2}"/>
          </ac:picMkLst>
        </pc:picChg>
        <pc:picChg chg="add mod">
          <ac:chgData name="Asha Mysore Venkataramu" userId="2a773df0-6f74-467a-b1b7-f320321272b2" providerId="ADAL" clId="{DC9F16E5-AAAC-4E70-ADA6-B448F68A76D1}" dt="2024-06-06T10:18:53.130" v="767" actId="14100"/>
          <ac:picMkLst>
            <pc:docMk/>
            <pc:sldMk cId="2777373124" sldId="264"/>
            <ac:picMk id="14" creationId="{5493DCE7-440C-3DC7-88E5-8974D4FAD6FD}"/>
          </ac:picMkLst>
        </pc:picChg>
      </pc:sldChg>
      <pc:sldChg chg="delSp modSp mod modAnim">
        <pc:chgData name="Asha Mysore Venkataramu" userId="2a773df0-6f74-467a-b1b7-f320321272b2" providerId="ADAL" clId="{DC9F16E5-AAAC-4E70-ADA6-B448F68A76D1}" dt="2024-06-06T10:30:34.902" v="906"/>
        <pc:sldMkLst>
          <pc:docMk/>
          <pc:sldMk cId="2538280351" sldId="265"/>
        </pc:sldMkLst>
        <pc:spChg chg="mod">
          <ac:chgData name="Asha Mysore Venkataramu" userId="2a773df0-6f74-467a-b1b7-f320321272b2" providerId="ADAL" clId="{DC9F16E5-AAAC-4E70-ADA6-B448F68A76D1}" dt="2024-06-06T10:21:53.458" v="799" actId="207"/>
          <ac:spMkLst>
            <pc:docMk/>
            <pc:sldMk cId="2538280351" sldId="265"/>
            <ac:spMk id="2" creationId="{FC51832A-7CE2-F894-F298-F6BEA22A81CA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1" creationId="{C6CD9F7A-5E27-113E-07F2-BCA590C2FB9D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2" creationId="{9309A780-8660-278C-06B4-D91D6C0FCAEA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3" creationId="{0442832D-0ABF-E46F-958A-C26F8D228A0E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4" creationId="{AF343EE7-1B56-59AA-185B-60690C58692A}"/>
          </ac:spMkLst>
        </pc:spChg>
        <pc:spChg chg="mod topLvl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16" creationId="{33C807BA-8BE4-9FCB-2DBA-29A740B633F7}"/>
          </ac:spMkLst>
        </pc:spChg>
        <pc:spChg chg="mod topLvl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17" creationId="{880C247D-428C-A67B-A4A1-A424A2DDC85F}"/>
          </ac:spMkLst>
        </pc:spChg>
        <pc:spChg chg="mod topLvl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18" creationId="{2EFF575B-D1A6-A2F3-D6F6-C4E2394FA0AA}"/>
          </ac:spMkLst>
        </pc:spChg>
        <pc:spChg chg="mod topLvl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19" creationId="{224A46DA-DB78-7515-3A28-40BD53F6FC98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22" creationId="{D5FDBC69-4B41-74A2-09CC-05E97BFFAE4B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23" creationId="{987C55F6-DD11-D1EC-BC40-2B494EFB592D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24" creationId="{2FD10F8D-1900-0116-07C3-2CE53021B1E7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25" creationId="{CEED8B04-3811-C9F1-202B-5F9058E20260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28" creationId="{8A9B887B-4F2A-2C86-6F34-E47A9EB71138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29" creationId="{482D488D-AC83-8A22-05B0-A5AFFCA1E065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30" creationId="{56892093-FFFC-00F4-2615-AF19E6D8424E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31" creationId="{ECE60273-7F3E-DC9C-1363-B86A640D8296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34" creationId="{EA6308A4-4A5E-0E33-964F-93A877CA8FE6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35" creationId="{10EC8F35-A915-C726-6446-650E00C74A44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36" creationId="{E7ED4234-034B-5887-C734-7B7F7D4714B7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37" creationId="{225EFAA3-7299-BCE1-6C52-715B56C90EBC}"/>
          </ac:spMkLst>
        </pc:spChg>
        <pc:spChg chg="mod topLvl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40" creationId="{9BC31C1C-0470-148B-6DC5-2718768621FD}"/>
          </ac:spMkLst>
        </pc:spChg>
        <pc:spChg chg="mod topLvl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41" creationId="{DBFB5F67-E180-A89E-9DC6-27F7F23EECA9}"/>
          </ac:spMkLst>
        </pc:spChg>
        <pc:spChg chg="mod topLvl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42" creationId="{27D50CDE-F498-9E12-0108-3C53962B82BD}"/>
          </ac:spMkLst>
        </pc:spChg>
        <pc:spChg chg="mod topLvl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43" creationId="{F0773014-3494-1D28-41B8-824EF8DDD80F}"/>
          </ac:spMkLst>
        </pc:spChg>
        <pc:spChg chg="mod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45" creationId="{5B028B08-D969-9F08-2E9F-741B157F8D24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50" creationId="{8F623C9D-F613-72AC-9271-25FEAF2C7DF4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51" creationId="{9F2DF68A-D8DA-2CAA-793B-6EA89DAF2583}"/>
          </ac:spMkLst>
        </pc:spChg>
        <pc:spChg chg="mod topLvl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53" creationId="{EF41C29B-A392-1667-FD81-1DB6A8966A53}"/>
          </ac:spMkLst>
        </pc:spChg>
        <pc:spChg chg="mod topLvl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54" creationId="{DA52F8BB-A013-7438-A31D-3B55ED800237}"/>
          </ac:spMkLst>
        </pc:spChg>
        <pc:spChg chg="mod topLvl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55" creationId="{237D28C0-8598-B107-07EA-05A3DDED9A6E}"/>
          </ac:spMkLst>
        </pc:spChg>
        <pc:spChg chg="mod topLvl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56" creationId="{0EA7445D-2469-AC61-4A24-BEA1164ECB9A}"/>
          </ac:spMkLst>
        </pc:spChg>
        <pc:spChg chg="mod topLvl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59" creationId="{B2C61E10-60F3-565F-085C-0EB6EF469AE3}"/>
          </ac:spMkLst>
        </pc:spChg>
        <pc:spChg chg="mod topLvl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60" creationId="{05CF9A46-D0A9-D237-1804-B0F1457901E2}"/>
          </ac:spMkLst>
        </pc:spChg>
        <pc:spChg chg="mod topLvl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61" creationId="{A261339F-9ECD-BBC5-C633-CCC750EC912D}"/>
          </ac:spMkLst>
        </pc:spChg>
        <pc:spChg chg="mod topLvl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62" creationId="{855C5135-39DF-F364-4681-F1BDE7A10CCF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66" creationId="{DE197874-ACA5-009C-C856-1308BA6C3F1C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67" creationId="{39F26307-34FC-EEE3-98ED-2A88F24BEF34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68" creationId="{FA7D2190-183C-6C92-57FA-E108558D0CE5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69" creationId="{7E7218B0-7B9C-B229-5035-348847C70315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70" creationId="{E966DF7C-B5DB-1353-7BCA-21402BFABEE6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71" creationId="{1010AAEA-7507-557B-2EC7-05F8A5CEF6AD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73" creationId="{15C3751A-DB18-2BB3-9955-FC3DFF6285A6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74" creationId="{5B3C5D32-89EE-71EE-C16A-133DA3ABA8E7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75" creationId="{100603B8-5939-15A6-068C-C37579071DF6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76" creationId="{488F6D0C-D813-C6DB-E5F3-C9CF4A3ABD68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77" creationId="{508B3FBB-525D-34ED-1ED4-DD265D24A48A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85" creationId="{E0530408-C410-E1B6-C109-B2F3F8121942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86" creationId="{DEC6DF93-D36E-AB2F-5237-E66AF963B6C5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87" creationId="{29EFF118-266B-0EDA-F94D-9B8494381404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88" creationId="{3A30B5CC-CFBA-A98E-17A8-0FEF12F94A06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89" creationId="{969D2FB5-AC8F-F24D-ED73-8B95ED152419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90" creationId="{A6D5D9CF-5A8F-C351-D6D6-3E3EC10EACDB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91" creationId="{CFF324BB-8F32-D930-82B6-2A87FB7B27F3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92" creationId="{161941C4-2579-2A96-6D45-D8A593B53FE3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93" creationId="{2E9EA41D-7A62-7E74-80AA-BFF7CED40F46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94" creationId="{3EE02A72-CA4D-FB69-9F4D-779B2CAFE1CF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95" creationId="{C26992EF-B8F0-D2AB-FF13-76EAEB0278DE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96" creationId="{9258F1E0-9211-BB81-7EC2-942EAB0CB6FA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97" creationId="{94434696-337C-1A47-FC4E-A327123B3D6A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99" creationId="{B2760534-0A27-63E9-4BA5-2BDB5A7AC668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00" creationId="{1D064155-F20D-31D0-3712-A357DCF5759C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01" creationId="{7CE5785E-C857-4CD9-37D7-154E39565147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02" creationId="{9EEDFF12-2666-5A79-4F8C-4C1D54298C9C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03" creationId="{D485A25F-F3EB-2BBA-D441-6E822496ECCF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04" creationId="{38ECD182-4A72-F50B-9217-543C56D4260E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05" creationId="{22AB4043-9494-EA65-4BCE-18AFB4666CF4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06" creationId="{3C6BC059-8F1D-ADCE-BDEA-A4A58ECF7334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14" creationId="{40E0F1B3-CEEF-CE56-B0E8-0CEE55366C6B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15" creationId="{96286FB3-201A-E167-E872-02BC38E3E3EF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16" creationId="{77526308-5707-D8AB-3485-701AEB54022D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17" creationId="{92F75993-4B37-EB06-B189-BA01DBB33D28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18" creationId="{C9F0A62B-9514-3F37-D205-B1049AFA6FAE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19" creationId="{CA77034A-6221-7F2E-98DF-D0710A94563C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20" creationId="{229D950E-8DE6-54CB-CA79-D2BADED3A59A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21" creationId="{B433AAB6-63A9-F9A5-2B8A-20D8B91BFA90}"/>
          </ac:spMkLst>
        </pc:spChg>
        <pc:spChg chg="mod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122" creationId="{CA790A6D-55C8-47D8-C2F7-44403AEB3E84}"/>
          </ac:spMkLst>
        </pc:spChg>
        <pc:spChg chg="mod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123" creationId="{391409F0-7722-7AD4-38D5-DC7BA333495F}"/>
          </ac:spMkLst>
        </pc:spChg>
        <pc:spChg chg="mod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124" creationId="{E13C036B-9C44-2096-F451-024462955CC3}"/>
          </ac:spMkLst>
        </pc:spChg>
        <pc:spChg chg="mod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125" creationId="{B5D1BE65-A9DE-CB54-4C3D-A2892445FFD1}"/>
          </ac:spMkLst>
        </pc:spChg>
        <pc:spChg chg="mod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126" creationId="{6ED7EE84-B961-B4EE-3B46-4CB2D5696050}"/>
          </ac:spMkLst>
        </pc:spChg>
        <pc:spChg chg="mod">
          <ac:chgData name="Asha Mysore Venkataramu" userId="2a773df0-6f74-467a-b1b7-f320321272b2" providerId="ADAL" clId="{DC9F16E5-AAAC-4E70-ADA6-B448F68A76D1}" dt="2024-06-06T10:29:38.521" v="903" actId="1076"/>
          <ac:spMkLst>
            <pc:docMk/>
            <pc:sldMk cId="2538280351" sldId="265"/>
            <ac:spMk id="127" creationId="{CC22424E-5A6A-A08A-D972-1B941EBEDCC0}"/>
          </ac:spMkLst>
        </pc:spChg>
        <pc:spChg chg="mod">
          <ac:chgData name="Asha Mysore Venkataramu" userId="2a773df0-6f74-467a-b1b7-f320321272b2" providerId="ADAL" clId="{DC9F16E5-AAAC-4E70-ADA6-B448F68A76D1}" dt="2024-06-06T10:29:58.565" v="905" actId="1076"/>
          <ac:spMkLst>
            <pc:docMk/>
            <pc:sldMk cId="2538280351" sldId="265"/>
            <ac:spMk id="128" creationId="{68E14A52-157F-5F5D-B5BB-FA56F05A84E9}"/>
          </ac:spMkLst>
        </pc:spChg>
        <pc:spChg chg="mod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129" creationId="{14D126F6-B3EB-0C75-3B12-27D56809690B}"/>
          </ac:spMkLst>
        </pc:spChg>
        <pc:spChg chg="mod">
          <ac:chgData name="Asha Mysore Venkataramu" userId="2a773df0-6f74-467a-b1b7-f320321272b2" providerId="ADAL" clId="{DC9F16E5-AAAC-4E70-ADA6-B448F68A76D1}" dt="2024-06-06T10:29:20.762" v="901" actId="1037"/>
          <ac:spMkLst>
            <pc:docMk/>
            <pc:sldMk cId="2538280351" sldId="265"/>
            <ac:spMk id="130" creationId="{C2F8C6C3-217A-10D9-459E-1FE7328E2BA0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32" creationId="{56243FEB-256C-3AAB-D571-7BE741E5406F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33" creationId="{416D9E00-452D-46C5-EE97-E53A4C7A61A6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34" creationId="{260A36BE-EF4C-2AA0-CD31-70B34DE68182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35" creationId="{140F8D92-F353-6039-304C-9780C1134E30}"/>
          </ac:spMkLst>
        </pc:spChg>
        <pc:spChg chg="mod">
          <ac:chgData name="Asha Mysore Venkataramu" userId="2a773df0-6f74-467a-b1b7-f320321272b2" providerId="ADAL" clId="{DC9F16E5-AAAC-4E70-ADA6-B448F68A76D1}" dt="2024-06-06T10:22:03.934" v="800" actId="2711"/>
          <ac:spMkLst>
            <pc:docMk/>
            <pc:sldMk cId="2538280351" sldId="265"/>
            <ac:spMk id="136" creationId="{5A76A3F2-912C-B24E-5CF6-6FC22B286FDF}"/>
          </ac:spMkLst>
        </pc:spChg>
        <pc:grpChg chg="mod">
          <ac:chgData name="Asha Mysore Venkataramu" userId="2a773df0-6f74-467a-b1b7-f320321272b2" providerId="ADAL" clId="{DC9F16E5-AAAC-4E70-ADA6-B448F68A76D1}" dt="2024-06-06T10:29:33.839" v="902" actId="1076"/>
          <ac:grpSpMkLst>
            <pc:docMk/>
            <pc:sldMk cId="2538280351" sldId="265"/>
            <ac:grpSpMk id="10" creationId="{020D5875-D33F-C4B8-95A0-BCF38F5647EC}"/>
          </ac:grpSpMkLst>
        </pc:grpChg>
        <pc:grpChg chg="del">
          <ac:chgData name="Asha Mysore Venkataramu" userId="2a773df0-6f74-467a-b1b7-f320321272b2" providerId="ADAL" clId="{DC9F16E5-AAAC-4E70-ADA6-B448F68A76D1}" dt="2024-06-06T10:27:34.318" v="852" actId="165"/>
          <ac:grpSpMkLst>
            <pc:docMk/>
            <pc:sldMk cId="2538280351" sldId="265"/>
            <ac:grpSpMk id="15" creationId="{BB59B806-CD40-6E70-58C8-95A2C0FA248E}"/>
          </ac:grpSpMkLst>
        </pc:grpChg>
        <pc:grpChg chg="mod">
          <ac:chgData name="Asha Mysore Venkataramu" userId="2a773df0-6f74-467a-b1b7-f320321272b2" providerId="ADAL" clId="{DC9F16E5-AAAC-4E70-ADA6-B448F68A76D1}" dt="2024-06-06T10:29:55.760" v="904" actId="1076"/>
          <ac:grpSpMkLst>
            <pc:docMk/>
            <pc:sldMk cId="2538280351" sldId="265"/>
            <ac:grpSpMk id="21" creationId="{E90BCF27-5A9C-94B2-2936-05B0848158F5}"/>
          </ac:grpSpMkLst>
        </pc:grpChg>
        <pc:grpChg chg="mod">
          <ac:chgData name="Asha Mysore Venkataramu" userId="2a773df0-6f74-467a-b1b7-f320321272b2" providerId="ADAL" clId="{DC9F16E5-AAAC-4E70-ADA6-B448F68A76D1}" dt="2024-06-06T10:29:20.762" v="901" actId="1037"/>
          <ac:grpSpMkLst>
            <pc:docMk/>
            <pc:sldMk cId="2538280351" sldId="265"/>
            <ac:grpSpMk id="27" creationId="{50431C69-B6EE-F4A1-EFAB-905AE3507A67}"/>
          </ac:grpSpMkLst>
        </pc:grpChg>
        <pc:grpChg chg="mod">
          <ac:chgData name="Asha Mysore Venkataramu" userId="2a773df0-6f74-467a-b1b7-f320321272b2" providerId="ADAL" clId="{DC9F16E5-AAAC-4E70-ADA6-B448F68A76D1}" dt="2024-06-06T10:29:20.762" v="901" actId="1037"/>
          <ac:grpSpMkLst>
            <pc:docMk/>
            <pc:sldMk cId="2538280351" sldId="265"/>
            <ac:grpSpMk id="33" creationId="{AFE8E54F-FBA4-AECF-993B-0D9BE148FC32}"/>
          </ac:grpSpMkLst>
        </pc:grpChg>
        <pc:grpChg chg="del mod">
          <ac:chgData name="Asha Mysore Venkataramu" userId="2a773df0-6f74-467a-b1b7-f320321272b2" providerId="ADAL" clId="{DC9F16E5-AAAC-4E70-ADA6-B448F68A76D1}" dt="2024-06-06T10:26:13.478" v="833" actId="165"/>
          <ac:grpSpMkLst>
            <pc:docMk/>
            <pc:sldMk cId="2538280351" sldId="265"/>
            <ac:grpSpMk id="39" creationId="{64EE407A-2EA6-E9D4-9D78-78EDDB84020C}"/>
          </ac:grpSpMkLst>
        </pc:grpChg>
        <pc:grpChg chg="mod">
          <ac:chgData name="Asha Mysore Venkataramu" userId="2a773df0-6f74-467a-b1b7-f320321272b2" providerId="ADAL" clId="{DC9F16E5-AAAC-4E70-ADA6-B448F68A76D1}" dt="2024-06-06T10:29:20.762" v="901" actId="1037"/>
          <ac:grpSpMkLst>
            <pc:docMk/>
            <pc:sldMk cId="2538280351" sldId="265"/>
            <ac:grpSpMk id="49" creationId="{2851948E-082F-70F0-911F-FC6AE24B6AFD}"/>
          </ac:grpSpMkLst>
        </pc:grpChg>
        <pc:grpChg chg="del">
          <ac:chgData name="Asha Mysore Venkataramu" userId="2a773df0-6f74-467a-b1b7-f320321272b2" providerId="ADAL" clId="{DC9F16E5-AAAC-4E70-ADA6-B448F68A76D1}" dt="2024-06-06T10:28:12.821" v="857" actId="165"/>
          <ac:grpSpMkLst>
            <pc:docMk/>
            <pc:sldMk cId="2538280351" sldId="265"/>
            <ac:grpSpMk id="52" creationId="{A7124397-D76D-3FB2-87BA-0EA818B146CD}"/>
          </ac:grpSpMkLst>
        </pc:grpChg>
        <pc:grpChg chg="del">
          <ac:chgData name="Asha Mysore Venkataramu" userId="2a773df0-6f74-467a-b1b7-f320321272b2" providerId="ADAL" clId="{DC9F16E5-AAAC-4E70-ADA6-B448F68A76D1}" dt="2024-06-06T10:26:33.263" v="835" actId="165"/>
          <ac:grpSpMkLst>
            <pc:docMk/>
            <pc:sldMk cId="2538280351" sldId="265"/>
            <ac:grpSpMk id="58" creationId="{3CCA0BED-EBF4-D596-67D9-A40B0C41A0DC}"/>
          </ac:grpSpMkLst>
        </pc:grpChg>
        <pc:grpChg chg="mod">
          <ac:chgData name="Asha Mysore Venkataramu" userId="2a773df0-6f74-467a-b1b7-f320321272b2" providerId="ADAL" clId="{DC9F16E5-AAAC-4E70-ADA6-B448F68A76D1}" dt="2024-06-06T10:29:20.762" v="901" actId="1037"/>
          <ac:grpSpMkLst>
            <pc:docMk/>
            <pc:sldMk cId="2538280351" sldId="265"/>
            <ac:grpSpMk id="65" creationId="{4E1D4DC4-2109-A3D0-7366-C324C9A8A28D}"/>
          </ac:grpSpMkLst>
        </pc:grpChg>
        <pc:grpChg chg="mod">
          <ac:chgData name="Asha Mysore Venkataramu" userId="2a773df0-6f74-467a-b1b7-f320321272b2" providerId="ADAL" clId="{DC9F16E5-AAAC-4E70-ADA6-B448F68A76D1}" dt="2024-06-06T10:29:20.762" v="901" actId="1037"/>
          <ac:grpSpMkLst>
            <pc:docMk/>
            <pc:sldMk cId="2538280351" sldId="265"/>
            <ac:grpSpMk id="72" creationId="{B771DF09-9CC9-AAAC-18E6-07E8FE3FB150}"/>
          </ac:grpSpMkLst>
        </pc:grpChg>
        <pc:grpChg chg="mod">
          <ac:chgData name="Asha Mysore Venkataramu" userId="2a773df0-6f74-467a-b1b7-f320321272b2" providerId="ADAL" clId="{DC9F16E5-AAAC-4E70-ADA6-B448F68A76D1}" dt="2024-06-06T10:29:20.762" v="901" actId="1037"/>
          <ac:grpSpMkLst>
            <pc:docMk/>
            <pc:sldMk cId="2538280351" sldId="265"/>
            <ac:grpSpMk id="84" creationId="{EEE9BD24-C540-A6CA-B288-AF07A6EAE73F}"/>
          </ac:grpSpMkLst>
        </pc:grpChg>
        <pc:grpChg chg="mod">
          <ac:chgData name="Asha Mysore Venkataramu" userId="2a773df0-6f74-467a-b1b7-f320321272b2" providerId="ADAL" clId="{DC9F16E5-AAAC-4E70-ADA6-B448F68A76D1}" dt="2024-06-06T10:29:20.762" v="901" actId="1037"/>
          <ac:grpSpMkLst>
            <pc:docMk/>
            <pc:sldMk cId="2538280351" sldId="265"/>
            <ac:grpSpMk id="98" creationId="{898F6324-70A1-1980-128A-1A6C94C7E143}"/>
          </ac:grpSpMkLst>
        </pc:grpChg>
        <pc:grpChg chg="mod">
          <ac:chgData name="Asha Mysore Venkataramu" userId="2a773df0-6f74-467a-b1b7-f320321272b2" providerId="ADAL" clId="{DC9F16E5-AAAC-4E70-ADA6-B448F68A76D1}" dt="2024-06-06T10:29:20.762" v="901" actId="1037"/>
          <ac:grpSpMkLst>
            <pc:docMk/>
            <pc:sldMk cId="2538280351" sldId="265"/>
            <ac:grpSpMk id="113" creationId="{82705067-B1F7-BDB4-2C1A-875098BD9B2A}"/>
          </ac:grpSpMkLst>
        </pc:grpChg>
        <pc:grpChg chg="mod">
          <ac:chgData name="Asha Mysore Venkataramu" userId="2a773df0-6f74-467a-b1b7-f320321272b2" providerId="ADAL" clId="{DC9F16E5-AAAC-4E70-ADA6-B448F68A76D1}" dt="2024-06-06T10:29:13.524" v="866" actId="1076"/>
          <ac:grpSpMkLst>
            <pc:docMk/>
            <pc:sldMk cId="2538280351" sldId="265"/>
            <ac:grpSpMk id="131" creationId="{B9CF605B-8893-52B4-B8F3-902F3D06782C}"/>
          </ac:grpSpMkLst>
        </pc:grpChg>
      </pc:sldChg>
      <pc:sldChg chg="addSp delSp modSp mod delAnim modAnim">
        <pc:chgData name="Asha Mysore Venkataramu" userId="2a773df0-6f74-467a-b1b7-f320321272b2" providerId="ADAL" clId="{DC9F16E5-AAAC-4E70-ADA6-B448F68A76D1}" dt="2024-06-06T10:51:57.837" v="1079" actId="1035"/>
        <pc:sldMkLst>
          <pc:docMk/>
          <pc:sldMk cId="3541477485" sldId="266"/>
        </pc:sldMkLst>
        <pc:spChg chg="mod">
          <ac:chgData name="Asha Mysore Venkataramu" userId="2a773df0-6f74-467a-b1b7-f320321272b2" providerId="ADAL" clId="{DC9F16E5-AAAC-4E70-ADA6-B448F68A76D1}" dt="2024-06-06T10:30:48.533" v="907" actId="207"/>
          <ac:spMkLst>
            <pc:docMk/>
            <pc:sldMk cId="3541477485" sldId="266"/>
            <ac:spMk id="2" creationId="{F3B51985-41AF-FB7F-6E4F-E252DA975D76}"/>
          </ac:spMkLst>
        </pc:spChg>
        <pc:spChg chg="add mod">
          <ac:chgData name="Asha Mysore Venkataramu" userId="2a773df0-6f74-467a-b1b7-f320321272b2" providerId="ADAL" clId="{DC9F16E5-AAAC-4E70-ADA6-B448F68A76D1}" dt="2024-06-06T10:51:57.837" v="1079" actId="1035"/>
          <ac:spMkLst>
            <pc:docMk/>
            <pc:sldMk cId="3541477485" sldId="266"/>
            <ac:spMk id="5" creationId="{458960EA-0EAD-9426-413E-B5BAF4FDF94B}"/>
          </ac:spMkLst>
        </pc:spChg>
        <pc:spChg chg="add mod">
          <ac:chgData name="Asha Mysore Venkataramu" userId="2a773df0-6f74-467a-b1b7-f320321272b2" providerId="ADAL" clId="{DC9F16E5-AAAC-4E70-ADA6-B448F68A76D1}" dt="2024-06-06T10:51:57.837" v="1079" actId="1035"/>
          <ac:spMkLst>
            <pc:docMk/>
            <pc:sldMk cId="3541477485" sldId="266"/>
            <ac:spMk id="7" creationId="{4D225A12-DC08-0B89-629D-2A62A1D6CD09}"/>
          </ac:spMkLst>
        </pc:spChg>
        <pc:spChg chg="add mod">
          <ac:chgData name="Asha Mysore Venkataramu" userId="2a773df0-6f74-467a-b1b7-f320321272b2" providerId="ADAL" clId="{DC9F16E5-AAAC-4E70-ADA6-B448F68A76D1}" dt="2024-06-06T10:51:57.837" v="1079" actId="1035"/>
          <ac:spMkLst>
            <pc:docMk/>
            <pc:sldMk cId="3541477485" sldId="266"/>
            <ac:spMk id="9" creationId="{B058F4A1-3328-8A6E-B642-9927CC5B527C}"/>
          </ac:spMkLst>
        </pc:spChg>
        <pc:spChg chg="add del mod">
          <ac:chgData name="Asha Mysore Venkataramu" userId="2a773df0-6f74-467a-b1b7-f320321272b2" providerId="ADAL" clId="{DC9F16E5-AAAC-4E70-ADA6-B448F68A76D1}" dt="2024-06-06T10:51:57.837" v="1079" actId="1035"/>
          <ac:spMkLst>
            <pc:docMk/>
            <pc:sldMk cId="3541477485" sldId="266"/>
            <ac:spMk id="10" creationId="{1438FF89-03CC-6C6A-A145-DC6DC5F97A3A}"/>
          </ac:spMkLst>
        </pc:spChg>
        <pc:spChg chg="add mod">
          <ac:chgData name="Asha Mysore Venkataramu" userId="2a773df0-6f74-467a-b1b7-f320321272b2" providerId="ADAL" clId="{DC9F16E5-AAAC-4E70-ADA6-B448F68A76D1}" dt="2024-06-06T10:51:57.837" v="1079" actId="1035"/>
          <ac:spMkLst>
            <pc:docMk/>
            <pc:sldMk cId="3541477485" sldId="266"/>
            <ac:spMk id="12" creationId="{13A23497-B0E3-0EDA-E914-493580B8DFB2}"/>
          </ac:spMkLst>
        </pc:spChg>
        <pc:spChg chg="add mod">
          <ac:chgData name="Asha Mysore Venkataramu" userId="2a773df0-6f74-467a-b1b7-f320321272b2" providerId="ADAL" clId="{DC9F16E5-AAAC-4E70-ADA6-B448F68A76D1}" dt="2024-06-06T10:51:57.837" v="1079" actId="1035"/>
          <ac:spMkLst>
            <pc:docMk/>
            <pc:sldMk cId="3541477485" sldId="266"/>
            <ac:spMk id="13" creationId="{C50C1C1C-61CA-84DB-2D54-3D3A2E574987}"/>
          </ac:spMkLst>
        </pc:spChg>
        <pc:spChg chg="add mod">
          <ac:chgData name="Asha Mysore Venkataramu" userId="2a773df0-6f74-467a-b1b7-f320321272b2" providerId="ADAL" clId="{DC9F16E5-AAAC-4E70-ADA6-B448F68A76D1}" dt="2024-06-06T10:51:57.837" v="1079" actId="1035"/>
          <ac:spMkLst>
            <pc:docMk/>
            <pc:sldMk cId="3541477485" sldId="266"/>
            <ac:spMk id="14" creationId="{E8BB68B4-99E4-B018-34E5-D304B1A8CDB7}"/>
          </ac:spMkLst>
        </pc:spChg>
        <pc:spChg chg="add mod">
          <ac:chgData name="Asha Mysore Venkataramu" userId="2a773df0-6f74-467a-b1b7-f320321272b2" providerId="ADAL" clId="{DC9F16E5-AAAC-4E70-ADA6-B448F68A76D1}" dt="2024-06-06T10:51:57.837" v="1079" actId="1035"/>
          <ac:spMkLst>
            <pc:docMk/>
            <pc:sldMk cId="3541477485" sldId="266"/>
            <ac:spMk id="15" creationId="{C26E65C4-1FFE-63CA-61CE-11866E10AE6B}"/>
          </ac:spMkLst>
        </pc:spChg>
        <pc:spChg chg="add mod">
          <ac:chgData name="Asha Mysore Venkataramu" userId="2a773df0-6f74-467a-b1b7-f320321272b2" providerId="ADAL" clId="{DC9F16E5-AAAC-4E70-ADA6-B448F68A76D1}" dt="2024-06-06T10:51:57.837" v="1079" actId="1035"/>
          <ac:spMkLst>
            <pc:docMk/>
            <pc:sldMk cId="3541477485" sldId="266"/>
            <ac:spMk id="16" creationId="{B0755F94-4EF8-AA2F-85C2-8125648FF354}"/>
          </ac:spMkLst>
        </pc:spChg>
        <pc:spChg chg="add mod">
          <ac:chgData name="Asha Mysore Venkataramu" userId="2a773df0-6f74-467a-b1b7-f320321272b2" providerId="ADAL" clId="{DC9F16E5-AAAC-4E70-ADA6-B448F68A76D1}" dt="2024-06-06T10:51:57.837" v="1079" actId="1035"/>
          <ac:spMkLst>
            <pc:docMk/>
            <pc:sldMk cId="3541477485" sldId="266"/>
            <ac:spMk id="17" creationId="{CA1E652B-3971-CE1C-85E2-386E1B96B0ED}"/>
          </ac:spMkLst>
        </pc:spChg>
        <pc:spChg chg="del">
          <ac:chgData name="Asha Mysore Venkataramu" userId="2a773df0-6f74-467a-b1b7-f320321272b2" providerId="ADAL" clId="{DC9F16E5-AAAC-4E70-ADA6-B448F68A76D1}" dt="2024-06-06T10:48:07.267" v="1014" actId="478"/>
          <ac:spMkLst>
            <pc:docMk/>
            <pc:sldMk cId="3541477485" sldId="266"/>
            <ac:spMk id="72" creationId="{EDA71D7D-739C-F0CE-1C52-9022F54A1D13}"/>
          </ac:spMkLst>
        </pc:spChg>
        <pc:spChg chg="del">
          <ac:chgData name="Asha Mysore Venkataramu" userId="2a773df0-6f74-467a-b1b7-f320321272b2" providerId="ADAL" clId="{DC9F16E5-AAAC-4E70-ADA6-B448F68A76D1}" dt="2024-06-06T10:48:03.846" v="1011" actId="478"/>
          <ac:spMkLst>
            <pc:docMk/>
            <pc:sldMk cId="3541477485" sldId="266"/>
            <ac:spMk id="73" creationId="{626F3D84-2A56-CA2E-81B9-45C5CA0E6C6E}"/>
          </ac:spMkLst>
        </pc:spChg>
        <pc:spChg chg="del">
          <ac:chgData name="Asha Mysore Venkataramu" userId="2a773df0-6f74-467a-b1b7-f320321272b2" providerId="ADAL" clId="{DC9F16E5-AAAC-4E70-ADA6-B448F68A76D1}" dt="2024-06-06T10:48:06.530" v="1013" actId="478"/>
          <ac:spMkLst>
            <pc:docMk/>
            <pc:sldMk cId="3541477485" sldId="266"/>
            <ac:spMk id="74" creationId="{9736A819-D399-2803-F418-425CF51A9B4C}"/>
          </ac:spMkLst>
        </pc:spChg>
        <pc:spChg chg="del mod">
          <ac:chgData name="Asha Mysore Venkataramu" userId="2a773df0-6f74-467a-b1b7-f320321272b2" providerId="ADAL" clId="{DC9F16E5-AAAC-4E70-ADA6-B448F68A76D1}" dt="2024-06-06T10:48:05.011" v="1012" actId="478"/>
          <ac:spMkLst>
            <pc:docMk/>
            <pc:sldMk cId="3541477485" sldId="266"/>
            <ac:spMk id="75" creationId="{127DD671-A048-7004-2AF5-CB4372E14538}"/>
          </ac:spMkLst>
        </pc:spChg>
        <pc:spChg chg="del">
          <ac:chgData name="Asha Mysore Venkataramu" userId="2a773df0-6f74-467a-b1b7-f320321272b2" providerId="ADAL" clId="{DC9F16E5-AAAC-4E70-ADA6-B448F68A76D1}" dt="2024-06-06T10:46:56.890" v="986" actId="478"/>
          <ac:spMkLst>
            <pc:docMk/>
            <pc:sldMk cId="3541477485" sldId="266"/>
            <ac:spMk id="76" creationId="{F72C11D0-DCE4-DED2-713C-E665CE8B010C}"/>
          </ac:spMkLst>
        </pc:spChg>
        <pc:spChg chg="del">
          <ac:chgData name="Asha Mysore Venkataramu" userId="2a773df0-6f74-467a-b1b7-f320321272b2" providerId="ADAL" clId="{DC9F16E5-AAAC-4E70-ADA6-B448F68A76D1}" dt="2024-06-06T10:46:56.388" v="985" actId="478"/>
          <ac:spMkLst>
            <pc:docMk/>
            <pc:sldMk cId="3541477485" sldId="266"/>
            <ac:spMk id="77" creationId="{098DFF47-051B-3A7A-1E55-88B6C999DCB5}"/>
          </ac:spMkLst>
        </pc:spChg>
        <pc:spChg chg="del">
          <ac:chgData name="Asha Mysore Venkataramu" userId="2a773df0-6f74-467a-b1b7-f320321272b2" providerId="ADAL" clId="{DC9F16E5-AAAC-4E70-ADA6-B448F68A76D1}" dt="2024-06-06T10:46:55.880" v="984" actId="478"/>
          <ac:spMkLst>
            <pc:docMk/>
            <pc:sldMk cId="3541477485" sldId="266"/>
            <ac:spMk id="78" creationId="{98A0A333-C87D-422C-4FDD-80406CDD4245}"/>
          </ac:spMkLst>
        </pc:spChg>
        <pc:spChg chg="del">
          <ac:chgData name="Asha Mysore Venkataramu" userId="2a773df0-6f74-467a-b1b7-f320321272b2" providerId="ADAL" clId="{DC9F16E5-AAAC-4E70-ADA6-B448F68A76D1}" dt="2024-06-06T10:46:57.330" v="987" actId="478"/>
          <ac:spMkLst>
            <pc:docMk/>
            <pc:sldMk cId="3541477485" sldId="266"/>
            <ac:spMk id="79" creationId="{E2785E88-8721-E577-6874-217E583801E5}"/>
          </ac:spMkLst>
        </pc:spChg>
        <pc:spChg chg="del">
          <ac:chgData name="Asha Mysore Venkataramu" userId="2a773df0-6f74-467a-b1b7-f320321272b2" providerId="ADAL" clId="{DC9F16E5-AAAC-4E70-ADA6-B448F68A76D1}" dt="2024-06-06T10:48:45.593" v="1027" actId="478"/>
          <ac:spMkLst>
            <pc:docMk/>
            <pc:sldMk cId="3541477485" sldId="266"/>
            <ac:spMk id="111" creationId="{3628FED6-EF7B-A278-30DF-AA176829D9A4}"/>
          </ac:spMkLst>
        </pc:spChg>
        <pc:spChg chg="del mod">
          <ac:chgData name="Asha Mysore Venkataramu" userId="2a773df0-6f74-467a-b1b7-f320321272b2" providerId="ADAL" clId="{DC9F16E5-AAAC-4E70-ADA6-B448F68A76D1}" dt="2024-06-06T10:48:24.711" v="1020" actId="478"/>
          <ac:spMkLst>
            <pc:docMk/>
            <pc:sldMk cId="3541477485" sldId="266"/>
            <ac:spMk id="112" creationId="{D68260C8-9F44-308C-5A7C-D3E4D36899CC}"/>
          </ac:spMkLst>
        </pc:spChg>
        <pc:spChg chg="del mod">
          <ac:chgData name="Asha Mysore Venkataramu" userId="2a773df0-6f74-467a-b1b7-f320321272b2" providerId="ADAL" clId="{DC9F16E5-AAAC-4E70-ADA6-B448F68A76D1}" dt="2024-06-06T10:48:51.295" v="1030" actId="478"/>
          <ac:spMkLst>
            <pc:docMk/>
            <pc:sldMk cId="3541477485" sldId="266"/>
            <ac:spMk id="113" creationId="{7CC74AB9-9768-ABFE-FD9F-D63D095A3226}"/>
          </ac:spMkLst>
        </pc:spChg>
        <pc:spChg chg="del">
          <ac:chgData name="Asha Mysore Venkataramu" userId="2a773df0-6f74-467a-b1b7-f320321272b2" providerId="ADAL" clId="{DC9F16E5-AAAC-4E70-ADA6-B448F68A76D1}" dt="2024-06-06T10:49:07.555" v="1033" actId="478"/>
          <ac:spMkLst>
            <pc:docMk/>
            <pc:sldMk cId="3541477485" sldId="266"/>
            <ac:spMk id="114" creationId="{763362DF-5451-1BE4-AD4F-67B40193680F}"/>
          </ac:spMkLst>
        </pc:spChg>
        <pc:spChg chg="mod">
          <ac:chgData name="Asha Mysore Venkataramu" userId="2a773df0-6f74-467a-b1b7-f320321272b2" providerId="ADAL" clId="{DC9F16E5-AAAC-4E70-ADA6-B448F68A76D1}" dt="2024-06-06T10:51:57.837" v="1079" actId="1035"/>
          <ac:spMkLst>
            <pc:docMk/>
            <pc:sldMk cId="3541477485" sldId="266"/>
            <ac:spMk id="115" creationId="{9B65A3E8-CFFF-1AB7-B552-8F4BB1E5B576}"/>
          </ac:spMkLst>
        </pc:spChg>
        <pc:spChg chg="del">
          <ac:chgData name="Asha Mysore Venkataramu" userId="2a773df0-6f74-467a-b1b7-f320321272b2" providerId="ADAL" clId="{DC9F16E5-AAAC-4E70-ADA6-B448F68A76D1}" dt="2024-06-06T10:48:45.593" v="1027" actId="478"/>
          <ac:spMkLst>
            <pc:docMk/>
            <pc:sldMk cId="3541477485" sldId="266"/>
            <ac:spMk id="116" creationId="{7F660904-9B43-1195-3845-8B5126468013}"/>
          </ac:spMkLst>
        </pc:spChg>
        <pc:spChg chg="mod">
          <ac:chgData name="Asha Mysore Venkataramu" userId="2a773df0-6f74-467a-b1b7-f320321272b2" providerId="ADAL" clId="{DC9F16E5-AAAC-4E70-ADA6-B448F68A76D1}" dt="2024-06-06T10:51:57.837" v="1079" actId="1035"/>
          <ac:spMkLst>
            <pc:docMk/>
            <pc:sldMk cId="3541477485" sldId="266"/>
            <ac:spMk id="117" creationId="{D501DFF5-003F-A2CE-9666-270165DD0301}"/>
          </ac:spMkLst>
        </pc:spChg>
        <pc:spChg chg="del">
          <ac:chgData name="Asha Mysore Venkataramu" userId="2a773df0-6f74-467a-b1b7-f320321272b2" providerId="ADAL" clId="{DC9F16E5-AAAC-4E70-ADA6-B448F68A76D1}" dt="2024-06-06T10:49:34.801" v="1044" actId="478"/>
          <ac:spMkLst>
            <pc:docMk/>
            <pc:sldMk cId="3541477485" sldId="266"/>
            <ac:spMk id="118" creationId="{01A8B2B5-FA23-D525-881F-5AB734FFFF1E}"/>
          </ac:spMkLst>
        </pc:spChg>
        <pc:grpChg chg="del mod">
          <ac:chgData name="Asha Mysore Venkataramu" userId="2a773df0-6f74-467a-b1b7-f320321272b2" providerId="ADAL" clId="{DC9F16E5-AAAC-4E70-ADA6-B448F68A76D1}" dt="2024-06-06T10:45:33.460" v="941" actId="478"/>
          <ac:grpSpMkLst>
            <pc:docMk/>
            <pc:sldMk cId="3541477485" sldId="266"/>
            <ac:grpSpMk id="23" creationId="{74942CFF-9ED0-743F-4283-51EDD8871D96}"/>
          </ac:grpSpMkLst>
        </pc:grpChg>
        <pc:grpChg chg="del mod">
          <ac:chgData name="Asha Mysore Venkataramu" userId="2a773df0-6f74-467a-b1b7-f320321272b2" providerId="ADAL" clId="{DC9F16E5-AAAC-4E70-ADA6-B448F68A76D1}" dt="2024-06-06T10:46:53.765" v="983" actId="478"/>
          <ac:grpSpMkLst>
            <pc:docMk/>
            <pc:sldMk cId="3541477485" sldId="266"/>
            <ac:grpSpMk id="119" creationId="{D03E1555-E05C-AAF4-0F26-6016E00B6075}"/>
          </ac:grpSpMkLst>
        </pc:grpChg>
        <pc:picChg chg="add mod">
          <ac:chgData name="Asha Mysore Venkataramu" userId="2a773df0-6f74-467a-b1b7-f320321272b2" providerId="ADAL" clId="{DC9F16E5-AAAC-4E70-ADA6-B448F68A76D1}" dt="2024-06-06T10:51:57.837" v="1079" actId="1035"/>
          <ac:picMkLst>
            <pc:docMk/>
            <pc:sldMk cId="3541477485" sldId="266"/>
            <ac:picMk id="3" creationId="{3B759A74-6972-0975-7DF4-ED211A5319F1}"/>
          </ac:picMkLst>
        </pc:picChg>
        <pc:picChg chg="add mod">
          <ac:chgData name="Asha Mysore Venkataramu" userId="2a773df0-6f74-467a-b1b7-f320321272b2" providerId="ADAL" clId="{DC9F16E5-AAAC-4E70-ADA6-B448F68A76D1}" dt="2024-06-06T10:51:57.837" v="1079" actId="1035"/>
          <ac:picMkLst>
            <pc:docMk/>
            <pc:sldMk cId="3541477485" sldId="266"/>
            <ac:picMk id="8" creationId="{3787E97F-6FEE-4F7B-9AF5-28202B6698C4}"/>
          </ac:picMkLst>
        </pc:picChg>
      </pc:sldChg>
      <pc:sldChg chg="modSp mod">
        <pc:chgData name="Asha Mysore Venkataramu" userId="2a773df0-6f74-467a-b1b7-f320321272b2" providerId="ADAL" clId="{DC9F16E5-AAAC-4E70-ADA6-B448F68A76D1}" dt="2024-06-06T10:52:58.475" v="1081" actId="2711"/>
        <pc:sldMkLst>
          <pc:docMk/>
          <pc:sldMk cId="4124355744" sldId="267"/>
        </pc:sldMkLst>
        <pc:spChg chg="mod">
          <ac:chgData name="Asha Mysore Venkataramu" userId="2a773df0-6f74-467a-b1b7-f320321272b2" providerId="ADAL" clId="{DC9F16E5-AAAC-4E70-ADA6-B448F68A76D1}" dt="2024-06-06T10:52:07.057" v="1080" actId="207"/>
          <ac:spMkLst>
            <pc:docMk/>
            <pc:sldMk cId="4124355744" sldId="267"/>
            <ac:spMk id="2" creationId="{573B8AAD-1503-032E-6561-8FB04C8AF5DC}"/>
          </ac:spMkLst>
        </pc:spChg>
        <pc:graphicFrameChg chg="mod">
          <ac:chgData name="Asha Mysore Venkataramu" userId="2a773df0-6f74-467a-b1b7-f320321272b2" providerId="ADAL" clId="{DC9F16E5-AAAC-4E70-ADA6-B448F68A76D1}" dt="2024-06-06T10:52:58.475" v="1081" actId="2711"/>
          <ac:graphicFrameMkLst>
            <pc:docMk/>
            <pc:sldMk cId="4124355744" sldId="267"/>
            <ac:graphicFrameMk id="6" creationId="{30281F5B-138B-7575-E236-DBF8669395D0}"/>
          </ac:graphicFrameMkLst>
        </pc:graphicFrameChg>
      </pc:sldChg>
      <pc:sldChg chg="modSp mod">
        <pc:chgData name="Asha Mysore Venkataramu" userId="2a773df0-6f74-467a-b1b7-f320321272b2" providerId="ADAL" clId="{DC9F16E5-AAAC-4E70-ADA6-B448F68A76D1}" dt="2024-06-06T10:55:40.022" v="1113" actId="207"/>
        <pc:sldMkLst>
          <pc:docMk/>
          <pc:sldMk cId="1230097773" sldId="268"/>
        </pc:sldMkLst>
        <pc:spChg chg="mod">
          <ac:chgData name="Asha Mysore Venkataramu" userId="2a773df0-6f74-467a-b1b7-f320321272b2" providerId="ADAL" clId="{DC9F16E5-AAAC-4E70-ADA6-B448F68A76D1}" dt="2024-06-06T10:55:40.022" v="1113" actId="207"/>
          <ac:spMkLst>
            <pc:docMk/>
            <pc:sldMk cId="1230097773" sldId="268"/>
            <ac:spMk id="2" creationId="{F699BA08-5545-9D02-181A-258497805C49}"/>
          </ac:spMkLst>
        </pc:spChg>
      </pc:sldChg>
      <pc:sldChg chg="modSp del mod">
        <pc:chgData name="Asha Mysore Venkataramu" userId="2a773df0-6f74-467a-b1b7-f320321272b2" providerId="ADAL" clId="{DC9F16E5-AAAC-4E70-ADA6-B448F68A76D1}" dt="2024-06-06T11:59:34.588" v="1855" actId="47"/>
        <pc:sldMkLst>
          <pc:docMk/>
          <pc:sldMk cId="3014121152" sldId="269"/>
        </pc:sldMkLst>
        <pc:spChg chg="mod">
          <ac:chgData name="Asha Mysore Venkataramu" userId="2a773df0-6f74-467a-b1b7-f320321272b2" providerId="ADAL" clId="{DC9F16E5-AAAC-4E70-ADA6-B448F68A76D1}" dt="2024-06-06T10:55:44.892" v="1114" actId="207"/>
          <ac:spMkLst>
            <pc:docMk/>
            <pc:sldMk cId="3014121152" sldId="269"/>
            <ac:spMk id="2" creationId="{F738D35F-0A71-CFCB-0A3F-A0FFE46363AF}"/>
          </ac:spMkLst>
        </pc:spChg>
      </pc:sldChg>
      <pc:sldChg chg="del">
        <pc:chgData name="Asha Mysore Venkataramu" userId="2a773df0-6f74-467a-b1b7-f320321272b2" providerId="ADAL" clId="{DC9F16E5-AAAC-4E70-ADA6-B448F68A76D1}" dt="2024-06-06T11:07:44.631" v="1239" actId="47"/>
        <pc:sldMkLst>
          <pc:docMk/>
          <pc:sldMk cId="2674793639" sldId="270"/>
        </pc:sldMkLst>
      </pc:sldChg>
      <pc:sldChg chg="addSp modSp mod">
        <pc:chgData name="Asha Mysore Venkataramu" userId="2a773df0-6f74-467a-b1b7-f320321272b2" providerId="ADAL" clId="{DC9F16E5-AAAC-4E70-ADA6-B448F68A76D1}" dt="2024-06-06T10:55:19.496" v="1112" actId="1076"/>
        <pc:sldMkLst>
          <pc:docMk/>
          <pc:sldMk cId="3326114891" sldId="271"/>
        </pc:sldMkLst>
        <pc:spChg chg="mod">
          <ac:chgData name="Asha Mysore Venkataramu" userId="2a773df0-6f74-467a-b1b7-f320321272b2" providerId="ADAL" clId="{DC9F16E5-AAAC-4E70-ADA6-B448F68A76D1}" dt="2024-06-06T10:53:06.677" v="1082" actId="207"/>
          <ac:spMkLst>
            <pc:docMk/>
            <pc:sldMk cId="3326114891" sldId="271"/>
            <ac:spMk id="2" creationId="{877DB4ED-2614-F887-C6E2-7ED52F0BCE5F}"/>
          </ac:spMkLst>
        </pc:spChg>
        <pc:spChg chg="add mod">
          <ac:chgData name="Asha Mysore Venkataramu" userId="2a773df0-6f74-467a-b1b7-f320321272b2" providerId="ADAL" clId="{DC9F16E5-AAAC-4E70-ADA6-B448F68A76D1}" dt="2024-06-06T10:55:19.496" v="1112" actId="1076"/>
          <ac:spMkLst>
            <pc:docMk/>
            <pc:sldMk cId="3326114891" sldId="271"/>
            <ac:spMk id="3" creationId="{BB438845-5E35-5D25-2A1D-B3DC820091AC}"/>
          </ac:spMkLst>
        </pc:spChg>
        <pc:spChg chg="add mod">
          <ac:chgData name="Asha Mysore Venkataramu" userId="2a773df0-6f74-467a-b1b7-f320321272b2" providerId="ADAL" clId="{DC9F16E5-AAAC-4E70-ADA6-B448F68A76D1}" dt="2024-06-06T10:55:19.496" v="1112" actId="1076"/>
          <ac:spMkLst>
            <pc:docMk/>
            <pc:sldMk cId="3326114891" sldId="271"/>
            <ac:spMk id="6" creationId="{D7771EEE-D5E7-200B-7A15-74BD352C2E25}"/>
          </ac:spMkLst>
        </pc:spChg>
        <pc:spChg chg="add mod">
          <ac:chgData name="Asha Mysore Venkataramu" userId="2a773df0-6f74-467a-b1b7-f320321272b2" providerId="ADAL" clId="{DC9F16E5-AAAC-4E70-ADA6-B448F68A76D1}" dt="2024-06-06T10:55:19.496" v="1112" actId="1076"/>
          <ac:spMkLst>
            <pc:docMk/>
            <pc:sldMk cId="3326114891" sldId="271"/>
            <ac:spMk id="7" creationId="{C1554CE7-88EE-455B-059A-522A9420680E}"/>
          </ac:spMkLst>
        </pc:spChg>
        <pc:spChg chg="add mod">
          <ac:chgData name="Asha Mysore Venkataramu" userId="2a773df0-6f74-467a-b1b7-f320321272b2" providerId="ADAL" clId="{DC9F16E5-AAAC-4E70-ADA6-B448F68A76D1}" dt="2024-06-06T10:55:19.496" v="1112" actId="1076"/>
          <ac:spMkLst>
            <pc:docMk/>
            <pc:sldMk cId="3326114891" sldId="271"/>
            <ac:spMk id="8" creationId="{C619C447-1CBB-FC90-CB11-05C29CFA02EB}"/>
          </ac:spMkLst>
        </pc:spChg>
        <pc:spChg chg="add mod">
          <ac:chgData name="Asha Mysore Venkataramu" userId="2a773df0-6f74-467a-b1b7-f320321272b2" providerId="ADAL" clId="{DC9F16E5-AAAC-4E70-ADA6-B448F68A76D1}" dt="2024-06-06T10:55:19.496" v="1112" actId="1076"/>
          <ac:spMkLst>
            <pc:docMk/>
            <pc:sldMk cId="3326114891" sldId="271"/>
            <ac:spMk id="9" creationId="{53383C64-B9EB-6063-9B9E-D8D495B7DAAD}"/>
          </ac:spMkLst>
        </pc:spChg>
        <pc:spChg chg="add mod">
          <ac:chgData name="Asha Mysore Venkataramu" userId="2a773df0-6f74-467a-b1b7-f320321272b2" providerId="ADAL" clId="{DC9F16E5-AAAC-4E70-ADA6-B448F68A76D1}" dt="2024-06-06T10:55:19.496" v="1112" actId="1076"/>
          <ac:spMkLst>
            <pc:docMk/>
            <pc:sldMk cId="3326114891" sldId="271"/>
            <ac:spMk id="10" creationId="{9939157B-3180-D2E2-53F8-1EACC42E5569}"/>
          </ac:spMkLst>
        </pc:spChg>
        <pc:graphicFrameChg chg="mod">
          <ac:chgData name="Asha Mysore Venkataramu" userId="2a773df0-6f74-467a-b1b7-f320321272b2" providerId="ADAL" clId="{DC9F16E5-AAAC-4E70-ADA6-B448F68A76D1}" dt="2024-06-06T10:55:12.790" v="1111"/>
          <ac:graphicFrameMkLst>
            <pc:docMk/>
            <pc:sldMk cId="3326114891" sldId="271"/>
            <ac:graphicFrameMk id="4" creationId="{B8A4B988-85BF-0762-CD97-6E809AB69F72}"/>
          </ac:graphicFrameMkLst>
        </pc:graphicFrameChg>
      </pc:sldChg>
      <pc:sldChg chg="addSp delSp modSp mod modClrScheme chgLayout">
        <pc:chgData name="Asha Mysore Venkataramu" userId="2a773df0-6f74-467a-b1b7-f320321272b2" providerId="ADAL" clId="{DC9F16E5-AAAC-4E70-ADA6-B448F68A76D1}" dt="2024-06-06T12:03:58.258" v="1885" actId="14100"/>
        <pc:sldMkLst>
          <pc:docMk/>
          <pc:sldMk cId="2884296358" sldId="272"/>
        </pc:sldMkLst>
        <pc:spChg chg="mod ord">
          <ac:chgData name="Asha Mysore Venkataramu" userId="2a773df0-6f74-467a-b1b7-f320321272b2" providerId="ADAL" clId="{DC9F16E5-AAAC-4E70-ADA6-B448F68A76D1}" dt="2024-06-06T12:03:42.022" v="1881" actId="255"/>
          <ac:spMkLst>
            <pc:docMk/>
            <pc:sldMk cId="2884296358" sldId="272"/>
            <ac:spMk id="2" creationId="{4213DA5F-48AB-64C3-859D-DB65FB4F388F}"/>
          </ac:spMkLst>
        </pc:spChg>
        <pc:spChg chg="mod">
          <ac:chgData name="Asha Mysore Venkataramu" userId="2a773df0-6f74-467a-b1b7-f320321272b2" providerId="ADAL" clId="{DC9F16E5-AAAC-4E70-ADA6-B448F68A76D1}" dt="2024-06-06T12:03:16.046" v="1873" actId="21"/>
          <ac:spMkLst>
            <pc:docMk/>
            <pc:sldMk cId="2884296358" sldId="272"/>
            <ac:spMk id="5" creationId="{48AA85CE-7D9F-1980-D82F-F54C23FDBDD6}"/>
          </ac:spMkLst>
        </pc:spChg>
        <pc:spChg chg="add del mod">
          <ac:chgData name="Asha Mysore Venkataramu" userId="2a773df0-6f74-467a-b1b7-f320321272b2" providerId="ADAL" clId="{DC9F16E5-AAAC-4E70-ADA6-B448F68A76D1}" dt="2024-06-06T12:01:00.637" v="1869" actId="26606"/>
          <ac:spMkLst>
            <pc:docMk/>
            <pc:sldMk cId="2884296358" sldId="272"/>
            <ac:spMk id="6" creationId="{6003CF78-FC56-1427-404E-9AE7C2BAE719}"/>
          </ac:spMkLst>
        </pc:spChg>
        <pc:spChg chg="add mod">
          <ac:chgData name="Asha Mysore Venkataramu" userId="2a773df0-6f74-467a-b1b7-f320321272b2" providerId="ADAL" clId="{DC9F16E5-AAAC-4E70-ADA6-B448F68A76D1}" dt="2024-06-06T12:03:58.258" v="1885" actId="14100"/>
          <ac:spMkLst>
            <pc:docMk/>
            <pc:sldMk cId="2884296358" sldId="272"/>
            <ac:spMk id="10" creationId="{6B26C1E9-A8C8-97CA-E77A-D90574E5A11D}"/>
          </ac:spMkLst>
        </pc:spChg>
        <pc:graphicFrameChg chg="del mod">
          <ac:chgData name="Asha Mysore Venkataramu" userId="2a773df0-6f74-467a-b1b7-f320321272b2" providerId="ADAL" clId="{DC9F16E5-AAAC-4E70-ADA6-B448F68A76D1}" dt="2024-06-06T12:00:51.047" v="1867" actId="21"/>
          <ac:graphicFrameMkLst>
            <pc:docMk/>
            <pc:sldMk cId="2884296358" sldId="272"/>
            <ac:graphicFrameMk id="4" creationId="{B4337B4C-8D59-496E-784D-102C15668E73}"/>
          </ac:graphicFrameMkLst>
        </pc:graphicFrameChg>
        <pc:graphicFrameChg chg="add">
          <ac:chgData name="Asha Mysore Venkataramu" userId="2a773df0-6f74-467a-b1b7-f320321272b2" providerId="ADAL" clId="{DC9F16E5-AAAC-4E70-ADA6-B448F68A76D1}" dt="2024-06-06T12:01:00.637" v="1869" actId="26606"/>
          <ac:graphicFrameMkLst>
            <pc:docMk/>
            <pc:sldMk cId="2884296358" sldId="272"/>
            <ac:graphicFrameMk id="8" creationId="{B8F0DAE7-872E-1506-5E46-F32D20CE77F4}"/>
          </ac:graphicFrameMkLst>
        </pc:graphicFrameChg>
        <pc:picChg chg="add mod">
          <ac:chgData name="Asha Mysore Venkataramu" userId="2a773df0-6f74-467a-b1b7-f320321272b2" providerId="ADAL" clId="{DC9F16E5-AAAC-4E70-ADA6-B448F68A76D1}" dt="2024-06-06T12:03:19.638" v="1874" actId="14100"/>
          <ac:picMkLst>
            <pc:docMk/>
            <pc:sldMk cId="2884296358" sldId="272"/>
            <ac:picMk id="7" creationId="{77704657-75D5-C6E2-66D5-B23E79F708B8}"/>
          </ac:picMkLst>
        </pc:picChg>
      </pc:sldChg>
      <pc:sldChg chg="modSp del mod">
        <pc:chgData name="Asha Mysore Venkataramu" userId="2a773df0-6f74-467a-b1b7-f320321272b2" providerId="ADAL" clId="{DC9F16E5-AAAC-4E70-ADA6-B448F68A76D1}" dt="2024-06-06T11:16:30.744" v="1335" actId="47"/>
        <pc:sldMkLst>
          <pc:docMk/>
          <pc:sldMk cId="1491450493" sldId="274"/>
        </pc:sldMkLst>
        <pc:spChg chg="mod">
          <ac:chgData name="Asha Mysore Venkataramu" userId="2a773df0-6f74-467a-b1b7-f320321272b2" providerId="ADAL" clId="{DC9F16E5-AAAC-4E70-ADA6-B448F68A76D1}" dt="2024-06-06T11:07:25.656" v="1238" actId="207"/>
          <ac:spMkLst>
            <pc:docMk/>
            <pc:sldMk cId="1491450493" sldId="274"/>
            <ac:spMk id="2" creationId="{3CEDFD5F-4937-2A4A-BA1C-C5B6C5691B2A}"/>
          </ac:spMkLst>
        </pc:spChg>
      </pc:sldChg>
      <pc:sldChg chg="modSp del mod">
        <pc:chgData name="Asha Mysore Venkataramu" userId="2a773df0-6f74-467a-b1b7-f320321272b2" providerId="ADAL" clId="{DC9F16E5-AAAC-4E70-ADA6-B448F68A76D1}" dt="2024-06-06T11:34:23.232" v="1575" actId="47"/>
        <pc:sldMkLst>
          <pc:docMk/>
          <pc:sldMk cId="39604818" sldId="275"/>
        </pc:sldMkLst>
        <pc:spChg chg="mod">
          <ac:chgData name="Asha Mysore Venkataramu" userId="2a773df0-6f74-467a-b1b7-f320321272b2" providerId="ADAL" clId="{DC9F16E5-AAAC-4E70-ADA6-B448F68A76D1}" dt="2024-06-06T11:17:55.751" v="1348" actId="207"/>
          <ac:spMkLst>
            <pc:docMk/>
            <pc:sldMk cId="39604818" sldId="275"/>
            <ac:spMk id="2" creationId="{AD2CAB2C-23FC-7341-F439-B2BDD225F12F}"/>
          </ac:spMkLst>
        </pc:spChg>
      </pc:sldChg>
      <pc:sldChg chg="del">
        <pc:chgData name="Asha Mysore Venkataramu" userId="2a773df0-6f74-467a-b1b7-f320321272b2" providerId="ADAL" clId="{DC9F16E5-AAAC-4E70-ADA6-B448F68A76D1}" dt="2024-06-06T11:36:39.318" v="1606" actId="47"/>
        <pc:sldMkLst>
          <pc:docMk/>
          <pc:sldMk cId="3131436060" sldId="276"/>
        </pc:sldMkLst>
      </pc:sldChg>
      <pc:sldChg chg="del">
        <pc:chgData name="Asha Mysore Venkataramu" userId="2a773df0-6f74-467a-b1b7-f320321272b2" providerId="ADAL" clId="{DC9F16E5-AAAC-4E70-ADA6-B448F68A76D1}" dt="2024-06-06T11:37:46.186" v="1618" actId="47"/>
        <pc:sldMkLst>
          <pc:docMk/>
          <pc:sldMk cId="2883457123" sldId="277"/>
        </pc:sldMkLst>
      </pc:sldChg>
      <pc:sldChg chg="modSp del">
        <pc:chgData name="Asha Mysore Venkataramu" userId="2a773df0-6f74-467a-b1b7-f320321272b2" providerId="ADAL" clId="{DC9F16E5-AAAC-4E70-ADA6-B448F68A76D1}" dt="2024-06-06T11:38:37.272" v="1629" actId="47"/>
        <pc:sldMkLst>
          <pc:docMk/>
          <pc:sldMk cId="3970878981" sldId="278"/>
        </pc:sldMkLst>
        <pc:graphicFrameChg chg="mod">
          <ac:chgData name="Asha Mysore Venkataramu" userId="2a773df0-6f74-467a-b1b7-f320321272b2" providerId="ADAL" clId="{DC9F16E5-AAAC-4E70-ADA6-B448F68A76D1}" dt="2024-06-06T11:38:13.964" v="1625"/>
          <ac:graphicFrameMkLst>
            <pc:docMk/>
            <pc:sldMk cId="3970878981" sldId="278"/>
            <ac:graphicFrameMk id="9" creationId="{A8D28A80-4287-C256-A432-D70C3B26EFBF}"/>
          </ac:graphicFrameMkLst>
        </pc:graphicFrameChg>
      </pc:sldChg>
      <pc:sldChg chg="del">
        <pc:chgData name="Asha Mysore Venkataramu" userId="2a773df0-6f74-467a-b1b7-f320321272b2" providerId="ADAL" clId="{DC9F16E5-AAAC-4E70-ADA6-B448F68A76D1}" dt="2024-06-06T11:40:40.319" v="1674" actId="47"/>
        <pc:sldMkLst>
          <pc:docMk/>
          <pc:sldMk cId="1612899421" sldId="279"/>
        </pc:sldMkLst>
      </pc:sldChg>
      <pc:sldChg chg="modSp mod">
        <pc:chgData name="Asha Mysore Venkataramu" userId="2a773df0-6f74-467a-b1b7-f320321272b2" providerId="ADAL" clId="{DC9F16E5-AAAC-4E70-ADA6-B448F68A76D1}" dt="2024-06-06T11:17:28.961" v="1345" actId="404"/>
        <pc:sldMkLst>
          <pc:docMk/>
          <pc:sldMk cId="2682722497" sldId="280"/>
        </pc:sldMkLst>
        <pc:spChg chg="mod">
          <ac:chgData name="Asha Mysore Venkataramu" userId="2a773df0-6f74-467a-b1b7-f320321272b2" providerId="ADAL" clId="{DC9F16E5-AAAC-4E70-ADA6-B448F68A76D1}" dt="2024-06-06T11:17:28.961" v="1345" actId="404"/>
          <ac:spMkLst>
            <pc:docMk/>
            <pc:sldMk cId="2682722497" sldId="280"/>
            <ac:spMk id="4" creationId="{3CBCC757-3221-C5B5-20D1-A86BE59DFDDE}"/>
          </ac:spMkLst>
        </pc:spChg>
      </pc:sldChg>
      <pc:sldChg chg="modSp mod">
        <pc:chgData name="Asha Mysore Venkataramu" userId="2a773df0-6f74-467a-b1b7-f320321272b2" providerId="ADAL" clId="{DC9F16E5-AAAC-4E70-ADA6-B448F68A76D1}" dt="2024-06-06T11:17:33.483" v="1347" actId="404"/>
        <pc:sldMkLst>
          <pc:docMk/>
          <pc:sldMk cId="3664707876" sldId="282"/>
        </pc:sldMkLst>
        <pc:spChg chg="mod">
          <ac:chgData name="Asha Mysore Venkataramu" userId="2a773df0-6f74-467a-b1b7-f320321272b2" providerId="ADAL" clId="{DC9F16E5-AAAC-4E70-ADA6-B448F68A76D1}" dt="2024-06-06T11:17:33.483" v="1347" actId="404"/>
          <ac:spMkLst>
            <pc:docMk/>
            <pc:sldMk cId="3664707876" sldId="282"/>
            <ac:spMk id="4" creationId="{3CBCC757-3221-C5B5-20D1-A86BE59DFDDE}"/>
          </ac:spMkLst>
        </pc:spChg>
      </pc:sldChg>
      <pc:sldChg chg="modSp mod">
        <pc:chgData name="Asha Mysore Venkataramu" userId="2a773df0-6f74-467a-b1b7-f320321272b2" providerId="ADAL" clId="{DC9F16E5-AAAC-4E70-ADA6-B448F68A76D1}" dt="2024-06-06T11:17:11.812" v="1339" actId="207"/>
        <pc:sldMkLst>
          <pc:docMk/>
          <pc:sldMk cId="2740877154" sldId="283"/>
        </pc:sldMkLst>
        <pc:spChg chg="mod">
          <ac:chgData name="Asha Mysore Venkataramu" userId="2a773df0-6f74-467a-b1b7-f320321272b2" providerId="ADAL" clId="{DC9F16E5-AAAC-4E70-ADA6-B448F68A76D1}" dt="2024-06-06T11:17:11.812" v="1339" actId="207"/>
          <ac:spMkLst>
            <pc:docMk/>
            <pc:sldMk cId="2740877154" sldId="283"/>
            <ac:spMk id="3" creationId="{7E55D0B7-C515-0D0E-4C25-36B517AE6EAE}"/>
          </ac:spMkLst>
        </pc:spChg>
      </pc:sldChg>
      <pc:sldChg chg="modSp mod">
        <pc:chgData name="Asha Mysore Venkataramu" userId="2a773df0-6f74-467a-b1b7-f320321272b2" providerId="ADAL" clId="{DC9F16E5-AAAC-4E70-ADA6-B448F68A76D1}" dt="2024-06-06T11:17:14.528" v="1340" actId="207"/>
        <pc:sldMkLst>
          <pc:docMk/>
          <pc:sldMk cId="3870117016" sldId="284"/>
        </pc:sldMkLst>
        <pc:spChg chg="mod">
          <ac:chgData name="Asha Mysore Venkataramu" userId="2a773df0-6f74-467a-b1b7-f320321272b2" providerId="ADAL" clId="{DC9F16E5-AAAC-4E70-ADA6-B448F68A76D1}" dt="2024-06-06T11:17:14.528" v="1340" actId="207"/>
          <ac:spMkLst>
            <pc:docMk/>
            <pc:sldMk cId="3870117016" sldId="284"/>
            <ac:spMk id="2" creationId="{B3CAFA73-F41E-1DD5-DEA5-55F2DCBBCF9D}"/>
          </ac:spMkLst>
        </pc:spChg>
      </pc:sldChg>
      <pc:sldChg chg="modSp mod">
        <pc:chgData name="Asha Mysore Venkataramu" userId="2a773df0-6f74-467a-b1b7-f320321272b2" providerId="ADAL" clId="{DC9F16E5-AAAC-4E70-ADA6-B448F68A76D1}" dt="2024-06-06T11:17:17.137" v="1341" actId="207"/>
        <pc:sldMkLst>
          <pc:docMk/>
          <pc:sldMk cId="1000866153" sldId="285"/>
        </pc:sldMkLst>
        <pc:spChg chg="mod">
          <ac:chgData name="Asha Mysore Venkataramu" userId="2a773df0-6f74-467a-b1b7-f320321272b2" providerId="ADAL" clId="{DC9F16E5-AAAC-4E70-ADA6-B448F68A76D1}" dt="2024-06-06T11:17:17.137" v="1341" actId="207"/>
          <ac:spMkLst>
            <pc:docMk/>
            <pc:sldMk cId="1000866153" sldId="285"/>
            <ac:spMk id="2" creationId="{B3CAFA73-F41E-1DD5-DEA5-55F2DCBBCF9D}"/>
          </ac:spMkLst>
        </pc:spChg>
      </pc:sldChg>
      <pc:sldChg chg="addSp delSp modSp add mod">
        <pc:chgData name="Asha Mysore Venkataramu" userId="2a773df0-6f74-467a-b1b7-f320321272b2" providerId="ADAL" clId="{DC9F16E5-AAAC-4E70-ADA6-B448F68A76D1}" dt="2024-06-06T11:41:15.515" v="1681" actId="1076"/>
        <pc:sldMkLst>
          <pc:docMk/>
          <pc:sldMk cId="482990496" sldId="1345"/>
        </pc:sldMkLst>
        <pc:spChg chg="mod">
          <ac:chgData name="Asha Mysore Venkataramu" userId="2a773df0-6f74-467a-b1b7-f320321272b2" providerId="ADAL" clId="{DC9F16E5-AAAC-4E70-ADA6-B448F68A76D1}" dt="2024-06-06T09:17:15.355" v="4"/>
          <ac:spMkLst>
            <pc:docMk/>
            <pc:sldMk cId="482990496" sldId="1345"/>
            <ac:spMk id="3" creationId="{A527068E-9B71-4FB3-7B2F-C9FA61184B62}"/>
          </ac:spMkLst>
        </pc:spChg>
        <pc:spChg chg="mod">
          <ac:chgData name="Asha Mysore Venkataramu" userId="2a773df0-6f74-467a-b1b7-f320321272b2" providerId="ADAL" clId="{DC9F16E5-AAAC-4E70-ADA6-B448F68A76D1}" dt="2024-06-06T10:00:32.725" v="555" actId="1076"/>
          <ac:spMkLst>
            <pc:docMk/>
            <pc:sldMk cId="482990496" sldId="1345"/>
            <ac:spMk id="4" creationId="{63044163-9A32-4804-B6BE-D0901903561B}"/>
          </ac:spMkLst>
        </pc:spChg>
        <pc:spChg chg="mod">
          <ac:chgData name="Asha Mysore Venkataramu" userId="2a773df0-6f74-467a-b1b7-f320321272b2" providerId="ADAL" clId="{DC9F16E5-AAAC-4E70-ADA6-B448F68A76D1}" dt="2024-06-06T09:18:14.470" v="17" actId="14100"/>
          <ac:spMkLst>
            <pc:docMk/>
            <pc:sldMk cId="482990496" sldId="1345"/>
            <ac:spMk id="5" creationId="{5AE2B0C8-A0A2-43A0-C906-7700D5EFD50E}"/>
          </ac:spMkLst>
        </pc:spChg>
        <pc:spChg chg="mod">
          <ac:chgData name="Asha Mysore Venkataramu" userId="2a773df0-6f74-467a-b1b7-f320321272b2" providerId="ADAL" clId="{DC9F16E5-AAAC-4E70-ADA6-B448F68A76D1}" dt="2024-06-06T09:17:15.355" v="4"/>
          <ac:spMkLst>
            <pc:docMk/>
            <pc:sldMk cId="482990496" sldId="1345"/>
            <ac:spMk id="6" creationId="{6B54F42F-68A1-B785-9A77-2DC86FCD91B8}"/>
          </ac:spMkLst>
        </pc:spChg>
        <pc:spChg chg="mod">
          <ac:chgData name="Asha Mysore Venkataramu" userId="2a773df0-6f74-467a-b1b7-f320321272b2" providerId="ADAL" clId="{DC9F16E5-AAAC-4E70-ADA6-B448F68A76D1}" dt="2024-06-06T09:17:15.355" v="4"/>
          <ac:spMkLst>
            <pc:docMk/>
            <pc:sldMk cId="482990496" sldId="1345"/>
            <ac:spMk id="9" creationId="{745B65D8-0B9B-3F48-C470-5D01C0CCFC0F}"/>
          </ac:spMkLst>
        </pc:spChg>
        <pc:spChg chg="del">
          <ac:chgData name="Asha Mysore Venkataramu" userId="2a773df0-6f74-467a-b1b7-f320321272b2" providerId="ADAL" clId="{DC9F16E5-AAAC-4E70-ADA6-B448F68A76D1}" dt="2024-06-06T09:17:07.644" v="3" actId="478"/>
          <ac:spMkLst>
            <pc:docMk/>
            <pc:sldMk cId="482990496" sldId="1345"/>
            <ac:spMk id="10" creationId="{C5B0F3AB-C932-38D9-6471-0AA106F88674}"/>
          </ac:spMkLst>
        </pc:spChg>
        <pc:spChg chg="mod">
          <ac:chgData name="Asha Mysore Venkataramu" userId="2a773df0-6f74-467a-b1b7-f320321272b2" providerId="ADAL" clId="{DC9F16E5-AAAC-4E70-ADA6-B448F68A76D1}" dt="2024-06-06T09:18:24.198" v="19" actId="404"/>
          <ac:spMkLst>
            <pc:docMk/>
            <pc:sldMk cId="482990496" sldId="1345"/>
            <ac:spMk id="12" creationId="{7B7D0189-B28B-9C9D-1FA9-9A9017CD51F4}"/>
          </ac:spMkLst>
        </pc:spChg>
        <pc:spChg chg="mod">
          <ac:chgData name="Asha Mysore Venkataramu" userId="2a773df0-6f74-467a-b1b7-f320321272b2" providerId="ADAL" clId="{DC9F16E5-AAAC-4E70-ADA6-B448F68A76D1}" dt="2024-06-06T09:17:15.355" v="4"/>
          <ac:spMkLst>
            <pc:docMk/>
            <pc:sldMk cId="482990496" sldId="1345"/>
            <ac:spMk id="13" creationId="{109CC8AB-95E5-CF19-8D6D-BBB67F6322E9}"/>
          </ac:spMkLst>
        </pc:spChg>
        <pc:spChg chg="del">
          <ac:chgData name="Asha Mysore Venkataramu" userId="2a773df0-6f74-467a-b1b7-f320321272b2" providerId="ADAL" clId="{DC9F16E5-AAAC-4E70-ADA6-B448F68A76D1}" dt="2024-06-06T09:17:07.644" v="3" actId="478"/>
          <ac:spMkLst>
            <pc:docMk/>
            <pc:sldMk cId="482990496" sldId="1345"/>
            <ac:spMk id="15" creationId="{23E8FC3C-447F-E443-88A4-39CE16D2E98C}"/>
          </ac:spMkLst>
        </pc:spChg>
        <pc:spChg chg="mod">
          <ac:chgData name="Asha Mysore Venkataramu" userId="2a773df0-6f74-467a-b1b7-f320321272b2" providerId="ADAL" clId="{DC9F16E5-AAAC-4E70-ADA6-B448F68A76D1}" dt="2024-06-06T09:17:15.355" v="4"/>
          <ac:spMkLst>
            <pc:docMk/>
            <pc:sldMk cId="482990496" sldId="1345"/>
            <ac:spMk id="17" creationId="{6DDAF346-D1BD-70C5-3B25-334744BB22D3}"/>
          </ac:spMkLst>
        </pc:spChg>
        <pc:spChg chg="del">
          <ac:chgData name="Asha Mysore Venkataramu" userId="2a773df0-6f74-467a-b1b7-f320321272b2" providerId="ADAL" clId="{DC9F16E5-AAAC-4E70-ADA6-B448F68A76D1}" dt="2024-06-06T09:17:07.644" v="3" actId="478"/>
          <ac:spMkLst>
            <pc:docMk/>
            <pc:sldMk cId="482990496" sldId="1345"/>
            <ac:spMk id="18" creationId="{5C56BCA4-B48C-02C4-AACB-6B8645AACC29}"/>
          </ac:spMkLst>
        </pc:spChg>
        <pc:spChg chg="mod">
          <ac:chgData name="Asha Mysore Venkataramu" userId="2a773df0-6f74-467a-b1b7-f320321272b2" providerId="ADAL" clId="{DC9F16E5-AAAC-4E70-ADA6-B448F68A76D1}" dt="2024-06-06T09:17:15.355" v="4"/>
          <ac:spMkLst>
            <pc:docMk/>
            <pc:sldMk cId="482990496" sldId="1345"/>
            <ac:spMk id="20" creationId="{C027A5D4-CA7B-2510-720E-8DA4F9E1785E}"/>
          </ac:spMkLst>
        </pc:spChg>
        <pc:spChg chg="del">
          <ac:chgData name="Asha Mysore Venkataramu" userId="2a773df0-6f74-467a-b1b7-f320321272b2" providerId="ADAL" clId="{DC9F16E5-AAAC-4E70-ADA6-B448F68A76D1}" dt="2024-06-06T09:17:07.644" v="3" actId="478"/>
          <ac:spMkLst>
            <pc:docMk/>
            <pc:sldMk cId="482990496" sldId="1345"/>
            <ac:spMk id="21" creationId="{82978413-93F8-3674-9F54-2B67718D7E3C}"/>
          </ac:spMkLst>
        </pc:spChg>
        <pc:spChg chg="mod">
          <ac:chgData name="Asha Mysore Venkataramu" userId="2a773df0-6f74-467a-b1b7-f320321272b2" providerId="ADAL" clId="{DC9F16E5-AAAC-4E70-ADA6-B448F68A76D1}" dt="2024-06-06T09:17:15.355" v="4"/>
          <ac:spMkLst>
            <pc:docMk/>
            <pc:sldMk cId="482990496" sldId="1345"/>
            <ac:spMk id="23" creationId="{3DFC2F22-F5D6-0C7F-D9F0-C71D367981B5}"/>
          </ac:spMkLst>
        </pc:spChg>
        <pc:spChg chg="del">
          <ac:chgData name="Asha Mysore Venkataramu" userId="2a773df0-6f74-467a-b1b7-f320321272b2" providerId="ADAL" clId="{DC9F16E5-AAAC-4E70-ADA6-B448F68A76D1}" dt="2024-06-06T09:17:07.644" v="3" actId="478"/>
          <ac:spMkLst>
            <pc:docMk/>
            <pc:sldMk cId="482990496" sldId="1345"/>
            <ac:spMk id="24" creationId="{DBD5768F-C880-1C87-6262-3CC7D8D0FA0B}"/>
          </ac:spMkLst>
        </pc:spChg>
        <pc:spChg chg="mod">
          <ac:chgData name="Asha Mysore Venkataramu" userId="2a773df0-6f74-467a-b1b7-f320321272b2" providerId="ADAL" clId="{DC9F16E5-AAAC-4E70-ADA6-B448F68A76D1}" dt="2024-06-06T09:17:15.355" v="4"/>
          <ac:spMkLst>
            <pc:docMk/>
            <pc:sldMk cId="482990496" sldId="1345"/>
            <ac:spMk id="26" creationId="{3ED65114-9098-CB5C-BE3D-DABA882B570A}"/>
          </ac:spMkLst>
        </pc:spChg>
        <pc:spChg chg="mod">
          <ac:chgData name="Asha Mysore Venkataramu" userId="2a773df0-6f74-467a-b1b7-f320321272b2" providerId="ADAL" clId="{DC9F16E5-AAAC-4E70-ADA6-B448F68A76D1}" dt="2024-06-06T09:17:15.355" v="4"/>
          <ac:spMkLst>
            <pc:docMk/>
            <pc:sldMk cId="482990496" sldId="1345"/>
            <ac:spMk id="27" creationId="{6C73123B-1EA5-E413-5186-C5FF7ABAC954}"/>
          </ac:spMkLst>
        </pc:spChg>
        <pc:spChg chg="mod">
          <ac:chgData name="Asha Mysore Venkataramu" userId="2a773df0-6f74-467a-b1b7-f320321272b2" providerId="ADAL" clId="{DC9F16E5-AAAC-4E70-ADA6-B448F68A76D1}" dt="2024-06-06T09:17:15.355" v="4"/>
          <ac:spMkLst>
            <pc:docMk/>
            <pc:sldMk cId="482990496" sldId="1345"/>
            <ac:spMk id="28" creationId="{7F5E51CD-51C9-43FB-30AF-0592911296AE}"/>
          </ac:spMkLst>
        </pc:spChg>
        <pc:spChg chg="mod">
          <ac:chgData name="Asha Mysore Venkataramu" userId="2a773df0-6f74-467a-b1b7-f320321272b2" providerId="ADAL" clId="{DC9F16E5-AAAC-4E70-ADA6-B448F68A76D1}" dt="2024-06-06T09:17:15.355" v="4"/>
          <ac:spMkLst>
            <pc:docMk/>
            <pc:sldMk cId="482990496" sldId="1345"/>
            <ac:spMk id="30" creationId="{B3CB0879-4680-D6FF-E877-C40DB44982B4}"/>
          </ac:spMkLst>
        </pc:spChg>
        <pc:spChg chg="mod">
          <ac:chgData name="Asha Mysore Venkataramu" userId="2a773df0-6f74-467a-b1b7-f320321272b2" providerId="ADAL" clId="{DC9F16E5-AAAC-4E70-ADA6-B448F68A76D1}" dt="2024-06-06T09:17:15.355" v="4"/>
          <ac:spMkLst>
            <pc:docMk/>
            <pc:sldMk cId="482990496" sldId="1345"/>
            <ac:spMk id="31" creationId="{8DACC49A-4D0C-816C-FC32-47528E8F6F98}"/>
          </ac:spMkLst>
        </pc:spChg>
        <pc:spChg chg="mod">
          <ac:chgData name="Asha Mysore Venkataramu" userId="2a773df0-6f74-467a-b1b7-f320321272b2" providerId="ADAL" clId="{DC9F16E5-AAAC-4E70-ADA6-B448F68A76D1}" dt="2024-06-06T09:17:15.355" v="4"/>
          <ac:spMkLst>
            <pc:docMk/>
            <pc:sldMk cId="482990496" sldId="1345"/>
            <ac:spMk id="32" creationId="{C5576F01-41B1-CD14-A6D9-EDA11687D59C}"/>
          </ac:spMkLst>
        </pc:spChg>
        <pc:spChg chg="mod">
          <ac:chgData name="Asha Mysore Venkataramu" userId="2a773df0-6f74-467a-b1b7-f320321272b2" providerId="ADAL" clId="{DC9F16E5-AAAC-4E70-ADA6-B448F68A76D1}" dt="2024-06-06T09:17:15.355" v="4"/>
          <ac:spMkLst>
            <pc:docMk/>
            <pc:sldMk cId="482990496" sldId="1345"/>
            <ac:spMk id="34" creationId="{9D3616BE-85DF-3CAF-56B9-47E51803E1CC}"/>
          </ac:spMkLst>
        </pc:spChg>
        <pc:spChg chg="mod">
          <ac:chgData name="Asha Mysore Venkataramu" userId="2a773df0-6f74-467a-b1b7-f320321272b2" providerId="ADAL" clId="{DC9F16E5-AAAC-4E70-ADA6-B448F68A76D1}" dt="2024-06-06T09:17:15.355" v="4"/>
          <ac:spMkLst>
            <pc:docMk/>
            <pc:sldMk cId="482990496" sldId="1345"/>
            <ac:spMk id="35" creationId="{A18254E7-6B57-8830-36A7-E28459CFA175}"/>
          </ac:spMkLst>
        </pc:spChg>
        <pc:spChg chg="mod">
          <ac:chgData name="Asha Mysore Venkataramu" userId="2a773df0-6f74-467a-b1b7-f320321272b2" providerId="ADAL" clId="{DC9F16E5-AAAC-4E70-ADA6-B448F68A76D1}" dt="2024-06-06T09:17:15.355" v="4"/>
          <ac:spMkLst>
            <pc:docMk/>
            <pc:sldMk cId="482990496" sldId="1345"/>
            <ac:spMk id="36" creationId="{E8A12A8F-EA28-A0F5-D187-8FE51F64296D}"/>
          </ac:spMkLst>
        </pc:spChg>
        <pc:spChg chg="mod">
          <ac:chgData name="Asha Mysore Venkataramu" userId="2a773df0-6f74-467a-b1b7-f320321272b2" providerId="ADAL" clId="{DC9F16E5-AAAC-4E70-ADA6-B448F68A76D1}" dt="2024-06-06T09:17:15.355" v="4"/>
          <ac:spMkLst>
            <pc:docMk/>
            <pc:sldMk cId="482990496" sldId="1345"/>
            <ac:spMk id="38" creationId="{7E5B03CD-6EB2-07D7-1F39-4B1DC577ED41}"/>
          </ac:spMkLst>
        </pc:spChg>
        <pc:spChg chg="mod">
          <ac:chgData name="Asha Mysore Venkataramu" userId="2a773df0-6f74-467a-b1b7-f320321272b2" providerId="ADAL" clId="{DC9F16E5-AAAC-4E70-ADA6-B448F68A76D1}" dt="2024-06-06T09:17:15.355" v="4"/>
          <ac:spMkLst>
            <pc:docMk/>
            <pc:sldMk cId="482990496" sldId="1345"/>
            <ac:spMk id="39" creationId="{114BF96B-0223-1651-BA7D-3E6BEA710D12}"/>
          </ac:spMkLst>
        </pc:spChg>
        <pc:spChg chg="mod">
          <ac:chgData name="Asha Mysore Venkataramu" userId="2a773df0-6f74-467a-b1b7-f320321272b2" providerId="ADAL" clId="{DC9F16E5-AAAC-4E70-ADA6-B448F68A76D1}" dt="2024-06-06T09:17:15.355" v="4"/>
          <ac:spMkLst>
            <pc:docMk/>
            <pc:sldMk cId="482990496" sldId="1345"/>
            <ac:spMk id="40" creationId="{DF72A3C5-7614-8A2B-E1CC-752747669D9F}"/>
          </ac:spMkLst>
        </pc:spChg>
        <pc:spChg chg="mod">
          <ac:chgData name="Asha Mysore Venkataramu" userId="2a773df0-6f74-467a-b1b7-f320321272b2" providerId="ADAL" clId="{DC9F16E5-AAAC-4E70-ADA6-B448F68A76D1}" dt="2024-06-06T09:17:15.355" v="4"/>
          <ac:spMkLst>
            <pc:docMk/>
            <pc:sldMk cId="482990496" sldId="1345"/>
            <ac:spMk id="42" creationId="{0E8C3650-9F99-2125-1035-E3E76622829A}"/>
          </ac:spMkLst>
        </pc:spChg>
        <pc:spChg chg="mod">
          <ac:chgData name="Asha Mysore Venkataramu" userId="2a773df0-6f74-467a-b1b7-f320321272b2" providerId="ADAL" clId="{DC9F16E5-AAAC-4E70-ADA6-B448F68A76D1}" dt="2024-06-06T09:17:15.355" v="4"/>
          <ac:spMkLst>
            <pc:docMk/>
            <pc:sldMk cId="482990496" sldId="1345"/>
            <ac:spMk id="43" creationId="{B0DEB19A-07BB-6036-A1C0-14FD97F86211}"/>
          </ac:spMkLst>
        </pc:spChg>
        <pc:spChg chg="mod">
          <ac:chgData name="Asha Mysore Venkataramu" userId="2a773df0-6f74-467a-b1b7-f320321272b2" providerId="ADAL" clId="{DC9F16E5-AAAC-4E70-ADA6-B448F68A76D1}" dt="2024-06-06T09:17:15.355" v="4"/>
          <ac:spMkLst>
            <pc:docMk/>
            <pc:sldMk cId="482990496" sldId="1345"/>
            <ac:spMk id="44" creationId="{6EBE8FC0-0738-15A1-D854-9216B7ECD7A5}"/>
          </ac:spMkLst>
        </pc:spChg>
        <pc:spChg chg="add mod">
          <ac:chgData name="Asha Mysore Venkataramu" userId="2a773df0-6f74-467a-b1b7-f320321272b2" providerId="ADAL" clId="{DC9F16E5-AAAC-4E70-ADA6-B448F68A76D1}" dt="2024-06-06T09:23:58.480" v="62" actId="1076"/>
          <ac:spMkLst>
            <pc:docMk/>
            <pc:sldMk cId="482990496" sldId="1345"/>
            <ac:spMk id="45" creationId="{1C3E2904-6348-0082-8661-28E7EEA6F4A9}"/>
          </ac:spMkLst>
        </pc:spChg>
        <pc:spChg chg="add mod">
          <ac:chgData name="Asha Mysore Venkataramu" userId="2a773df0-6f74-467a-b1b7-f320321272b2" providerId="ADAL" clId="{DC9F16E5-AAAC-4E70-ADA6-B448F68A76D1}" dt="2024-06-06T09:23:58.480" v="62" actId="1076"/>
          <ac:spMkLst>
            <pc:docMk/>
            <pc:sldMk cId="482990496" sldId="1345"/>
            <ac:spMk id="46" creationId="{2A5D94F5-F2D2-36B5-B686-2107D9DB7D15}"/>
          </ac:spMkLst>
        </pc:spChg>
        <pc:spChg chg="add mod">
          <ac:chgData name="Asha Mysore Venkataramu" userId="2a773df0-6f74-467a-b1b7-f320321272b2" providerId="ADAL" clId="{DC9F16E5-AAAC-4E70-ADA6-B448F68A76D1}" dt="2024-06-06T09:22:49.818" v="39" actId="1076"/>
          <ac:spMkLst>
            <pc:docMk/>
            <pc:sldMk cId="482990496" sldId="1345"/>
            <ac:spMk id="47" creationId="{D8F1437D-EAEB-D31E-3FB9-C99AD4B05121}"/>
          </ac:spMkLst>
        </pc:spChg>
        <pc:spChg chg="add mod">
          <ac:chgData name="Asha Mysore Venkataramu" userId="2a773df0-6f74-467a-b1b7-f320321272b2" providerId="ADAL" clId="{DC9F16E5-AAAC-4E70-ADA6-B448F68A76D1}" dt="2024-06-06T09:24:17.605" v="63" actId="1076"/>
          <ac:spMkLst>
            <pc:docMk/>
            <pc:sldMk cId="482990496" sldId="1345"/>
            <ac:spMk id="48" creationId="{204B6A2A-86B7-ECC2-8737-0893E7B3FF31}"/>
          </ac:spMkLst>
        </pc:spChg>
        <pc:spChg chg="add mod">
          <ac:chgData name="Asha Mysore Venkataramu" userId="2a773df0-6f74-467a-b1b7-f320321272b2" providerId="ADAL" clId="{DC9F16E5-AAAC-4E70-ADA6-B448F68A76D1}" dt="2024-06-06T09:24:17.605" v="63" actId="1076"/>
          <ac:spMkLst>
            <pc:docMk/>
            <pc:sldMk cId="482990496" sldId="1345"/>
            <ac:spMk id="49" creationId="{69B323BA-E3CC-7831-C096-8EECF87B790E}"/>
          </ac:spMkLst>
        </pc:spChg>
        <pc:spChg chg="add mod">
          <ac:chgData name="Asha Mysore Venkataramu" userId="2a773df0-6f74-467a-b1b7-f320321272b2" providerId="ADAL" clId="{DC9F16E5-AAAC-4E70-ADA6-B448F68A76D1}" dt="2024-06-06T09:24:24.675" v="64" actId="1076"/>
          <ac:spMkLst>
            <pc:docMk/>
            <pc:sldMk cId="482990496" sldId="1345"/>
            <ac:spMk id="50" creationId="{E932C2E8-BEBD-FF10-87E0-E2073B47E466}"/>
          </ac:spMkLst>
        </pc:spChg>
        <pc:spChg chg="add mod">
          <ac:chgData name="Asha Mysore Venkataramu" userId="2a773df0-6f74-467a-b1b7-f320321272b2" providerId="ADAL" clId="{DC9F16E5-AAAC-4E70-ADA6-B448F68A76D1}" dt="2024-06-06T09:24:24.675" v="64" actId="1076"/>
          <ac:spMkLst>
            <pc:docMk/>
            <pc:sldMk cId="482990496" sldId="1345"/>
            <ac:spMk id="51" creationId="{06D9FF0F-FA97-504F-6D45-CD70B6C858D9}"/>
          </ac:spMkLst>
        </pc:spChg>
        <pc:spChg chg="add mod">
          <ac:chgData name="Asha Mysore Venkataramu" userId="2a773df0-6f74-467a-b1b7-f320321272b2" providerId="ADAL" clId="{DC9F16E5-AAAC-4E70-ADA6-B448F68A76D1}" dt="2024-06-06T09:24:31.369" v="65" actId="1076"/>
          <ac:spMkLst>
            <pc:docMk/>
            <pc:sldMk cId="482990496" sldId="1345"/>
            <ac:spMk id="52" creationId="{0F705F82-F884-DC2E-5E7B-972DD78F090B}"/>
          </ac:spMkLst>
        </pc:spChg>
        <pc:spChg chg="add mod">
          <ac:chgData name="Asha Mysore Venkataramu" userId="2a773df0-6f74-467a-b1b7-f320321272b2" providerId="ADAL" clId="{DC9F16E5-AAAC-4E70-ADA6-B448F68A76D1}" dt="2024-06-06T09:24:31.369" v="65" actId="1076"/>
          <ac:spMkLst>
            <pc:docMk/>
            <pc:sldMk cId="482990496" sldId="1345"/>
            <ac:spMk id="53" creationId="{1C40582A-E04C-ADCE-BAF3-5B6499D48BF2}"/>
          </ac:spMkLst>
        </pc:spChg>
        <pc:spChg chg="add del mod">
          <ac:chgData name="Asha Mysore Venkataramu" userId="2a773df0-6f74-467a-b1b7-f320321272b2" providerId="ADAL" clId="{DC9F16E5-AAAC-4E70-ADA6-B448F68A76D1}" dt="2024-06-06T09:25:21.591" v="99" actId="1038"/>
          <ac:spMkLst>
            <pc:docMk/>
            <pc:sldMk cId="482990496" sldId="1345"/>
            <ac:spMk id="54" creationId="{7C750180-A6AF-0D74-501F-568672E47454}"/>
          </ac:spMkLst>
        </pc:spChg>
        <pc:spChg chg="add mod">
          <ac:chgData name="Asha Mysore Venkataramu" userId="2a773df0-6f74-467a-b1b7-f320321272b2" providerId="ADAL" clId="{DC9F16E5-AAAC-4E70-ADA6-B448F68A76D1}" dt="2024-06-06T09:25:21.591" v="99" actId="1038"/>
          <ac:spMkLst>
            <pc:docMk/>
            <pc:sldMk cId="482990496" sldId="1345"/>
            <ac:spMk id="55" creationId="{C53986CB-C482-3869-BCDE-89AC3E0DCF67}"/>
          </ac:spMkLst>
        </pc:spChg>
        <pc:spChg chg="add mod">
          <ac:chgData name="Asha Mysore Venkataramu" userId="2a773df0-6f74-467a-b1b7-f320321272b2" providerId="ADAL" clId="{DC9F16E5-AAAC-4E70-ADA6-B448F68A76D1}" dt="2024-06-06T09:25:21.591" v="99" actId="1038"/>
          <ac:spMkLst>
            <pc:docMk/>
            <pc:sldMk cId="482990496" sldId="1345"/>
            <ac:spMk id="56" creationId="{E182E3C6-9C24-538E-DBB2-411E4D3A6B7D}"/>
          </ac:spMkLst>
        </pc:spChg>
        <pc:spChg chg="add mod">
          <ac:chgData name="Asha Mysore Venkataramu" userId="2a773df0-6f74-467a-b1b7-f320321272b2" providerId="ADAL" clId="{DC9F16E5-AAAC-4E70-ADA6-B448F68A76D1}" dt="2024-06-06T09:25:21.591" v="99" actId="1038"/>
          <ac:spMkLst>
            <pc:docMk/>
            <pc:sldMk cId="482990496" sldId="1345"/>
            <ac:spMk id="57" creationId="{DA6E0324-3197-DA00-9A8F-B8785A4218E9}"/>
          </ac:spMkLst>
        </pc:spChg>
        <pc:spChg chg="add mod">
          <ac:chgData name="Asha Mysore Venkataramu" userId="2a773df0-6f74-467a-b1b7-f320321272b2" providerId="ADAL" clId="{DC9F16E5-AAAC-4E70-ADA6-B448F68A76D1}" dt="2024-06-06T09:25:21.591" v="99" actId="1038"/>
          <ac:spMkLst>
            <pc:docMk/>
            <pc:sldMk cId="482990496" sldId="1345"/>
            <ac:spMk id="58" creationId="{95E315D4-7122-83D0-3C6C-C3F4E0D4B287}"/>
          </ac:spMkLst>
        </pc:spChg>
        <pc:spChg chg="add mod">
          <ac:chgData name="Asha Mysore Venkataramu" userId="2a773df0-6f74-467a-b1b7-f320321272b2" providerId="ADAL" clId="{DC9F16E5-AAAC-4E70-ADA6-B448F68A76D1}" dt="2024-06-06T09:25:21.591" v="99" actId="1038"/>
          <ac:spMkLst>
            <pc:docMk/>
            <pc:sldMk cId="482990496" sldId="1345"/>
            <ac:spMk id="59" creationId="{CB7DCF64-C265-C7D5-514D-354A543DE067}"/>
          </ac:spMkLst>
        </pc:spChg>
        <pc:spChg chg="add mod">
          <ac:chgData name="Asha Mysore Venkataramu" userId="2a773df0-6f74-467a-b1b7-f320321272b2" providerId="ADAL" clId="{DC9F16E5-AAAC-4E70-ADA6-B448F68A76D1}" dt="2024-06-06T09:25:21.591" v="99" actId="1038"/>
          <ac:spMkLst>
            <pc:docMk/>
            <pc:sldMk cId="482990496" sldId="1345"/>
            <ac:spMk id="60" creationId="{D806EA12-D422-6B9C-9ADF-D5A6167059D6}"/>
          </ac:spMkLst>
        </pc:spChg>
        <pc:spChg chg="add mod">
          <ac:chgData name="Asha Mysore Venkataramu" userId="2a773df0-6f74-467a-b1b7-f320321272b2" providerId="ADAL" clId="{DC9F16E5-AAAC-4E70-ADA6-B448F68A76D1}" dt="2024-06-06T09:25:21.591" v="99" actId="1038"/>
          <ac:spMkLst>
            <pc:docMk/>
            <pc:sldMk cId="482990496" sldId="1345"/>
            <ac:spMk id="61" creationId="{C8BAD6E4-25A4-8FDF-9A09-F703D8FBBB1D}"/>
          </ac:spMkLst>
        </pc:spChg>
        <pc:spChg chg="add mod">
          <ac:chgData name="Asha Mysore Venkataramu" userId="2a773df0-6f74-467a-b1b7-f320321272b2" providerId="ADAL" clId="{DC9F16E5-AAAC-4E70-ADA6-B448F68A76D1}" dt="2024-06-06T09:25:59.192" v="106" actId="1076"/>
          <ac:spMkLst>
            <pc:docMk/>
            <pc:sldMk cId="482990496" sldId="1345"/>
            <ac:spMk id="63" creationId="{5AB24F67-AA24-60F7-02F0-A1964B32DCD6}"/>
          </ac:spMkLst>
        </pc:spChg>
        <pc:spChg chg="add mod">
          <ac:chgData name="Asha Mysore Venkataramu" userId="2a773df0-6f74-467a-b1b7-f320321272b2" providerId="ADAL" clId="{DC9F16E5-AAAC-4E70-ADA6-B448F68A76D1}" dt="2024-06-06T09:26:17.461" v="109"/>
          <ac:spMkLst>
            <pc:docMk/>
            <pc:sldMk cId="482990496" sldId="1345"/>
            <ac:spMk id="64" creationId="{657D3E59-5BD3-EEE3-5113-E4A321DC3CFF}"/>
          </ac:spMkLst>
        </pc:spChg>
        <pc:spChg chg="add mod">
          <ac:chgData name="Asha Mysore Venkataramu" userId="2a773df0-6f74-467a-b1b7-f320321272b2" providerId="ADAL" clId="{DC9F16E5-AAAC-4E70-ADA6-B448F68A76D1}" dt="2024-06-06T09:26:47.240" v="112"/>
          <ac:spMkLst>
            <pc:docMk/>
            <pc:sldMk cId="482990496" sldId="1345"/>
            <ac:spMk id="65" creationId="{A496D990-4F97-DB52-23C0-64ACA3336E99}"/>
          </ac:spMkLst>
        </pc:spChg>
        <pc:spChg chg="add mod">
          <ac:chgData name="Asha Mysore Venkataramu" userId="2a773df0-6f74-467a-b1b7-f320321272b2" providerId="ADAL" clId="{DC9F16E5-AAAC-4E70-ADA6-B448F68A76D1}" dt="2024-06-06T09:27:05.822" v="115"/>
          <ac:spMkLst>
            <pc:docMk/>
            <pc:sldMk cId="482990496" sldId="1345"/>
            <ac:spMk id="66" creationId="{563ABF2E-D9AE-304F-BA2E-CEBF44F71F88}"/>
          </ac:spMkLst>
        </pc:spChg>
        <pc:spChg chg="add mod">
          <ac:chgData name="Asha Mysore Venkataramu" userId="2a773df0-6f74-467a-b1b7-f320321272b2" providerId="ADAL" clId="{DC9F16E5-AAAC-4E70-ADA6-B448F68A76D1}" dt="2024-06-06T09:27:29.194" v="118"/>
          <ac:spMkLst>
            <pc:docMk/>
            <pc:sldMk cId="482990496" sldId="1345"/>
            <ac:spMk id="67" creationId="{1691D026-1B50-05DF-B6D3-DF6A4A7466FB}"/>
          </ac:spMkLst>
        </pc:spChg>
        <pc:spChg chg="add mod">
          <ac:chgData name="Asha Mysore Venkataramu" userId="2a773df0-6f74-467a-b1b7-f320321272b2" providerId="ADAL" clId="{DC9F16E5-AAAC-4E70-ADA6-B448F68A76D1}" dt="2024-06-06T09:27:56.198" v="134" actId="20577"/>
          <ac:spMkLst>
            <pc:docMk/>
            <pc:sldMk cId="482990496" sldId="1345"/>
            <ac:spMk id="68" creationId="{997EB107-5CFE-F1B5-8874-3EF27C4F69B6}"/>
          </ac:spMkLst>
        </pc:spChg>
        <pc:spChg chg="add mod">
          <ac:chgData name="Asha Mysore Venkataramu" userId="2a773df0-6f74-467a-b1b7-f320321272b2" providerId="ADAL" clId="{DC9F16E5-AAAC-4E70-ADA6-B448F68A76D1}" dt="2024-06-06T11:41:07.776" v="1679" actId="1076"/>
          <ac:spMkLst>
            <pc:docMk/>
            <pc:sldMk cId="482990496" sldId="1345"/>
            <ac:spMk id="69" creationId="{4C9872C4-DDE4-6D0C-62B4-2C78C91CDEA2}"/>
          </ac:spMkLst>
        </pc:spChg>
        <pc:spChg chg="add mod">
          <ac:chgData name="Asha Mysore Venkataramu" userId="2a773df0-6f74-467a-b1b7-f320321272b2" providerId="ADAL" clId="{DC9F16E5-AAAC-4E70-ADA6-B448F68A76D1}" dt="2024-06-06T11:41:15.515" v="1681" actId="1076"/>
          <ac:spMkLst>
            <pc:docMk/>
            <pc:sldMk cId="482990496" sldId="1345"/>
            <ac:spMk id="70" creationId="{76CEC59F-4CAA-7034-5398-C6EB44F5D43D}"/>
          </ac:spMkLst>
        </pc:spChg>
        <pc:grpChg chg="add del mod">
          <ac:chgData name="Asha Mysore Venkataramu" userId="2a773df0-6f74-467a-b1b7-f320321272b2" providerId="ADAL" clId="{DC9F16E5-AAAC-4E70-ADA6-B448F68A76D1}" dt="2024-06-06T09:22:10.514" v="24" actId="478"/>
          <ac:grpSpMkLst>
            <pc:docMk/>
            <pc:sldMk cId="482990496" sldId="1345"/>
            <ac:grpSpMk id="2" creationId="{561A697B-132F-1DB2-44AE-3907E36B8931}"/>
          </ac:grpSpMkLst>
        </pc:grpChg>
        <pc:grpChg chg="add del mod">
          <ac:chgData name="Asha Mysore Venkataramu" userId="2a773df0-6f74-467a-b1b7-f320321272b2" providerId="ADAL" clId="{DC9F16E5-AAAC-4E70-ADA6-B448F68A76D1}" dt="2024-06-06T09:22:10.514" v="24" actId="478"/>
          <ac:grpSpMkLst>
            <pc:docMk/>
            <pc:sldMk cId="482990496" sldId="1345"/>
            <ac:grpSpMk id="7" creationId="{BA79B254-6BA5-2337-D874-B8B919CBE36D}"/>
          </ac:grpSpMkLst>
        </pc:grpChg>
        <pc:grpChg chg="add del mod">
          <ac:chgData name="Asha Mysore Venkataramu" userId="2a773df0-6f74-467a-b1b7-f320321272b2" providerId="ADAL" clId="{DC9F16E5-AAAC-4E70-ADA6-B448F68A76D1}" dt="2024-06-06T09:22:14.305" v="25" actId="478"/>
          <ac:grpSpMkLst>
            <pc:docMk/>
            <pc:sldMk cId="482990496" sldId="1345"/>
            <ac:grpSpMk id="14" creationId="{F95539D4-D323-64A3-53D1-BDBD765AC9B3}"/>
          </ac:grpSpMkLst>
        </pc:grpChg>
        <pc:grpChg chg="add del mod">
          <ac:chgData name="Asha Mysore Venkataramu" userId="2a773df0-6f74-467a-b1b7-f320321272b2" providerId="ADAL" clId="{DC9F16E5-AAAC-4E70-ADA6-B448F68A76D1}" dt="2024-06-06T09:22:10.514" v="24" actId="478"/>
          <ac:grpSpMkLst>
            <pc:docMk/>
            <pc:sldMk cId="482990496" sldId="1345"/>
            <ac:grpSpMk id="25" creationId="{0821B89F-C9D1-8EA2-D52C-7202281687FD}"/>
          </ac:grpSpMkLst>
        </pc:grpChg>
        <pc:grpChg chg="add del mod">
          <ac:chgData name="Asha Mysore Venkataramu" userId="2a773df0-6f74-467a-b1b7-f320321272b2" providerId="ADAL" clId="{DC9F16E5-AAAC-4E70-ADA6-B448F68A76D1}" dt="2024-06-06T09:22:14.305" v="25" actId="478"/>
          <ac:grpSpMkLst>
            <pc:docMk/>
            <pc:sldMk cId="482990496" sldId="1345"/>
            <ac:grpSpMk id="29" creationId="{30C493EF-1092-27E4-3E80-ED1A2A014242}"/>
          </ac:grpSpMkLst>
        </pc:grpChg>
        <pc:grpChg chg="add del mod">
          <ac:chgData name="Asha Mysore Venkataramu" userId="2a773df0-6f74-467a-b1b7-f320321272b2" providerId="ADAL" clId="{DC9F16E5-AAAC-4E70-ADA6-B448F68A76D1}" dt="2024-06-06T09:22:14.305" v="25" actId="478"/>
          <ac:grpSpMkLst>
            <pc:docMk/>
            <pc:sldMk cId="482990496" sldId="1345"/>
            <ac:grpSpMk id="33" creationId="{B5B00CB3-5DB7-3682-288A-0C9482AD3236}"/>
          </ac:grpSpMkLst>
        </pc:grpChg>
        <pc:grpChg chg="add del mod">
          <ac:chgData name="Asha Mysore Venkataramu" userId="2a773df0-6f74-467a-b1b7-f320321272b2" providerId="ADAL" clId="{DC9F16E5-AAAC-4E70-ADA6-B448F68A76D1}" dt="2024-06-06T09:22:14.305" v="25" actId="478"/>
          <ac:grpSpMkLst>
            <pc:docMk/>
            <pc:sldMk cId="482990496" sldId="1345"/>
            <ac:grpSpMk id="37" creationId="{0DAAF850-40D6-F8FC-C5CB-CF07D16DEFE3}"/>
          </ac:grpSpMkLst>
        </pc:grpChg>
        <pc:grpChg chg="add del mod">
          <ac:chgData name="Asha Mysore Venkataramu" userId="2a773df0-6f74-467a-b1b7-f320321272b2" providerId="ADAL" clId="{DC9F16E5-AAAC-4E70-ADA6-B448F68A76D1}" dt="2024-06-06T09:22:14.305" v="25" actId="478"/>
          <ac:grpSpMkLst>
            <pc:docMk/>
            <pc:sldMk cId="482990496" sldId="1345"/>
            <ac:grpSpMk id="41" creationId="{464D0EDB-CAAA-166B-F9B1-6F2BD3DE23A6}"/>
          </ac:grpSpMkLst>
        </pc:grpChg>
        <pc:picChg chg="del">
          <ac:chgData name="Asha Mysore Venkataramu" userId="2a773df0-6f74-467a-b1b7-f320321272b2" providerId="ADAL" clId="{DC9F16E5-AAAC-4E70-ADA6-B448F68A76D1}" dt="2024-06-06T09:17:07.644" v="3" actId="478"/>
          <ac:picMkLst>
            <pc:docMk/>
            <pc:sldMk cId="482990496" sldId="1345"/>
            <ac:picMk id="8" creationId="{AD25A834-2781-8281-7470-DB850E165923}"/>
          </ac:picMkLst>
        </pc:picChg>
        <pc:picChg chg="del">
          <ac:chgData name="Asha Mysore Venkataramu" userId="2a773df0-6f74-467a-b1b7-f320321272b2" providerId="ADAL" clId="{DC9F16E5-AAAC-4E70-ADA6-B448F68A76D1}" dt="2024-06-06T09:17:07.644" v="3" actId="478"/>
          <ac:picMkLst>
            <pc:docMk/>
            <pc:sldMk cId="482990496" sldId="1345"/>
            <ac:picMk id="11" creationId="{F99938E0-6DA1-72F7-E3A6-FB0AFB26BAB1}"/>
          </ac:picMkLst>
        </pc:picChg>
        <pc:picChg chg="del">
          <ac:chgData name="Asha Mysore Venkataramu" userId="2a773df0-6f74-467a-b1b7-f320321272b2" providerId="ADAL" clId="{DC9F16E5-AAAC-4E70-ADA6-B448F68A76D1}" dt="2024-06-06T09:17:07.644" v="3" actId="478"/>
          <ac:picMkLst>
            <pc:docMk/>
            <pc:sldMk cId="482990496" sldId="1345"/>
            <ac:picMk id="16" creationId="{E8382D86-E483-338A-9C28-F420B9F4CBD2}"/>
          </ac:picMkLst>
        </pc:picChg>
        <pc:picChg chg="del">
          <ac:chgData name="Asha Mysore Venkataramu" userId="2a773df0-6f74-467a-b1b7-f320321272b2" providerId="ADAL" clId="{DC9F16E5-AAAC-4E70-ADA6-B448F68A76D1}" dt="2024-06-06T09:17:07.644" v="3" actId="478"/>
          <ac:picMkLst>
            <pc:docMk/>
            <pc:sldMk cId="482990496" sldId="1345"/>
            <ac:picMk id="19" creationId="{0B4D8171-36A0-9C9D-A894-673365DC4BE3}"/>
          </ac:picMkLst>
        </pc:picChg>
        <pc:picChg chg="del">
          <ac:chgData name="Asha Mysore Venkataramu" userId="2a773df0-6f74-467a-b1b7-f320321272b2" providerId="ADAL" clId="{DC9F16E5-AAAC-4E70-ADA6-B448F68A76D1}" dt="2024-06-06T09:17:07.644" v="3" actId="478"/>
          <ac:picMkLst>
            <pc:docMk/>
            <pc:sldMk cId="482990496" sldId="1345"/>
            <ac:picMk id="22" creationId="{FC3F96E8-975D-0C80-6A34-0FB085F90BD8}"/>
          </ac:picMkLst>
        </pc:picChg>
      </pc:sldChg>
      <pc:sldChg chg="addSp delSp modSp new mod">
        <pc:chgData name="Asha Mysore Venkataramu" userId="2a773df0-6f74-467a-b1b7-f320321272b2" providerId="ADAL" clId="{DC9F16E5-AAAC-4E70-ADA6-B448F68A76D1}" dt="2024-06-06T10:00:38.381" v="557" actId="1076"/>
        <pc:sldMkLst>
          <pc:docMk/>
          <pc:sldMk cId="357764145" sldId="1346"/>
        </pc:sldMkLst>
        <pc:spChg chg="mod">
          <ac:chgData name="Asha Mysore Venkataramu" userId="2a773df0-6f74-467a-b1b7-f320321272b2" providerId="ADAL" clId="{DC9F16E5-AAAC-4E70-ADA6-B448F68A76D1}" dt="2024-06-06T10:00:38.381" v="557" actId="1076"/>
          <ac:spMkLst>
            <pc:docMk/>
            <pc:sldMk cId="357764145" sldId="1346"/>
            <ac:spMk id="2" creationId="{B730E855-1011-B7F4-CDAA-504CFCE5BDB9}"/>
          </ac:spMkLst>
        </pc:spChg>
        <pc:spChg chg="del">
          <ac:chgData name="Asha Mysore Venkataramu" userId="2a773df0-6f74-467a-b1b7-f320321272b2" providerId="ADAL" clId="{DC9F16E5-AAAC-4E70-ADA6-B448F68A76D1}" dt="2024-06-06T09:31:26.450" v="158" actId="478"/>
          <ac:spMkLst>
            <pc:docMk/>
            <pc:sldMk cId="357764145" sldId="1346"/>
            <ac:spMk id="3" creationId="{DB607645-98D0-E90D-075F-5807BF0B4ED9}"/>
          </ac:spMkLst>
        </pc:spChg>
        <pc:spChg chg="add del mod">
          <ac:chgData name="Asha Mysore Venkataramu" userId="2a773df0-6f74-467a-b1b7-f320321272b2" providerId="ADAL" clId="{DC9F16E5-AAAC-4E70-ADA6-B448F68A76D1}" dt="2024-06-06T09:32:43.797" v="169" actId="478"/>
          <ac:spMkLst>
            <pc:docMk/>
            <pc:sldMk cId="357764145" sldId="1346"/>
            <ac:spMk id="4" creationId="{3A9B8DD7-155B-4C44-F5DF-FFB9E6E585B2}"/>
          </ac:spMkLst>
        </pc:spChg>
        <pc:spChg chg="add del mod">
          <ac:chgData name="Asha Mysore Venkataramu" userId="2a773df0-6f74-467a-b1b7-f320321272b2" providerId="ADAL" clId="{DC9F16E5-AAAC-4E70-ADA6-B448F68A76D1}" dt="2024-06-06T09:32:43.797" v="169" actId="478"/>
          <ac:spMkLst>
            <pc:docMk/>
            <pc:sldMk cId="357764145" sldId="1346"/>
            <ac:spMk id="5" creationId="{5964F2EE-C30E-D103-F45B-81872DF438A8}"/>
          </ac:spMkLst>
        </pc:spChg>
        <pc:spChg chg="add del mod">
          <ac:chgData name="Asha Mysore Venkataramu" userId="2a773df0-6f74-467a-b1b7-f320321272b2" providerId="ADAL" clId="{DC9F16E5-AAAC-4E70-ADA6-B448F68A76D1}" dt="2024-06-06T09:32:43.797" v="169" actId="478"/>
          <ac:spMkLst>
            <pc:docMk/>
            <pc:sldMk cId="357764145" sldId="1346"/>
            <ac:spMk id="6" creationId="{95E0E7BD-EA36-6295-A8CA-8958F8C08538}"/>
          </ac:spMkLst>
        </pc:spChg>
        <pc:spChg chg="add del mod">
          <ac:chgData name="Asha Mysore Venkataramu" userId="2a773df0-6f74-467a-b1b7-f320321272b2" providerId="ADAL" clId="{DC9F16E5-AAAC-4E70-ADA6-B448F68A76D1}" dt="2024-06-06T09:32:43.797" v="169" actId="478"/>
          <ac:spMkLst>
            <pc:docMk/>
            <pc:sldMk cId="357764145" sldId="1346"/>
            <ac:spMk id="7" creationId="{BBA310A2-3EFD-2F93-97F7-19FE5ECDA2EE}"/>
          </ac:spMkLst>
        </pc:spChg>
        <pc:spChg chg="add del mod">
          <ac:chgData name="Asha Mysore Venkataramu" userId="2a773df0-6f74-467a-b1b7-f320321272b2" providerId="ADAL" clId="{DC9F16E5-AAAC-4E70-ADA6-B448F68A76D1}" dt="2024-06-06T09:32:43.797" v="169" actId="478"/>
          <ac:spMkLst>
            <pc:docMk/>
            <pc:sldMk cId="357764145" sldId="1346"/>
            <ac:spMk id="8" creationId="{ECE2D8E8-44EC-A457-97C3-23CAE2CCBB8B}"/>
          </ac:spMkLst>
        </pc:spChg>
        <pc:spChg chg="add del mod">
          <ac:chgData name="Asha Mysore Venkataramu" userId="2a773df0-6f74-467a-b1b7-f320321272b2" providerId="ADAL" clId="{DC9F16E5-AAAC-4E70-ADA6-B448F68A76D1}" dt="2024-06-06T09:32:43.797" v="169" actId="478"/>
          <ac:spMkLst>
            <pc:docMk/>
            <pc:sldMk cId="357764145" sldId="1346"/>
            <ac:spMk id="9" creationId="{77E22C03-85CD-5B4A-D6AC-E76220F5CECA}"/>
          </ac:spMkLst>
        </pc:spChg>
        <pc:spChg chg="add mod">
          <ac:chgData name="Asha Mysore Venkataramu" userId="2a773df0-6f74-467a-b1b7-f320321272b2" providerId="ADAL" clId="{DC9F16E5-AAAC-4E70-ADA6-B448F68A76D1}" dt="2024-06-06T09:54:52.560" v="522" actId="207"/>
          <ac:spMkLst>
            <pc:docMk/>
            <pc:sldMk cId="357764145" sldId="1346"/>
            <ac:spMk id="10" creationId="{6921039E-660B-1BBF-82E3-1DCD5514C7EF}"/>
          </ac:spMkLst>
        </pc:spChg>
        <pc:spChg chg="add mod">
          <ac:chgData name="Asha Mysore Venkataramu" userId="2a773df0-6f74-467a-b1b7-f320321272b2" providerId="ADAL" clId="{DC9F16E5-AAAC-4E70-ADA6-B448F68A76D1}" dt="2024-06-06T09:37:23.274" v="250" actId="1076"/>
          <ac:spMkLst>
            <pc:docMk/>
            <pc:sldMk cId="357764145" sldId="1346"/>
            <ac:spMk id="11" creationId="{A139B507-2FAC-8EBC-120B-6DE2816D4A41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12" creationId="{F2C7BD72-E03B-69E4-64C4-09D1685F191F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13" creationId="{83EA639A-D761-6574-ED4B-DFDEF4218C2D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14" creationId="{973B84FE-DF43-BBE7-6488-B13234EACF38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15" creationId="{AB9194D9-AD38-E460-0E11-898577A17273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16" creationId="{6E1DD2A0-35F0-ADB1-235D-0B10F4B2E75D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17" creationId="{5E652AB8-961E-17BD-E985-8CF1350BEEEE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18" creationId="{46661FC6-B1B6-1DC9-4010-E0CD2655506D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19" creationId="{1377C8E5-E4BE-3226-1389-0629B995E407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20" creationId="{58014AE4-D9BA-8E05-4EE0-BD8478B9E501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21" creationId="{EC6A2D80-E654-001C-0B03-0CC5FC195A80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22" creationId="{04D9BD52-9DAE-1413-5B12-A1BA62449FE1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23" creationId="{A8FE0146-4478-823F-33B7-23A4E8DD6D4E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24" creationId="{C0CD9124-3728-04EF-D9A3-F0293CE641F7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25" creationId="{3891CAB5-CDCB-D29C-2051-74A8B7CB739A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26" creationId="{EC7EFC3F-350D-A3B0-D4CF-F4A06E56D4B4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27" creationId="{D9310424-6801-275C-7D73-8F2F5BC18C98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28" creationId="{64EFA27E-2A54-F563-C21D-30EDDFE08CA3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29" creationId="{FB275086-5993-7F10-6CE6-EE20B5612222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30" creationId="{02E7CB43-936E-85BB-B259-C069BF435585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31" creationId="{4BB0C9DB-F71C-CA9C-4974-B73FE9089525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32" creationId="{9C88532A-0712-9F03-562D-6DA8333EDC6C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33" creationId="{FE35622D-49C0-6D12-CEB9-5BBCF1284B08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34" creationId="{52F42707-8D0A-6F31-5C2D-503A883323FE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35" creationId="{95F2621A-54EF-6F4C-E4EC-A4AC78CE55D6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36" creationId="{E803248D-B99B-AE14-26D6-B18E52A5A85A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37" creationId="{4629C7C4-853E-BEB2-6180-2192E7F9E14F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38" creationId="{28861C29-B858-7687-7B47-A9873BF85271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39" creationId="{B4BCC3F2-C27F-7864-B221-5563882526B0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40" creationId="{006D4FFE-BA08-EA72-401D-2C18960CC320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41" creationId="{E832FDDB-B2DB-1812-FC6D-07A66A034608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42" creationId="{72F6B371-0602-40FF-3D51-EFD96E44D50B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43" creationId="{62D77F5E-75CF-2D65-DA57-2843EE905070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44" creationId="{CCFE0935-26B2-E747-C1E5-FF771E414593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45" creationId="{CEB59989-36D4-A07E-8A4B-029BA8512B03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46" creationId="{B3D6411E-4C6F-AB9E-D8C8-9D18ADF40098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47" creationId="{1DA4FE0B-6B07-9C6E-5BBD-1D3008EA3FD4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48" creationId="{DF696372-2310-9485-3676-6135DC9814C0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49" creationId="{52F24B40-A1CE-FC45-A292-1D41F1862BA9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50" creationId="{C1F74A1D-8C86-A6A8-AA91-FF03D6FCA593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51" creationId="{FAE7EE91-19AF-7925-7439-2F8EFB5D77A6}"/>
          </ac:spMkLst>
        </pc:spChg>
        <pc:spChg chg="add mod">
          <ac:chgData name="Asha Mysore Venkataramu" userId="2a773df0-6f74-467a-b1b7-f320321272b2" providerId="ADAL" clId="{DC9F16E5-AAAC-4E70-ADA6-B448F68A76D1}" dt="2024-06-06T09:33:47.266" v="204"/>
          <ac:spMkLst>
            <pc:docMk/>
            <pc:sldMk cId="357764145" sldId="1346"/>
            <ac:spMk id="52" creationId="{ABEB7A31-897E-8917-67B3-BFAE7164BF70}"/>
          </ac:spMkLst>
        </pc:spChg>
        <pc:spChg chg="add del mod">
          <ac:chgData name="Asha Mysore Venkataramu" userId="2a773df0-6f74-467a-b1b7-f320321272b2" providerId="ADAL" clId="{DC9F16E5-AAAC-4E70-ADA6-B448F68A76D1}" dt="2024-06-06T09:37:30.707" v="251" actId="478"/>
          <ac:spMkLst>
            <pc:docMk/>
            <pc:sldMk cId="357764145" sldId="1346"/>
            <ac:spMk id="54" creationId="{5433E5BE-C57C-7612-4DCF-0797C9C85A67}"/>
          </ac:spMkLst>
        </pc:spChg>
        <pc:spChg chg="add del mod">
          <ac:chgData name="Asha Mysore Venkataramu" userId="2a773df0-6f74-467a-b1b7-f320321272b2" providerId="ADAL" clId="{DC9F16E5-AAAC-4E70-ADA6-B448F68A76D1}" dt="2024-06-06T09:37:30.707" v="251" actId="478"/>
          <ac:spMkLst>
            <pc:docMk/>
            <pc:sldMk cId="357764145" sldId="1346"/>
            <ac:spMk id="55" creationId="{FA5D63DB-43CD-5DD3-020D-2E822886958B}"/>
          </ac:spMkLst>
        </pc:spChg>
        <pc:spChg chg="add del mod">
          <ac:chgData name="Asha Mysore Venkataramu" userId="2a773df0-6f74-467a-b1b7-f320321272b2" providerId="ADAL" clId="{DC9F16E5-AAAC-4E70-ADA6-B448F68A76D1}" dt="2024-06-06T09:37:30.707" v="251" actId="478"/>
          <ac:spMkLst>
            <pc:docMk/>
            <pc:sldMk cId="357764145" sldId="1346"/>
            <ac:spMk id="56" creationId="{292DD4B4-67DA-A5A4-92B2-285CB3561D0F}"/>
          </ac:spMkLst>
        </pc:spChg>
        <pc:spChg chg="add del mod">
          <ac:chgData name="Asha Mysore Venkataramu" userId="2a773df0-6f74-467a-b1b7-f320321272b2" providerId="ADAL" clId="{DC9F16E5-AAAC-4E70-ADA6-B448F68A76D1}" dt="2024-06-06T09:37:30.707" v="251" actId="478"/>
          <ac:spMkLst>
            <pc:docMk/>
            <pc:sldMk cId="357764145" sldId="1346"/>
            <ac:spMk id="57" creationId="{40F6BA7F-20C9-98E9-05BF-C12CC7047650}"/>
          </ac:spMkLst>
        </pc:spChg>
        <pc:spChg chg="add del mod">
          <ac:chgData name="Asha Mysore Venkataramu" userId="2a773df0-6f74-467a-b1b7-f320321272b2" providerId="ADAL" clId="{DC9F16E5-AAAC-4E70-ADA6-B448F68A76D1}" dt="2024-06-06T09:37:30.707" v="251" actId="478"/>
          <ac:spMkLst>
            <pc:docMk/>
            <pc:sldMk cId="357764145" sldId="1346"/>
            <ac:spMk id="58" creationId="{A9509346-FFF3-5C30-37BA-C0F4817618EB}"/>
          </ac:spMkLst>
        </pc:spChg>
        <pc:spChg chg="add del mod">
          <ac:chgData name="Asha Mysore Venkataramu" userId="2a773df0-6f74-467a-b1b7-f320321272b2" providerId="ADAL" clId="{DC9F16E5-AAAC-4E70-ADA6-B448F68A76D1}" dt="2024-06-06T09:37:30.707" v="251" actId="478"/>
          <ac:spMkLst>
            <pc:docMk/>
            <pc:sldMk cId="357764145" sldId="1346"/>
            <ac:spMk id="59" creationId="{931056B6-4AC4-8E46-F2D2-F110159E1202}"/>
          </ac:spMkLst>
        </pc:spChg>
        <pc:spChg chg="add mod">
          <ac:chgData name="Asha Mysore Venkataramu" userId="2a773df0-6f74-467a-b1b7-f320321272b2" providerId="ADAL" clId="{DC9F16E5-AAAC-4E70-ADA6-B448F68A76D1}" dt="2024-06-06T09:39:43.088" v="320" actId="164"/>
          <ac:spMkLst>
            <pc:docMk/>
            <pc:sldMk cId="357764145" sldId="1346"/>
            <ac:spMk id="63" creationId="{A22E497D-6D49-47E9-460D-150E10CB1C83}"/>
          </ac:spMkLst>
        </pc:spChg>
        <pc:spChg chg="add mod">
          <ac:chgData name="Asha Mysore Venkataramu" userId="2a773df0-6f74-467a-b1b7-f320321272b2" providerId="ADAL" clId="{DC9F16E5-AAAC-4E70-ADA6-B448F68A76D1}" dt="2024-06-06T09:56:58.781" v="530" actId="20577"/>
          <ac:spMkLst>
            <pc:docMk/>
            <pc:sldMk cId="357764145" sldId="1346"/>
            <ac:spMk id="64" creationId="{A4C4DE2E-B8ED-BD0C-673A-86D1ABE158E8}"/>
          </ac:spMkLst>
        </pc:spChg>
        <pc:spChg chg="add mod">
          <ac:chgData name="Asha Mysore Venkataramu" userId="2a773df0-6f74-467a-b1b7-f320321272b2" providerId="ADAL" clId="{DC9F16E5-AAAC-4E70-ADA6-B448F68A76D1}" dt="2024-06-06T09:48:17.177" v="453" actId="14100"/>
          <ac:spMkLst>
            <pc:docMk/>
            <pc:sldMk cId="357764145" sldId="1346"/>
            <ac:spMk id="70" creationId="{5DD30C28-3AA9-8BE2-BE09-CC8A4EC50542}"/>
          </ac:spMkLst>
        </pc:spChg>
        <pc:spChg chg="add mod">
          <ac:chgData name="Asha Mysore Venkataramu" userId="2a773df0-6f74-467a-b1b7-f320321272b2" providerId="ADAL" clId="{DC9F16E5-AAAC-4E70-ADA6-B448F68A76D1}" dt="2024-06-06T09:44:13.872" v="347" actId="1076"/>
          <ac:spMkLst>
            <pc:docMk/>
            <pc:sldMk cId="357764145" sldId="1346"/>
            <ac:spMk id="71" creationId="{FCB51E3F-E00F-F263-0350-559BB8D20361}"/>
          </ac:spMkLst>
        </pc:spChg>
        <pc:spChg chg="add mod">
          <ac:chgData name="Asha Mysore Venkataramu" userId="2a773df0-6f74-467a-b1b7-f320321272b2" providerId="ADAL" clId="{DC9F16E5-AAAC-4E70-ADA6-B448F68A76D1}" dt="2024-06-06T09:48:06.602" v="446" actId="1038"/>
          <ac:spMkLst>
            <pc:docMk/>
            <pc:sldMk cId="357764145" sldId="1346"/>
            <ac:spMk id="72" creationId="{F5B17035-7458-A8A2-1D2F-36B6FD389B00}"/>
          </ac:spMkLst>
        </pc:spChg>
        <pc:spChg chg="add mod">
          <ac:chgData name="Asha Mysore Venkataramu" userId="2a773df0-6f74-467a-b1b7-f320321272b2" providerId="ADAL" clId="{DC9F16E5-AAAC-4E70-ADA6-B448F68A76D1}" dt="2024-06-06T09:45:46.676" v="404"/>
          <ac:spMkLst>
            <pc:docMk/>
            <pc:sldMk cId="357764145" sldId="1346"/>
            <ac:spMk id="75" creationId="{3312C983-17CA-B84A-5614-0CADDC36766C}"/>
          </ac:spMkLst>
        </pc:spChg>
        <pc:spChg chg="add mod">
          <ac:chgData name="Asha Mysore Venkataramu" userId="2a773df0-6f74-467a-b1b7-f320321272b2" providerId="ADAL" clId="{DC9F16E5-AAAC-4E70-ADA6-B448F68A76D1}" dt="2024-06-06T09:45:46.676" v="404"/>
          <ac:spMkLst>
            <pc:docMk/>
            <pc:sldMk cId="357764145" sldId="1346"/>
            <ac:spMk id="76" creationId="{649D10B2-7C7B-6A78-1AFD-C8DD65190661}"/>
          </ac:spMkLst>
        </pc:spChg>
        <pc:spChg chg="add mod">
          <ac:chgData name="Asha Mysore Venkataramu" userId="2a773df0-6f74-467a-b1b7-f320321272b2" providerId="ADAL" clId="{DC9F16E5-AAAC-4E70-ADA6-B448F68A76D1}" dt="2024-06-06T09:45:46.676" v="404"/>
          <ac:spMkLst>
            <pc:docMk/>
            <pc:sldMk cId="357764145" sldId="1346"/>
            <ac:spMk id="77" creationId="{5B5AB4B2-939E-0EA1-FBE1-EFD41589829A}"/>
          </ac:spMkLst>
        </pc:spChg>
        <pc:spChg chg="add mod">
          <ac:chgData name="Asha Mysore Venkataramu" userId="2a773df0-6f74-467a-b1b7-f320321272b2" providerId="ADAL" clId="{DC9F16E5-AAAC-4E70-ADA6-B448F68A76D1}" dt="2024-06-06T09:46:19.748" v="412" actId="14100"/>
          <ac:spMkLst>
            <pc:docMk/>
            <pc:sldMk cId="357764145" sldId="1346"/>
            <ac:spMk id="78" creationId="{E2949E32-B310-06F3-6C7C-EC623E3454BF}"/>
          </ac:spMkLst>
        </pc:spChg>
        <pc:spChg chg="add mod">
          <ac:chgData name="Asha Mysore Venkataramu" userId="2a773df0-6f74-467a-b1b7-f320321272b2" providerId="ADAL" clId="{DC9F16E5-AAAC-4E70-ADA6-B448F68A76D1}" dt="2024-06-06T09:46:06.643" v="408" actId="1076"/>
          <ac:spMkLst>
            <pc:docMk/>
            <pc:sldMk cId="357764145" sldId="1346"/>
            <ac:spMk id="79" creationId="{1B4E455A-2C4B-AEF4-25B1-7FA03914ACDF}"/>
          </ac:spMkLst>
        </pc:spChg>
        <pc:spChg chg="add mod">
          <ac:chgData name="Asha Mysore Venkataramu" userId="2a773df0-6f74-467a-b1b7-f320321272b2" providerId="ADAL" clId="{DC9F16E5-AAAC-4E70-ADA6-B448F68A76D1}" dt="2024-06-06T09:46:12.613" v="409" actId="1076"/>
          <ac:spMkLst>
            <pc:docMk/>
            <pc:sldMk cId="357764145" sldId="1346"/>
            <ac:spMk id="80" creationId="{C40DAFC3-822D-C15F-BEF8-BD093FA9C9AE}"/>
          </ac:spMkLst>
        </pc:spChg>
        <pc:spChg chg="add mod">
          <ac:chgData name="Asha Mysore Venkataramu" userId="2a773df0-6f74-467a-b1b7-f320321272b2" providerId="ADAL" clId="{DC9F16E5-AAAC-4E70-ADA6-B448F68A76D1}" dt="2024-06-06T09:47:41.451" v="428" actId="14100"/>
          <ac:spMkLst>
            <pc:docMk/>
            <pc:sldMk cId="357764145" sldId="1346"/>
            <ac:spMk id="81" creationId="{F9386461-5A55-908E-D21A-982BC33E8740}"/>
          </ac:spMkLst>
        </pc:spChg>
        <pc:spChg chg="add mod">
          <ac:chgData name="Asha Mysore Venkataramu" userId="2a773df0-6f74-467a-b1b7-f320321272b2" providerId="ADAL" clId="{DC9F16E5-AAAC-4E70-ADA6-B448F68A76D1}" dt="2024-06-06T09:46:37.816" v="414" actId="1076"/>
          <ac:spMkLst>
            <pc:docMk/>
            <pc:sldMk cId="357764145" sldId="1346"/>
            <ac:spMk id="82" creationId="{9DAA9D63-BCD7-644D-1410-A4768E05BE87}"/>
          </ac:spMkLst>
        </pc:spChg>
        <pc:spChg chg="add mod">
          <ac:chgData name="Asha Mysore Venkataramu" userId="2a773df0-6f74-467a-b1b7-f320321272b2" providerId="ADAL" clId="{DC9F16E5-AAAC-4E70-ADA6-B448F68A76D1}" dt="2024-06-06T09:47:32.170" v="426" actId="1038"/>
          <ac:spMkLst>
            <pc:docMk/>
            <pc:sldMk cId="357764145" sldId="1346"/>
            <ac:spMk id="83" creationId="{768B34D3-9F4F-A991-283E-782BD432AEE1}"/>
          </ac:spMkLst>
        </pc:spChg>
        <pc:spChg chg="add mod">
          <ac:chgData name="Asha Mysore Venkataramu" userId="2a773df0-6f74-467a-b1b7-f320321272b2" providerId="ADAL" clId="{DC9F16E5-AAAC-4E70-ADA6-B448F68A76D1}" dt="2024-06-06T09:49:06.266" v="470" actId="14100"/>
          <ac:spMkLst>
            <pc:docMk/>
            <pc:sldMk cId="357764145" sldId="1346"/>
            <ac:spMk id="84" creationId="{FCE3BE92-3455-BA62-2C68-17C63F87FCF6}"/>
          </ac:spMkLst>
        </pc:spChg>
        <pc:spChg chg="add mod">
          <ac:chgData name="Asha Mysore Venkataramu" userId="2a773df0-6f74-467a-b1b7-f320321272b2" providerId="ADAL" clId="{DC9F16E5-AAAC-4E70-ADA6-B448F68A76D1}" dt="2024-06-06T09:48:53.318" v="457" actId="1076"/>
          <ac:spMkLst>
            <pc:docMk/>
            <pc:sldMk cId="357764145" sldId="1346"/>
            <ac:spMk id="85" creationId="{1E473415-A635-F498-E2E1-3F1A18FCEEC6}"/>
          </ac:spMkLst>
        </pc:spChg>
        <pc:spChg chg="add mod">
          <ac:chgData name="Asha Mysore Venkataramu" userId="2a773df0-6f74-467a-b1b7-f320321272b2" providerId="ADAL" clId="{DC9F16E5-AAAC-4E70-ADA6-B448F68A76D1}" dt="2024-06-06T09:48:59.813" v="467" actId="1037"/>
          <ac:spMkLst>
            <pc:docMk/>
            <pc:sldMk cId="357764145" sldId="1346"/>
            <ac:spMk id="86" creationId="{D92C6061-5E60-D1AC-87D8-570EE8190D8A}"/>
          </ac:spMkLst>
        </pc:spChg>
        <pc:spChg chg="add mod">
          <ac:chgData name="Asha Mysore Venkataramu" userId="2a773df0-6f74-467a-b1b7-f320321272b2" providerId="ADAL" clId="{DC9F16E5-AAAC-4E70-ADA6-B448F68A76D1}" dt="2024-06-06T09:49:20.736" v="472" actId="1076"/>
          <ac:spMkLst>
            <pc:docMk/>
            <pc:sldMk cId="357764145" sldId="1346"/>
            <ac:spMk id="87" creationId="{515B2A19-E351-CA71-4A21-D6BBB7C897FA}"/>
          </ac:spMkLst>
        </pc:spChg>
        <pc:spChg chg="add mod">
          <ac:chgData name="Asha Mysore Venkataramu" userId="2a773df0-6f74-467a-b1b7-f320321272b2" providerId="ADAL" clId="{DC9F16E5-AAAC-4E70-ADA6-B448F68A76D1}" dt="2024-06-06T09:49:20.736" v="472" actId="1076"/>
          <ac:spMkLst>
            <pc:docMk/>
            <pc:sldMk cId="357764145" sldId="1346"/>
            <ac:spMk id="88" creationId="{68C98660-529A-992F-B7F9-5C7CA7416E47}"/>
          </ac:spMkLst>
        </pc:spChg>
        <pc:spChg chg="add mod">
          <ac:chgData name="Asha Mysore Venkataramu" userId="2a773df0-6f74-467a-b1b7-f320321272b2" providerId="ADAL" clId="{DC9F16E5-AAAC-4E70-ADA6-B448F68A76D1}" dt="2024-06-06T09:49:20.736" v="472" actId="1076"/>
          <ac:spMkLst>
            <pc:docMk/>
            <pc:sldMk cId="357764145" sldId="1346"/>
            <ac:spMk id="89" creationId="{62648F84-E7DE-29CC-2E9E-AD0BA42071EA}"/>
          </ac:spMkLst>
        </pc:spChg>
        <pc:spChg chg="add mod">
          <ac:chgData name="Asha Mysore Venkataramu" userId="2a773df0-6f74-467a-b1b7-f320321272b2" providerId="ADAL" clId="{DC9F16E5-AAAC-4E70-ADA6-B448F68A76D1}" dt="2024-06-06T09:50:19.642" v="476" actId="14100"/>
          <ac:spMkLst>
            <pc:docMk/>
            <pc:sldMk cId="357764145" sldId="1346"/>
            <ac:spMk id="90" creationId="{6A23ACE5-D0C8-BB81-35A4-DC7F492B9B83}"/>
          </ac:spMkLst>
        </pc:spChg>
        <pc:spChg chg="add mod">
          <ac:chgData name="Asha Mysore Venkataramu" userId="2a773df0-6f74-467a-b1b7-f320321272b2" providerId="ADAL" clId="{DC9F16E5-AAAC-4E70-ADA6-B448F68A76D1}" dt="2024-06-06T09:56:21.097" v="528" actId="207"/>
          <ac:spMkLst>
            <pc:docMk/>
            <pc:sldMk cId="357764145" sldId="1346"/>
            <ac:spMk id="92" creationId="{F2B2F63C-B1D8-834E-D729-60C744F2D050}"/>
          </ac:spMkLst>
        </pc:spChg>
        <pc:spChg chg="add mod">
          <ac:chgData name="Asha Mysore Venkataramu" userId="2a773df0-6f74-467a-b1b7-f320321272b2" providerId="ADAL" clId="{DC9F16E5-AAAC-4E70-ADA6-B448F68A76D1}" dt="2024-06-06T09:56:03.671" v="526" actId="207"/>
          <ac:spMkLst>
            <pc:docMk/>
            <pc:sldMk cId="357764145" sldId="1346"/>
            <ac:spMk id="93" creationId="{A412E168-2F7C-F30A-0A44-9B735C164CE8}"/>
          </ac:spMkLst>
        </pc:spChg>
        <pc:spChg chg="add mod">
          <ac:chgData name="Asha Mysore Venkataramu" userId="2a773df0-6f74-467a-b1b7-f320321272b2" providerId="ADAL" clId="{DC9F16E5-AAAC-4E70-ADA6-B448F68A76D1}" dt="2024-06-06T09:54:02.620" v="500" actId="207"/>
          <ac:spMkLst>
            <pc:docMk/>
            <pc:sldMk cId="357764145" sldId="1346"/>
            <ac:spMk id="95" creationId="{A2DEB928-775B-0E89-B853-7BDA0991D5C1}"/>
          </ac:spMkLst>
        </pc:spChg>
        <pc:spChg chg="add mod">
          <ac:chgData name="Asha Mysore Venkataramu" userId="2a773df0-6f74-467a-b1b7-f320321272b2" providerId="ADAL" clId="{DC9F16E5-AAAC-4E70-ADA6-B448F68A76D1}" dt="2024-06-06T09:54:19.032" v="508" actId="20577"/>
          <ac:spMkLst>
            <pc:docMk/>
            <pc:sldMk cId="357764145" sldId="1346"/>
            <ac:spMk id="96" creationId="{22EF40FD-A963-6F47-84BA-9E392605BCD0}"/>
          </ac:spMkLst>
        </pc:spChg>
        <pc:spChg chg="add mod">
          <ac:chgData name="Asha Mysore Venkataramu" userId="2a773df0-6f74-467a-b1b7-f320321272b2" providerId="ADAL" clId="{DC9F16E5-AAAC-4E70-ADA6-B448F68A76D1}" dt="2024-06-06T09:54:30.932" v="521" actId="20577"/>
          <ac:spMkLst>
            <pc:docMk/>
            <pc:sldMk cId="357764145" sldId="1346"/>
            <ac:spMk id="97" creationId="{DC88B4EE-BF0F-BA7F-A902-C79DF597E6C4}"/>
          </ac:spMkLst>
        </pc:spChg>
        <pc:grpChg chg="add mod">
          <ac:chgData name="Asha Mysore Venkataramu" userId="2a773df0-6f74-467a-b1b7-f320321272b2" providerId="ADAL" clId="{DC9F16E5-AAAC-4E70-ADA6-B448F68A76D1}" dt="2024-06-06T09:45:35.546" v="403" actId="1038"/>
          <ac:grpSpMkLst>
            <pc:docMk/>
            <pc:sldMk cId="357764145" sldId="1346"/>
            <ac:grpSpMk id="66" creationId="{B9657229-8D96-86C3-0AB1-E595EA086851}"/>
          </ac:grpSpMkLst>
        </pc:grpChg>
        <pc:grpChg chg="add mod">
          <ac:chgData name="Asha Mysore Venkataramu" userId="2a773df0-6f74-467a-b1b7-f320321272b2" providerId="ADAL" clId="{DC9F16E5-AAAC-4E70-ADA6-B448F68A76D1}" dt="2024-06-06T09:47:29.098" v="420" actId="1076"/>
          <ac:grpSpMkLst>
            <pc:docMk/>
            <pc:sldMk cId="357764145" sldId="1346"/>
            <ac:grpSpMk id="67" creationId="{8634AABF-4D68-929D-1232-AF24B63FD4AA}"/>
          </ac:grpSpMkLst>
        </pc:grpChg>
        <pc:picChg chg="add del mod">
          <ac:chgData name="Asha Mysore Venkataramu" userId="2a773df0-6f74-467a-b1b7-f320321272b2" providerId="ADAL" clId="{DC9F16E5-AAAC-4E70-ADA6-B448F68A76D1}" dt="2024-06-06T09:35:58.175" v="219" actId="478"/>
          <ac:picMkLst>
            <pc:docMk/>
            <pc:sldMk cId="357764145" sldId="1346"/>
            <ac:picMk id="53" creationId="{CCE9A193-80BF-21AF-B540-68052E565A20}"/>
          </ac:picMkLst>
        </pc:picChg>
        <pc:picChg chg="add">
          <ac:chgData name="Asha Mysore Venkataramu" userId="2a773df0-6f74-467a-b1b7-f320321272b2" providerId="ADAL" clId="{DC9F16E5-AAAC-4E70-ADA6-B448F68A76D1}" dt="2024-06-06T09:37:40.351" v="252"/>
          <ac:picMkLst>
            <pc:docMk/>
            <pc:sldMk cId="357764145" sldId="1346"/>
            <ac:picMk id="60" creationId="{D639C5D8-1BBE-EBB5-F18A-A53636BB4031}"/>
          </ac:picMkLst>
        </pc:picChg>
        <pc:picChg chg="add mod">
          <ac:chgData name="Asha Mysore Venkataramu" userId="2a773df0-6f74-467a-b1b7-f320321272b2" providerId="ADAL" clId="{DC9F16E5-AAAC-4E70-ADA6-B448F68A76D1}" dt="2024-06-06T09:39:43.088" v="320" actId="164"/>
          <ac:picMkLst>
            <pc:docMk/>
            <pc:sldMk cId="357764145" sldId="1346"/>
            <ac:picMk id="61" creationId="{DCC0A10E-14F0-B648-0109-BF6B3488FCEA}"/>
          </ac:picMkLst>
        </pc:picChg>
        <pc:picChg chg="add mod">
          <ac:chgData name="Asha Mysore Venkataramu" userId="2a773df0-6f74-467a-b1b7-f320321272b2" providerId="ADAL" clId="{DC9F16E5-AAAC-4E70-ADA6-B448F68A76D1}" dt="2024-06-06T09:39:50.457" v="322" actId="164"/>
          <ac:picMkLst>
            <pc:docMk/>
            <pc:sldMk cId="357764145" sldId="1346"/>
            <ac:picMk id="62" creationId="{7F80D7C7-88CF-CBFD-1B52-CD55381B912B}"/>
          </ac:picMkLst>
        </pc:picChg>
        <pc:picChg chg="add mod">
          <ac:chgData name="Asha Mysore Venkataramu" userId="2a773df0-6f74-467a-b1b7-f320321272b2" providerId="ADAL" clId="{DC9F16E5-AAAC-4E70-ADA6-B448F68A76D1}" dt="2024-06-06T09:47:57.005" v="429" actId="1076"/>
          <ac:picMkLst>
            <pc:docMk/>
            <pc:sldMk cId="357764145" sldId="1346"/>
            <ac:picMk id="65" creationId="{004AD334-1430-D0F5-4CFE-565F301B94AF}"/>
          </ac:picMkLst>
        </pc:picChg>
        <pc:picChg chg="add mod">
          <ac:chgData name="Asha Mysore Venkataramu" userId="2a773df0-6f74-467a-b1b7-f320321272b2" providerId="ADAL" clId="{DC9F16E5-AAAC-4E70-ADA6-B448F68A76D1}" dt="2024-06-06T09:43:25.950" v="340" actId="1076"/>
          <ac:picMkLst>
            <pc:docMk/>
            <pc:sldMk cId="357764145" sldId="1346"/>
            <ac:picMk id="68" creationId="{04EB71A1-3C1F-4120-7E29-AB114AF6E61D}"/>
          </ac:picMkLst>
        </pc:picChg>
        <pc:picChg chg="add mod">
          <ac:chgData name="Asha Mysore Venkataramu" userId="2a773df0-6f74-467a-b1b7-f320321272b2" providerId="ADAL" clId="{DC9F16E5-AAAC-4E70-ADA6-B448F68A76D1}" dt="2024-06-06T09:44:05.967" v="345" actId="1076"/>
          <ac:picMkLst>
            <pc:docMk/>
            <pc:sldMk cId="357764145" sldId="1346"/>
            <ac:picMk id="69" creationId="{D46F92CA-E501-30AE-0A46-74E3C201370B}"/>
          </ac:picMkLst>
        </pc:picChg>
        <pc:picChg chg="add mod">
          <ac:chgData name="Asha Mysore Venkataramu" userId="2a773df0-6f74-467a-b1b7-f320321272b2" providerId="ADAL" clId="{DC9F16E5-AAAC-4E70-ADA6-B448F68A76D1}" dt="2024-06-06T09:49:38.913" v="474" actId="1076"/>
          <ac:picMkLst>
            <pc:docMk/>
            <pc:sldMk cId="357764145" sldId="1346"/>
            <ac:picMk id="73" creationId="{C1C68E11-D646-D210-3870-0BCB07189082}"/>
          </ac:picMkLst>
        </pc:picChg>
        <pc:picChg chg="add mod">
          <ac:chgData name="Asha Mysore Venkataramu" userId="2a773df0-6f74-467a-b1b7-f320321272b2" providerId="ADAL" clId="{DC9F16E5-AAAC-4E70-ADA6-B448F68A76D1}" dt="2024-06-06T09:48:31.724" v="454" actId="1076"/>
          <ac:picMkLst>
            <pc:docMk/>
            <pc:sldMk cId="357764145" sldId="1346"/>
            <ac:picMk id="74" creationId="{66322D60-BC70-AC23-D162-9AA41866B46F}"/>
          </ac:picMkLst>
        </pc:picChg>
      </pc:sldChg>
      <pc:sldChg chg="addSp delSp modSp new add del mod">
        <pc:chgData name="Asha Mysore Venkataramu" userId="2a773df0-6f74-467a-b1b7-f320321272b2" providerId="ADAL" clId="{DC9F16E5-AAAC-4E70-ADA6-B448F68A76D1}" dt="2024-06-06T10:15:35.616" v="734" actId="1036"/>
        <pc:sldMkLst>
          <pc:docMk/>
          <pc:sldMk cId="1047365890" sldId="1347"/>
        </pc:sldMkLst>
        <pc:spChg chg="mod">
          <ac:chgData name="Asha Mysore Venkataramu" userId="2a773df0-6f74-467a-b1b7-f320321272b2" providerId="ADAL" clId="{DC9F16E5-AAAC-4E70-ADA6-B448F68A76D1}" dt="2024-06-06T10:15:09.354" v="695"/>
          <ac:spMkLst>
            <pc:docMk/>
            <pc:sldMk cId="1047365890" sldId="1347"/>
            <ac:spMk id="2" creationId="{364B6F09-592E-30CD-8867-4045DE08908B}"/>
          </ac:spMkLst>
        </pc:spChg>
        <pc:spChg chg="del">
          <ac:chgData name="Asha Mysore Venkataramu" userId="2a773df0-6f74-467a-b1b7-f320321272b2" providerId="ADAL" clId="{DC9F16E5-AAAC-4E70-ADA6-B448F68A76D1}" dt="2024-06-06T10:04:25.477" v="565" actId="478"/>
          <ac:spMkLst>
            <pc:docMk/>
            <pc:sldMk cId="1047365890" sldId="1347"/>
            <ac:spMk id="3" creationId="{E6AD9A95-0812-CC35-23FC-1FD2ABFFA5DB}"/>
          </ac:spMkLst>
        </pc:spChg>
        <pc:spChg chg="add mod">
          <ac:chgData name="Asha Mysore Venkataramu" userId="2a773df0-6f74-467a-b1b7-f320321272b2" providerId="ADAL" clId="{DC9F16E5-AAAC-4E70-ADA6-B448F68A76D1}" dt="2024-06-06T10:04:28.250" v="566"/>
          <ac:spMkLst>
            <pc:docMk/>
            <pc:sldMk cId="1047365890" sldId="1347"/>
            <ac:spMk id="4" creationId="{4234ECCE-CBC2-C88C-D484-5418D5109952}"/>
          </ac:spMkLst>
        </pc:spChg>
        <pc:spChg chg="add mod">
          <ac:chgData name="Asha Mysore Venkataramu" userId="2a773df0-6f74-467a-b1b7-f320321272b2" providerId="ADAL" clId="{DC9F16E5-AAAC-4E70-ADA6-B448F68A76D1}" dt="2024-06-06T10:15:35.616" v="734" actId="1036"/>
          <ac:spMkLst>
            <pc:docMk/>
            <pc:sldMk cId="1047365890" sldId="1347"/>
            <ac:spMk id="13" creationId="{15757640-1F8B-B5BC-88D2-949EDC1A3E2B}"/>
          </ac:spMkLst>
        </pc:spChg>
        <pc:spChg chg="add mod">
          <ac:chgData name="Asha Mysore Venkataramu" userId="2a773df0-6f74-467a-b1b7-f320321272b2" providerId="ADAL" clId="{DC9F16E5-AAAC-4E70-ADA6-B448F68A76D1}" dt="2024-06-06T10:15:35.616" v="734" actId="1036"/>
          <ac:spMkLst>
            <pc:docMk/>
            <pc:sldMk cId="1047365890" sldId="1347"/>
            <ac:spMk id="14" creationId="{0838D85D-878A-D286-A4A5-9A3055F8D480}"/>
          </ac:spMkLst>
        </pc:spChg>
        <pc:spChg chg="add mod">
          <ac:chgData name="Asha Mysore Venkataramu" userId="2a773df0-6f74-467a-b1b7-f320321272b2" providerId="ADAL" clId="{DC9F16E5-AAAC-4E70-ADA6-B448F68A76D1}" dt="2024-06-06T10:15:35.616" v="734" actId="1036"/>
          <ac:spMkLst>
            <pc:docMk/>
            <pc:sldMk cId="1047365890" sldId="1347"/>
            <ac:spMk id="17" creationId="{FD16FB12-F6C1-E4CF-E491-3670D97D069B}"/>
          </ac:spMkLst>
        </pc:spChg>
        <pc:spChg chg="add mod">
          <ac:chgData name="Asha Mysore Venkataramu" userId="2a773df0-6f74-467a-b1b7-f320321272b2" providerId="ADAL" clId="{DC9F16E5-AAAC-4E70-ADA6-B448F68A76D1}" dt="2024-06-06T10:15:35.616" v="734" actId="1036"/>
          <ac:spMkLst>
            <pc:docMk/>
            <pc:sldMk cId="1047365890" sldId="1347"/>
            <ac:spMk id="19" creationId="{9939883F-8749-1BE6-BD36-E2773B347954}"/>
          </ac:spMkLst>
        </pc:spChg>
        <pc:spChg chg="add mod">
          <ac:chgData name="Asha Mysore Venkataramu" userId="2a773df0-6f74-467a-b1b7-f320321272b2" providerId="ADAL" clId="{DC9F16E5-AAAC-4E70-ADA6-B448F68A76D1}" dt="2024-06-06T10:15:35.616" v="734" actId="1036"/>
          <ac:spMkLst>
            <pc:docMk/>
            <pc:sldMk cId="1047365890" sldId="1347"/>
            <ac:spMk id="20" creationId="{EBD2E7A9-6F0F-AFF3-6370-6B772566109B}"/>
          </ac:spMkLst>
        </pc:spChg>
        <pc:spChg chg="add del mod">
          <ac:chgData name="Asha Mysore Venkataramu" userId="2a773df0-6f74-467a-b1b7-f320321272b2" providerId="ADAL" clId="{DC9F16E5-AAAC-4E70-ADA6-B448F68A76D1}" dt="2024-06-06T10:14:11.469" v="688" actId="478"/>
          <ac:spMkLst>
            <pc:docMk/>
            <pc:sldMk cId="1047365890" sldId="1347"/>
            <ac:spMk id="21" creationId="{B863172B-DEEA-1FAB-8DDF-8C3FF4A7F167}"/>
          </ac:spMkLst>
        </pc:spChg>
        <pc:spChg chg="add mod">
          <ac:chgData name="Asha Mysore Venkataramu" userId="2a773df0-6f74-467a-b1b7-f320321272b2" providerId="ADAL" clId="{DC9F16E5-AAAC-4E70-ADA6-B448F68A76D1}" dt="2024-06-06T10:15:35.616" v="734" actId="1036"/>
          <ac:spMkLst>
            <pc:docMk/>
            <pc:sldMk cId="1047365890" sldId="1347"/>
            <ac:spMk id="22" creationId="{96A0E663-F4C1-C6D2-9C55-7823A51A9AC5}"/>
          </ac:spMkLst>
        </pc:spChg>
        <pc:spChg chg="add del mod">
          <ac:chgData name="Asha Mysore Venkataramu" userId="2a773df0-6f74-467a-b1b7-f320321272b2" providerId="ADAL" clId="{DC9F16E5-AAAC-4E70-ADA6-B448F68A76D1}" dt="2024-06-06T10:15:35.616" v="734" actId="1036"/>
          <ac:spMkLst>
            <pc:docMk/>
            <pc:sldMk cId="1047365890" sldId="1347"/>
            <ac:spMk id="23" creationId="{219CAD5D-1E03-6654-F065-EB3CB7A80482}"/>
          </ac:spMkLst>
        </pc:spChg>
        <pc:spChg chg="add mod">
          <ac:chgData name="Asha Mysore Venkataramu" userId="2a773df0-6f74-467a-b1b7-f320321272b2" providerId="ADAL" clId="{DC9F16E5-AAAC-4E70-ADA6-B448F68A76D1}" dt="2024-06-06T10:15:03.615" v="694" actId="1076"/>
          <ac:spMkLst>
            <pc:docMk/>
            <pc:sldMk cId="1047365890" sldId="1347"/>
            <ac:spMk id="24" creationId="{006EC3CB-7AA5-E5E6-F2CD-CE85F7B6AC0E}"/>
          </ac:spMkLst>
        </pc:spChg>
        <pc:picChg chg="add mod modCrop">
          <ac:chgData name="Asha Mysore Venkataramu" userId="2a773df0-6f74-467a-b1b7-f320321272b2" providerId="ADAL" clId="{DC9F16E5-AAAC-4E70-ADA6-B448F68A76D1}" dt="2024-06-06T10:15:35.616" v="734" actId="1036"/>
          <ac:picMkLst>
            <pc:docMk/>
            <pc:sldMk cId="1047365890" sldId="1347"/>
            <ac:picMk id="5" creationId="{BA66D607-97A9-E5A8-91EC-454975C01618}"/>
          </ac:picMkLst>
        </pc:picChg>
        <pc:picChg chg="add del mod modCrop">
          <ac:chgData name="Asha Mysore Venkataramu" userId="2a773df0-6f74-467a-b1b7-f320321272b2" providerId="ADAL" clId="{DC9F16E5-AAAC-4E70-ADA6-B448F68A76D1}" dt="2024-06-06T10:05:49.427" v="577" actId="478"/>
          <ac:picMkLst>
            <pc:docMk/>
            <pc:sldMk cId="1047365890" sldId="1347"/>
            <ac:picMk id="6" creationId="{280DEBC6-9538-1159-EF9C-E1867784A190}"/>
          </ac:picMkLst>
        </pc:picChg>
        <pc:picChg chg="add mod modCrop">
          <ac:chgData name="Asha Mysore Venkataramu" userId="2a773df0-6f74-467a-b1b7-f320321272b2" providerId="ADAL" clId="{DC9F16E5-AAAC-4E70-ADA6-B448F68A76D1}" dt="2024-06-06T10:15:35.616" v="734" actId="1036"/>
          <ac:picMkLst>
            <pc:docMk/>
            <pc:sldMk cId="1047365890" sldId="1347"/>
            <ac:picMk id="7" creationId="{4EF65A49-4214-8ED4-FEC9-617CEF17DA63}"/>
          </ac:picMkLst>
        </pc:picChg>
        <pc:picChg chg="add mod">
          <ac:chgData name="Asha Mysore Venkataramu" userId="2a773df0-6f74-467a-b1b7-f320321272b2" providerId="ADAL" clId="{DC9F16E5-AAAC-4E70-ADA6-B448F68A76D1}" dt="2024-06-06T10:06:43.169" v="587"/>
          <ac:picMkLst>
            <pc:docMk/>
            <pc:sldMk cId="1047365890" sldId="1347"/>
            <ac:picMk id="8" creationId="{E93E7608-A7FE-8A49-1652-ACF7616C96B7}"/>
          </ac:picMkLst>
        </pc:picChg>
        <pc:picChg chg="add mod">
          <ac:chgData name="Asha Mysore Venkataramu" userId="2a773df0-6f74-467a-b1b7-f320321272b2" providerId="ADAL" clId="{DC9F16E5-AAAC-4E70-ADA6-B448F68A76D1}" dt="2024-06-06T10:15:35.616" v="734" actId="1036"/>
          <ac:picMkLst>
            <pc:docMk/>
            <pc:sldMk cId="1047365890" sldId="1347"/>
            <ac:picMk id="9" creationId="{741420E4-E884-1006-8F3F-51BBBEC53580}"/>
          </ac:picMkLst>
        </pc:picChg>
        <pc:picChg chg="add mod">
          <ac:chgData name="Asha Mysore Venkataramu" userId="2a773df0-6f74-467a-b1b7-f320321272b2" providerId="ADAL" clId="{DC9F16E5-AAAC-4E70-ADA6-B448F68A76D1}" dt="2024-06-06T10:15:35.616" v="734" actId="1036"/>
          <ac:picMkLst>
            <pc:docMk/>
            <pc:sldMk cId="1047365890" sldId="1347"/>
            <ac:picMk id="10" creationId="{C4C4D083-301C-49CD-5575-95980D351D1E}"/>
          </ac:picMkLst>
        </pc:picChg>
        <pc:picChg chg="add del mod">
          <ac:chgData name="Asha Mysore Venkataramu" userId="2a773df0-6f74-467a-b1b7-f320321272b2" providerId="ADAL" clId="{DC9F16E5-AAAC-4E70-ADA6-B448F68A76D1}" dt="2024-06-06T10:15:35.616" v="734" actId="1036"/>
          <ac:picMkLst>
            <pc:docMk/>
            <pc:sldMk cId="1047365890" sldId="1347"/>
            <ac:picMk id="11" creationId="{778333E8-3DA1-DF84-30B9-A1DE65E63B14}"/>
          </ac:picMkLst>
        </pc:picChg>
        <pc:picChg chg="add mod">
          <ac:chgData name="Asha Mysore Venkataramu" userId="2a773df0-6f74-467a-b1b7-f320321272b2" providerId="ADAL" clId="{DC9F16E5-AAAC-4E70-ADA6-B448F68A76D1}" dt="2024-06-06T10:15:35.616" v="734" actId="1036"/>
          <ac:picMkLst>
            <pc:docMk/>
            <pc:sldMk cId="1047365890" sldId="1347"/>
            <ac:picMk id="15" creationId="{32C6BED5-55EF-CEFF-5C07-7DA9BAE2188B}"/>
          </ac:picMkLst>
        </pc:picChg>
      </pc:sldChg>
      <pc:sldChg chg="delSp modSp add mod">
        <pc:chgData name="Asha Mysore Venkataramu" userId="2a773df0-6f74-467a-b1b7-f320321272b2" providerId="ADAL" clId="{DC9F16E5-AAAC-4E70-ADA6-B448F68A76D1}" dt="2024-06-06T10:21:33.903" v="797" actId="1076"/>
        <pc:sldMkLst>
          <pc:docMk/>
          <pc:sldMk cId="2630136228" sldId="1348"/>
        </pc:sldMkLst>
        <pc:spChg chg="mod">
          <ac:chgData name="Asha Mysore Venkataramu" userId="2a773df0-6f74-467a-b1b7-f320321272b2" providerId="ADAL" clId="{DC9F16E5-AAAC-4E70-ADA6-B448F68A76D1}" dt="2024-06-06T10:20:28.477" v="790"/>
          <ac:spMkLst>
            <pc:docMk/>
            <pc:sldMk cId="2630136228" sldId="1348"/>
            <ac:spMk id="2" creationId="{364B6F09-592E-30CD-8867-4045DE08908B}"/>
          </ac:spMkLst>
        </pc:spChg>
        <pc:spChg chg="mod">
          <ac:chgData name="Asha Mysore Venkataramu" userId="2a773df0-6f74-467a-b1b7-f320321272b2" providerId="ADAL" clId="{DC9F16E5-AAAC-4E70-ADA6-B448F68A76D1}" dt="2024-06-06T10:20:18.565" v="789" actId="1037"/>
          <ac:spMkLst>
            <pc:docMk/>
            <pc:sldMk cId="2630136228" sldId="1348"/>
            <ac:spMk id="13" creationId="{15757640-1F8B-B5BC-88D2-949EDC1A3E2B}"/>
          </ac:spMkLst>
        </pc:spChg>
        <pc:spChg chg="mod">
          <ac:chgData name="Asha Mysore Venkataramu" userId="2a773df0-6f74-467a-b1b7-f320321272b2" providerId="ADAL" clId="{DC9F16E5-AAAC-4E70-ADA6-B448F68A76D1}" dt="2024-06-06T10:20:40.350" v="791"/>
          <ac:spMkLst>
            <pc:docMk/>
            <pc:sldMk cId="2630136228" sldId="1348"/>
            <ac:spMk id="14" creationId="{0838D85D-878A-D286-A4A5-9A3055F8D480}"/>
          </ac:spMkLst>
        </pc:spChg>
        <pc:spChg chg="mod">
          <ac:chgData name="Asha Mysore Venkataramu" userId="2a773df0-6f74-467a-b1b7-f320321272b2" providerId="ADAL" clId="{DC9F16E5-AAAC-4E70-ADA6-B448F68A76D1}" dt="2024-06-06T10:21:33.903" v="797" actId="1076"/>
          <ac:spMkLst>
            <pc:docMk/>
            <pc:sldMk cId="2630136228" sldId="1348"/>
            <ac:spMk id="19" creationId="{9939883F-8749-1BE6-BD36-E2773B347954}"/>
          </ac:spMkLst>
        </pc:spChg>
        <pc:spChg chg="mod">
          <ac:chgData name="Asha Mysore Venkataramu" userId="2a773df0-6f74-467a-b1b7-f320321272b2" providerId="ADAL" clId="{DC9F16E5-AAAC-4E70-ADA6-B448F68A76D1}" dt="2024-06-06T10:21:33.903" v="797" actId="1076"/>
          <ac:spMkLst>
            <pc:docMk/>
            <pc:sldMk cId="2630136228" sldId="1348"/>
            <ac:spMk id="20" creationId="{EBD2E7A9-6F0F-AFF3-6370-6B772566109B}"/>
          </ac:spMkLst>
        </pc:spChg>
        <pc:spChg chg="mod">
          <ac:chgData name="Asha Mysore Venkataramu" userId="2a773df0-6f74-467a-b1b7-f320321272b2" providerId="ADAL" clId="{DC9F16E5-AAAC-4E70-ADA6-B448F68A76D1}" dt="2024-06-06T10:21:33.903" v="797" actId="1076"/>
          <ac:spMkLst>
            <pc:docMk/>
            <pc:sldMk cId="2630136228" sldId="1348"/>
            <ac:spMk id="22" creationId="{96A0E663-F4C1-C6D2-9C55-7823A51A9AC5}"/>
          </ac:spMkLst>
        </pc:spChg>
        <pc:spChg chg="del">
          <ac:chgData name="Asha Mysore Venkataramu" userId="2a773df0-6f74-467a-b1b7-f320321272b2" providerId="ADAL" clId="{DC9F16E5-AAAC-4E70-ADA6-B448F68A76D1}" dt="2024-06-06T10:21:27.116" v="796" actId="478"/>
          <ac:spMkLst>
            <pc:docMk/>
            <pc:sldMk cId="2630136228" sldId="1348"/>
            <ac:spMk id="23" creationId="{219CAD5D-1E03-6654-F065-EB3CB7A80482}"/>
          </ac:spMkLst>
        </pc:spChg>
        <pc:picChg chg="mod">
          <ac:chgData name="Asha Mysore Venkataramu" userId="2a773df0-6f74-467a-b1b7-f320321272b2" providerId="ADAL" clId="{DC9F16E5-AAAC-4E70-ADA6-B448F68A76D1}" dt="2024-06-06T10:21:33.903" v="797" actId="1076"/>
          <ac:picMkLst>
            <pc:docMk/>
            <pc:sldMk cId="2630136228" sldId="1348"/>
            <ac:picMk id="7" creationId="{4EF65A49-4214-8ED4-FEC9-617CEF17DA63}"/>
          </ac:picMkLst>
        </pc:picChg>
        <pc:picChg chg="mod">
          <ac:chgData name="Asha Mysore Venkataramu" userId="2a773df0-6f74-467a-b1b7-f320321272b2" providerId="ADAL" clId="{DC9F16E5-AAAC-4E70-ADA6-B448F68A76D1}" dt="2024-06-06T10:21:33.903" v="797" actId="1076"/>
          <ac:picMkLst>
            <pc:docMk/>
            <pc:sldMk cId="2630136228" sldId="1348"/>
            <ac:picMk id="9" creationId="{741420E4-E884-1006-8F3F-51BBBEC53580}"/>
          </ac:picMkLst>
        </pc:picChg>
        <pc:picChg chg="mod">
          <ac:chgData name="Asha Mysore Venkataramu" userId="2a773df0-6f74-467a-b1b7-f320321272b2" providerId="ADAL" clId="{DC9F16E5-AAAC-4E70-ADA6-B448F68A76D1}" dt="2024-06-06T10:21:33.903" v="797" actId="1076"/>
          <ac:picMkLst>
            <pc:docMk/>
            <pc:sldMk cId="2630136228" sldId="1348"/>
            <ac:picMk id="10" creationId="{C4C4D083-301C-49CD-5575-95980D351D1E}"/>
          </ac:picMkLst>
        </pc:picChg>
        <pc:picChg chg="del">
          <ac:chgData name="Asha Mysore Venkataramu" userId="2a773df0-6f74-467a-b1b7-f320321272b2" providerId="ADAL" clId="{DC9F16E5-AAAC-4E70-ADA6-B448F68A76D1}" dt="2024-06-06T10:21:27.116" v="796" actId="478"/>
          <ac:picMkLst>
            <pc:docMk/>
            <pc:sldMk cId="2630136228" sldId="1348"/>
            <ac:picMk id="11" creationId="{778333E8-3DA1-DF84-30B9-A1DE65E63B14}"/>
          </ac:picMkLst>
        </pc:picChg>
      </pc:sldChg>
      <pc:sldChg chg="addSp delSp modSp new del mod">
        <pc:chgData name="Asha Mysore Venkataramu" userId="2a773df0-6f74-467a-b1b7-f320321272b2" providerId="ADAL" clId="{DC9F16E5-AAAC-4E70-ADA6-B448F68A76D1}" dt="2024-06-06T11:59:34.588" v="1855" actId="47"/>
        <pc:sldMkLst>
          <pc:docMk/>
          <pc:sldMk cId="1461408019" sldId="1349"/>
        </pc:sldMkLst>
        <pc:spChg chg="mod">
          <ac:chgData name="Asha Mysore Venkataramu" userId="2a773df0-6f74-467a-b1b7-f320321272b2" providerId="ADAL" clId="{DC9F16E5-AAAC-4E70-ADA6-B448F68A76D1}" dt="2024-06-06T11:47:50.858" v="1691" actId="20577"/>
          <ac:spMkLst>
            <pc:docMk/>
            <pc:sldMk cId="1461408019" sldId="1349"/>
            <ac:spMk id="2" creationId="{DA6814F3-0CA5-BE59-5AA8-14556913327A}"/>
          </ac:spMkLst>
        </pc:spChg>
        <pc:spChg chg="del">
          <ac:chgData name="Asha Mysore Venkataramu" userId="2a773df0-6f74-467a-b1b7-f320321272b2" providerId="ADAL" clId="{DC9F16E5-AAAC-4E70-ADA6-B448F68A76D1}" dt="2024-06-06T10:59:14.635" v="1117" actId="478"/>
          <ac:spMkLst>
            <pc:docMk/>
            <pc:sldMk cId="1461408019" sldId="1349"/>
            <ac:spMk id="3" creationId="{E0DBF24E-DF44-8B32-F6B2-653473D68626}"/>
          </ac:spMkLst>
        </pc:spChg>
        <pc:spChg chg="add del mod">
          <ac:chgData name="Asha Mysore Venkataramu" userId="2a773df0-6f74-467a-b1b7-f320321272b2" providerId="ADAL" clId="{DC9F16E5-AAAC-4E70-ADA6-B448F68A76D1}" dt="2024-06-06T11:01:21.173" v="1136" actId="478"/>
          <ac:spMkLst>
            <pc:docMk/>
            <pc:sldMk cId="1461408019" sldId="1349"/>
            <ac:spMk id="6" creationId="{DC709A7D-3E83-A3B1-AE0A-579E31179329}"/>
          </ac:spMkLst>
        </pc:spChg>
        <pc:spChg chg="add mod">
          <ac:chgData name="Asha Mysore Venkataramu" userId="2a773df0-6f74-467a-b1b7-f320321272b2" providerId="ADAL" clId="{DC9F16E5-AAAC-4E70-ADA6-B448F68A76D1}" dt="2024-06-06T11:03:00.549" v="1170" actId="14100"/>
          <ac:spMkLst>
            <pc:docMk/>
            <pc:sldMk cId="1461408019" sldId="1349"/>
            <ac:spMk id="9" creationId="{299A1647-51CB-DC1D-9EFB-79DAAB8754EA}"/>
          </ac:spMkLst>
        </pc:spChg>
        <pc:spChg chg="add mod">
          <ac:chgData name="Asha Mysore Venkataramu" userId="2a773df0-6f74-467a-b1b7-f320321272b2" providerId="ADAL" clId="{DC9F16E5-AAAC-4E70-ADA6-B448F68A76D1}" dt="2024-06-06T11:16:45.753" v="1336" actId="403"/>
          <ac:spMkLst>
            <pc:docMk/>
            <pc:sldMk cId="1461408019" sldId="1349"/>
            <ac:spMk id="10" creationId="{F8EC5B51-F2A7-AC29-191A-62C2B3834740}"/>
          </ac:spMkLst>
        </pc:spChg>
        <pc:spChg chg="add mod">
          <ac:chgData name="Asha Mysore Venkataramu" userId="2a773df0-6f74-467a-b1b7-f320321272b2" providerId="ADAL" clId="{DC9F16E5-AAAC-4E70-ADA6-B448F68A76D1}" dt="2024-06-06T11:16:45.753" v="1336" actId="403"/>
          <ac:spMkLst>
            <pc:docMk/>
            <pc:sldMk cId="1461408019" sldId="1349"/>
            <ac:spMk id="11" creationId="{E403CD10-9F61-B65B-8F23-D55508E54276}"/>
          </ac:spMkLst>
        </pc:spChg>
        <pc:spChg chg="add mod">
          <ac:chgData name="Asha Mysore Venkataramu" userId="2a773df0-6f74-467a-b1b7-f320321272b2" providerId="ADAL" clId="{DC9F16E5-AAAC-4E70-ADA6-B448F68A76D1}" dt="2024-06-06T11:16:45.753" v="1336" actId="403"/>
          <ac:spMkLst>
            <pc:docMk/>
            <pc:sldMk cId="1461408019" sldId="1349"/>
            <ac:spMk id="12" creationId="{8A8EB3AB-5C81-2D5D-6630-4C5EBACC65BA}"/>
          </ac:spMkLst>
        </pc:spChg>
        <pc:spChg chg="add mod">
          <ac:chgData name="Asha Mysore Venkataramu" userId="2a773df0-6f74-467a-b1b7-f320321272b2" providerId="ADAL" clId="{DC9F16E5-AAAC-4E70-ADA6-B448F68A76D1}" dt="2024-06-06T11:16:45.753" v="1336" actId="403"/>
          <ac:spMkLst>
            <pc:docMk/>
            <pc:sldMk cId="1461408019" sldId="1349"/>
            <ac:spMk id="13" creationId="{DD079B3B-9FE0-6168-E094-5E761CF5E7FB}"/>
          </ac:spMkLst>
        </pc:spChg>
        <pc:spChg chg="add mod">
          <ac:chgData name="Asha Mysore Venkataramu" userId="2a773df0-6f74-467a-b1b7-f320321272b2" providerId="ADAL" clId="{DC9F16E5-AAAC-4E70-ADA6-B448F68A76D1}" dt="2024-06-06T11:16:45.753" v="1336" actId="403"/>
          <ac:spMkLst>
            <pc:docMk/>
            <pc:sldMk cId="1461408019" sldId="1349"/>
            <ac:spMk id="14" creationId="{248E18E4-6ED6-74B7-3491-541833B20629}"/>
          </ac:spMkLst>
        </pc:spChg>
        <pc:spChg chg="add mod">
          <ac:chgData name="Asha Mysore Venkataramu" userId="2a773df0-6f74-467a-b1b7-f320321272b2" providerId="ADAL" clId="{DC9F16E5-AAAC-4E70-ADA6-B448F68A76D1}" dt="2024-06-06T11:06:10.458" v="1206" actId="208"/>
          <ac:spMkLst>
            <pc:docMk/>
            <pc:sldMk cId="1461408019" sldId="1349"/>
            <ac:spMk id="15" creationId="{975DE7EA-86FE-E25D-5AED-32821B455538}"/>
          </ac:spMkLst>
        </pc:spChg>
        <pc:spChg chg="add mod">
          <ac:chgData name="Asha Mysore Venkataramu" userId="2a773df0-6f74-467a-b1b7-f320321272b2" providerId="ADAL" clId="{DC9F16E5-AAAC-4E70-ADA6-B448F68A76D1}" dt="2024-06-06T11:06:14.482" v="1208" actId="1076"/>
          <ac:spMkLst>
            <pc:docMk/>
            <pc:sldMk cId="1461408019" sldId="1349"/>
            <ac:spMk id="16" creationId="{BA7289D8-D879-5D1C-629D-33C011E9DB70}"/>
          </ac:spMkLst>
        </pc:spChg>
        <pc:spChg chg="add mod">
          <ac:chgData name="Asha Mysore Venkataramu" userId="2a773df0-6f74-467a-b1b7-f320321272b2" providerId="ADAL" clId="{DC9F16E5-AAAC-4E70-ADA6-B448F68A76D1}" dt="2024-06-06T11:06:18.538" v="1210" actId="1076"/>
          <ac:spMkLst>
            <pc:docMk/>
            <pc:sldMk cId="1461408019" sldId="1349"/>
            <ac:spMk id="17" creationId="{B217A82B-7579-8C88-E52B-340C6CF39993}"/>
          </ac:spMkLst>
        </pc:spChg>
        <pc:spChg chg="add mod">
          <ac:chgData name="Asha Mysore Venkataramu" userId="2a773df0-6f74-467a-b1b7-f320321272b2" providerId="ADAL" clId="{DC9F16E5-AAAC-4E70-ADA6-B448F68A76D1}" dt="2024-06-06T11:06:29.808" v="1212" actId="1076"/>
          <ac:spMkLst>
            <pc:docMk/>
            <pc:sldMk cId="1461408019" sldId="1349"/>
            <ac:spMk id="18" creationId="{C1284987-FBFC-AA61-5B9B-9202B67A460F}"/>
          </ac:spMkLst>
        </pc:spChg>
        <pc:spChg chg="add mod">
          <ac:chgData name="Asha Mysore Venkataramu" userId="2a773df0-6f74-467a-b1b7-f320321272b2" providerId="ADAL" clId="{DC9F16E5-AAAC-4E70-ADA6-B448F68A76D1}" dt="2024-06-06T11:06:34.650" v="1214" actId="1076"/>
          <ac:spMkLst>
            <pc:docMk/>
            <pc:sldMk cId="1461408019" sldId="1349"/>
            <ac:spMk id="19" creationId="{3A12AF86-12DB-0859-A4A7-63CB0334BE7F}"/>
          </ac:spMkLst>
        </pc:spChg>
        <pc:picChg chg="add del mod">
          <ac:chgData name="Asha Mysore Venkataramu" userId="2a773df0-6f74-467a-b1b7-f320321272b2" providerId="ADAL" clId="{DC9F16E5-AAAC-4E70-ADA6-B448F68A76D1}" dt="2024-06-06T11:00:44.157" v="1126" actId="478"/>
          <ac:picMkLst>
            <pc:docMk/>
            <pc:sldMk cId="1461408019" sldId="1349"/>
            <ac:picMk id="4" creationId="{FE4E871D-410D-0383-C890-135E509CDA4D}"/>
          </ac:picMkLst>
        </pc:picChg>
        <pc:picChg chg="add mod">
          <ac:chgData name="Asha Mysore Venkataramu" userId="2a773df0-6f74-467a-b1b7-f320321272b2" providerId="ADAL" clId="{DC9F16E5-AAAC-4E70-ADA6-B448F68A76D1}" dt="2024-06-06T11:01:39.821" v="1143" actId="1076"/>
          <ac:picMkLst>
            <pc:docMk/>
            <pc:sldMk cId="1461408019" sldId="1349"/>
            <ac:picMk id="7" creationId="{CFE9A246-9336-7B7F-19CB-83DF8747F2D9}"/>
          </ac:picMkLst>
        </pc:picChg>
        <pc:picChg chg="add">
          <ac:chgData name="Asha Mysore Venkataramu" userId="2a773df0-6f74-467a-b1b7-f320321272b2" providerId="ADAL" clId="{DC9F16E5-AAAC-4E70-ADA6-B448F68A76D1}" dt="2024-06-06T11:01:07.614" v="1128"/>
          <ac:picMkLst>
            <pc:docMk/>
            <pc:sldMk cId="1461408019" sldId="1349"/>
            <ac:picMk id="8" creationId="{5C434F27-5477-55D3-2F81-9D1D9FD7AA96}"/>
          </ac:picMkLst>
        </pc:picChg>
      </pc:sldChg>
      <pc:sldChg chg="addSp delSp modSp new mod">
        <pc:chgData name="Asha Mysore Venkataramu" userId="2a773df0-6f74-467a-b1b7-f320321272b2" providerId="ADAL" clId="{DC9F16E5-AAAC-4E70-ADA6-B448F68A76D1}" dt="2024-06-06T11:16:28.088" v="1334" actId="1076"/>
        <pc:sldMkLst>
          <pc:docMk/>
          <pc:sldMk cId="2123681365" sldId="1350"/>
        </pc:sldMkLst>
        <pc:spChg chg="mod">
          <ac:chgData name="Asha Mysore Venkataramu" userId="2a773df0-6f74-467a-b1b7-f320321272b2" providerId="ADAL" clId="{DC9F16E5-AAAC-4E70-ADA6-B448F68A76D1}" dt="2024-06-06T11:10:25.693" v="1260"/>
          <ac:spMkLst>
            <pc:docMk/>
            <pc:sldMk cId="2123681365" sldId="1350"/>
            <ac:spMk id="2" creationId="{609F2372-621E-86DD-FF28-B98ECA7DAA25}"/>
          </ac:spMkLst>
        </pc:spChg>
        <pc:spChg chg="del">
          <ac:chgData name="Asha Mysore Venkataramu" userId="2a773df0-6f74-467a-b1b7-f320321272b2" providerId="ADAL" clId="{DC9F16E5-AAAC-4E70-ADA6-B448F68A76D1}" dt="2024-06-06T11:08:40.082" v="1241" actId="478"/>
          <ac:spMkLst>
            <pc:docMk/>
            <pc:sldMk cId="2123681365" sldId="1350"/>
            <ac:spMk id="3" creationId="{2831FE93-5F6E-3A19-CB40-3DB725A5D685}"/>
          </ac:spMkLst>
        </pc:spChg>
        <pc:spChg chg="add mod">
          <ac:chgData name="Asha Mysore Venkataramu" userId="2a773df0-6f74-467a-b1b7-f320321272b2" providerId="ADAL" clId="{DC9F16E5-AAAC-4E70-ADA6-B448F68A76D1}" dt="2024-06-06T11:15:19.839" v="1320" actId="1076"/>
          <ac:spMkLst>
            <pc:docMk/>
            <pc:sldMk cId="2123681365" sldId="1350"/>
            <ac:spMk id="19" creationId="{E1217920-2D11-03D9-6222-899CB54A11ED}"/>
          </ac:spMkLst>
        </pc:spChg>
        <pc:spChg chg="add mod">
          <ac:chgData name="Asha Mysore Venkataramu" userId="2a773df0-6f74-467a-b1b7-f320321272b2" providerId="ADAL" clId="{DC9F16E5-AAAC-4E70-ADA6-B448F68A76D1}" dt="2024-06-06T11:15:13.271" v="1319" actId="1076"/>
          <ac:spMkLst>
            <pc:docMk/>
            <pc:sldMk cId="2123681365" sldId="1350"/>
            <ac:spMk id="21" creationId="{AA54331B-BBE0-8BAE-8BEB-71B85B91C38A}"/>
          </ac:spMkLst>
        </pc:spChg>
        <pc:spChg chg="add mod">
          <ac:chgData name="Asha Mysore Venkataramu" userId="2a773df0-6f74-467a-b1b7-f320321272b2" providerId="ADAL" clId="{DC9F16E5-AAAC-4E70-ADA6-B448F68A76D1}" dt="2024-06-06T11:15:43.739" v="1324" actId="1076"/>
          <ac:spMkLst>
            <pc:docMk/>
            <pc:sldMk cId="2123681365" sldId="1350"/>
            <ac:spMk id="22" creationId="{E373F350-3911-74FC-ED83-3D35349A5D12}"/>
          </ac:spMkLst>
        </pc:spChg>
        <pc:spChg chg="add mod">
          <ac:chgData name="Asha Mysore Venkataramu" userId="2a773df0-6f74-467a-b1b7-f320321272b2" providerId="ADAL" clId="{DC9F16E5-AAAC-4E70-ADA6-B448F68A76D1}" dt="2024-06-06T11:16:10.414" v="1330" actId="1076"/>
          <ac:spMkLst>
            <pc:docMk/>
            <pc:sldMk cId="2123681365" sldId="1350"/>
            <ac:spMk id="23" creationId="{277680DF-5532-857A-C1A2-5D6443DDFA97}"/>
          </ac:spMkLst>
        </pc:spChg>
        <pc:spChg chg="add mod">
          <ac:chgData name="Asha Mysore Venkataramu" userId="2a773df0-6f74-467a-b1b7-f320321272b2" providerId="ADAL" clId="{DC9F16E5-AAAC-4E70-ADA6-B448F68A76D1}" dt="2024-06-06T11:16:28.088" v="1334" actId="1076"/>
          <ac:spMkLst>
            <pc:docMk/>
            <pc:sldMk cId="2123681365" sldId="1350"/>
            <ac:spMk id="24" creationId="{ED043E6D-863E-0E62-A89E-EF765B9D3595}"/>
          </ac:spMkLst>
        </pc:spChg>
        <pc:picChg chg="add mod">
          <ac:chgData name="Asha Mysore Venkataramu" userId="2a773df0-6f74-467a-b1b7-f320321272b2" providerId="ADAL" clId="{DC9F16E5-AAAC-4E70-ADA6-B448F68A76D1}" dt="2024-06-06T11:09:51.568" v="1252" actId="1076"/>
          <ac:picMkLst>
            <pc:docMk/>
            <pc:sldMk cId="2123681365" sldId="1350"/>
            <ac:picMk id="4" creationId="{36BBCC16-4654-0130-1F90-7331070DA436}"/>
          </ac:picMkLst>
        </pc:picChg>
        <pc:picChg chg="add mod">
          <ac:chgData name="Asha Mysore Venkataramu" userId="2a773df0-6f74-467a-b1b7-f320321272b2" providerId="ADAL" clId="{DC9F16E5-AAAC-4E70-ADA6-B448F68A76D1}" dt="2024-06-06T11:09:49.371" v="1251" actId="1076"/>
          <ac:picMkLst>
            <pc:docMk/>
            <pc:sldMk cId="2123681365" sldId="1350"/>
            <ac:picMk id="5" creationId="{6C018B8D-F788-3051-B20B-3DA7F6F8D604}"/>
          </ac:picMkLst>
        </pc:picChg>
        <pc:picChg chg="add mod">
          <ac:chgData name="Asha Mysore Venkataramu" userId="2a773df0-6f74-467a-b1b7-f320321272b2" providerId="ADAL" clId="{DC9F16E5-AAAC-4E70-ADA6-B448F68A76D1}" dt="2024-06-06T11:10:11.824" v="1257" actId="1076"/>
          <ac:picMkLst>
            <pc:docMk/>
            <pc:sldMk cId="2123681365" sldId="1350"/>
            <ac:picMk id="6" creationId="{94BC9501-8352-B973-9885-C0371D8C26ED}"/>
          </ac:picMkLst>
        </pc:picChg>
        <pc:picChg chg="add mod">
          <ac:chgData name="Asha Mysore Venkataramu" userId="2a773df0-6f74-467a-b1b7-f320321272b2" providerId="ADAL" clId="{DC9F16E5-AAAC-4E70-ADA6-B448F68A76D1}" dt="2024-06-06T11:12:23.628" v="1289" actId="1076"/>
          <ac:picMkLst>
            <pc:docMk/>
            <pc:sldMk cId="2123681365" sldId="1350"/>
            <ac:picMk id="7" creationId="{359EB091-A88D-74F2-8254-4FDA5C85CC5F}"/>
          </ac:picMkLst>
        </pc:picChg>
        <pc:picChg chg="add del mod">
          <ac:chgData name="Asha Mysore Venkataramu" userId="2a773df0-6f74-467a-b1b7-f320321272b2" providerId="ADAL" clId="{DC9F16E5-AAAC-4E70-ADA6-B448F68A76D1}" dt="2024-06-06T11:11:11.874" v="1275" actId="478"/>
          <ac:picMkLst>
            <pc:docMk/>
            <pc:sldMk cId="2123681365" sldId="1350"/>
            <ac:picMk id="8" creationId="{89C51FA7-955C-9F86-61EC-63D10E0306D3}"/>
          </ac:picMkLst>
        </pc:picChg>
        <pc:picChg chg="add del mod">
          <ac:chgData name="Asha Mysore Venkataramu" userId="2a773df0-6f74-467a-b1b7-f320321272b2" providerId="ADAL" clId="{DC9F16E5-AAAC-4E70-ADA6-B448F68A76D1}" dt="2024-06-06T11:11:11.874" v="1275" actId="478"/>
          <ac:picMkLst>
            <pc:docMk/>
            <pc:sldMk cId="2123681365" sldId="1350"/>
            <ac:picMk id="9" creationId="{89F5045F-2035-99DB-20B5-6C85C8E5B4A9}"/>
          </ac:picMkLst>
        </pc:picChg>
        <pc:picChg chg="add del mod">
          <ac:chgData name="Asha Mysore Venkataramu" userId="2a773df0-6f74-467a-b1b7-f320321272b2" providerId="ADAL" clId="{DC9F16E5-AAAC-4E70-ADA6-B448F68A76D1}" dt="2024-06-06T11:11:21.163" v="1280" actId="478"/>
          <ac:picMkLst>
            <pc:docMk/>
            <pc:sldMk cId="2123681365" sldId="1350"/>
            <ac:picMk id="10" creationId="{8B2CDBFC-28A8-87F4-4162-26452D04B4C4}"/>
          </ac:picMkLst>
        </pc:picChg>
        <pc:picChg chg="add del mod">
          <ac:chgData name="Asha Mysore Venkataramu" userId="2a773df0-6f74-467a-b1b7-f320321272b2" providerId="ADAL" clId="{DC9F16E5-AAAC-4E70-ADA6-B448F68A76D1}" dt="2024-06-06T11:11:21.163" v="1280" actId="478"/>
          <ac:picMkLst>
            <pc:docMk/>
            <pc:sldMk cId="2123681365" sldId="1350"/>
            <ac:picMk id="11" creationId="{D54C4FC3-3AB0-8F25-48DB-FB161BC918ED}"/>
          </ac:picMkLst>
        </pc:picChg>
        <pc:picChg chg="add mod">
          <ac:chgData name="Asha Mysore Venkataramu" userId="2a773df0-6f74-467a-b1b7-f320321272b2" providerId="ADAL" clId="{DC9F16E5-AAAC-4E70-ADA6-B448F68A76D1}" dt="2024-06-06T11:11:47.293" v="1286" actId="14100"/>
          <ac:picMkLst>
            <pc:docMk/>
            <pc:sldMk cId="2123681365" sldId="1350"/>
            <ac:picMk id="12" creationId="{AF9398AF-1B65-690C-E71B-6165CC4A8A05}"/>
          </ac:picMkLst>
        </pc:picChg>
        <pc:picChg chg="add mod">
          <ac:chgData name="Asha Mysore Venkataramu" userId="2a773df0-6f74-467a-b1b7-f320321272b2" providerId="ADAL" clId="{DC9F16E5-AAAC-4E70-ADA6-B448F68A76D1}" dt="2024-06-06T11:12:41.546" v="1293" actId="14100"/>
          <ac:picMkLst>
            <pc:docMk/>
            <pc:sldMk cId="2123681365" sldId="1350"/>
            <ac:picMk id="13" creationId="{32BF602D-717C-F6AA-F312-07271FB1746B}"/>
          </ac:picMkLst>
        </pc:picChg>
        <pc:picChg chg="add mod">
          <ac:chgData name="Asha Mysore Venkataramu" userId="2a773df0-6f74-467a-b1b7-f320321272b2" providerId="ADAL" clId="{DC9F16E5-AAAC-4E70-ADA6-B448F68A76D1}" dt="2024-06-06T11:13:08.554" v="1297" actId="1076"/>
          <ac:picMkLst>
            <pc:docMk/>
            <pc:sldMk cId="2123681365" sldId="1350"/>
            <ac:picMk id="14" creationId="{6A0667A2-F383-B556-657F-6A05746D95A0}"/>
          </ac:picMkLst>
        </pc:picChg>
        <pc:picChg chg="add mod">
          <ac:chgData name="Asha Mysore Venkataramu" userId="2a773df0-6f74-467a-b1b7-f320321272b2" providerId="ADAL" clId="{DC9F16E5-AAAC-4E70-ADA6-B448F68A76D1}" dt="2024-06-06T11:13:31.090" v="1301" actId="14100"/>
          <ac:picMkLst>
            <pc:docMk/>
            <pc:sldMk cId="2123681365" sldId="1350"/>
            <ac:picMk id="15" creationId="{9D1F45D5-4913-9EF1-1934-07F54FB850CA}"/>
          </ac:picMkLst>
        </pc:picChg>
        <pc:picChg chg="add mod">
          <ac:chgData name="Asha Mysore Venkataramu" userId="2a773df0-6f74-467a-b1b7-f320321272b2" providerId="ADAL" clId="{DC9F16E5-AAAC-4E70-ADA6-B448F68A76D1}" dt="2024-06-06T11:14:08.437" v="1304" actId="1076"/>
          <ac:picMkLst>
            <pc:docMk/>
            <pc:sldMk cId="2123681365" sldId="1350"/>
            <ac:picMk id="16" creationId="{8F32ECA0-4EAC-E67A-89B5-7FF2CCE98DAA}"/>
          </ac:picMkLst>
        </pc:picChg>
        <pc:picChg chg="add mod">
          <ac:chgData name="Asha Mysore Venkataramu" userId="2a773df0-6f74-467a-b1b7-f320321272b2" providerId="ADAL" clId="{DC9F16E5-AAAC-4E70-ADA6-B448F68A76D1}" dt="2024-06-06T11:14:20.765" v="1307" actId="1076"/>
          <ac:picMkLst>
            <pc:docMk/>
            <pc:sldMk cId="2123681365" sldId="1350"/>
            <ac:picMk id="17" creationId="{E1B82B2C-B7E4-D5DE-D5C0-7D4B88FE7F27}"/>
          </ac:picMkLst>
        </pc:picChg>
      </pc:sldChg>
      <pc:sldChg chg="addSp delSp modSp add mod delAnim">
        <pc:chgData name="Asha Mysore Venkataramu" userId="2a773df0-6f74-467a-b1b7-f320321272b2" providerId="ADAL" clId="{DC9F16E5-AAAC-4E70-ADA6-B448F68A76D1}" dt="2024-06-06T11:34:09.297" v="1574" actId="1076"/>
        <pc:sldMkLst>
          <pc:docMk/>
          <pc:sldMk cId="2643339027" sldId="1351"/>
        </pc:sldMkLst>
        <pc:spChg chg="add mod">
          <ac:chgData name="Asha Mysore Venkataramu" userId="2a773df0-6f74-467a-b1b7-f320321272b2" providerId="ADAL" clId="{DC9F16E5-AAAC-4E70-ADA6-B448F68A76D1}" dt="2024-06-06T11:34:09.297" v="1574" actId="1076"/>
          <ac:spMkLst>
            <pc:docMk/>
            <pc:sldMk cId="2643339027" sldId="1351"/>
            <ac:spMk id="10" creationId="{0FE69548-0494-F312-3082-86218E365085}"/>
          </ac:spMkLst>
        </pc:spChg>
        <pc:spChg chg="add mod">
          <ac:chgData name="Asha Mysore Venkataramu" userId="2a773df0-6f74-467a-b1b7-f320321272b2" providerId="ADAL" clId="{DC9F16E5-AAAC-4E70-ADA6-B448F68A76D1}" dt="2024-06-06T11:26:22.558" v="1434" actId="1035"/>
          <ac:spMkLst>
            <pc:docMk/>
            <pc:sldMk cId="2643339027" sldId="1351"/>
            <ac:spMk id="11" creationId="{5B282759-6FB1-76E9-9577-0EF3C011F8C7}"/>
          </ac:spMkLst>
        </pc:spChg>
        <pc:spChg chg="add mod">
          <ac:chgData name="Asha Mysore Venkataramu" userId="2a773df0-6f74-467a-b1b7-f320321272b2" providerId="ADAL" clId="{DC9F16E5-AAAC-4E70-ADA6-B448F68A76D1}" dt="2024-06-06T11:23:29.776" v="1398"/>
          <ac:spMkLst>
            <pc:docMk/>
            <pc:sldMk cId="2643339027" sldId="1351"/>
            <ac:spMk id="12" creationId="{83572BF7-DDE1-B2C6-1542-26AE130549B1}"/>
          </ac:spMkLst>
        </pc:spChg>
        <pc:spChg chg="add del mod">
          <ac:chgData name="Asha Mysore Venkataramu" userId="2a773df0-6f74-467a-b1b7-f320321272b2" providerId="ADAL" clId="{DC9F16E5-AAAC-4E70-ADA6-B448F68A76D1}" dt="2024-06-06T11:29:21.053" v="1459" actId="478"/>
          <ac:spMkLst>
            <pc:docMk/>
            <pc:sldMk cId="2643339027" sldId="1351"/>
            <ac:spMk id="24" creationId="{7AE0BD45-748A-CE26-E028-1B723334C3F3}"/>
          </ac:spMkLst>
        </pc:spChg>
        <pc:spChg chg="add del mod">
          <ac:chgData name="Asha Mysore Venkataramu" userId="2a773df0-6f74-467a-b1b7-f320321272b2" providerId="ADAL" clId="{DC9F16E5-AAAC-4E70-ADA6-B448F68A76D1}" dt="2024-06-06T11:29:21.053" v="1459" actId="478"/>
          <ac:spMkLst>
            <pc:docMk/>
            <pc:sldMk cId="2643339027" sldId="1351"/>
            <ac:spMk id="25" creationId="{638BE8F0-DF14-A0D4-D143-91805F88FB5F}"/>
          </ac:spMkLst>
        </pc:spChg>
        <pc:spChg chg="add mod">
          <ac:chgData name="Asha Mysore Venkataramu" userId="2a773df0-6f74-467a-b1b7-f320321272b2" providerId="ADAL" clId="{DC9F16E5-AAAC-4E70-ADA6-B448F68A76D1}" dt="2024-06-06T11:34:02.187" v="1573" actId="1037"/>
          <ac:spMkLst>
            <pc:docMk/>
            <pc:sldMk cId="2643339027" sldId="1351"/>
            <ac:spMk id="28" creationId="{2856057D-5A0B-8D5A-14B5-298D6E832561}"/>
          </ac:spMkLst>
        </pc:spChg>
        <pc:spChg chg="add mod">
          <ac:chgData name="Asha Mysore Venkataramu" userId="2a773df0-6f74-467a-b1b7-f320321272b2" providerId="ADAL" clId="{DC9F16E5-AAAC-4E70-ADA6-B448F68A76D1}" dt="2024-06-06T11:34:02.187" v="1573" actId="1037"/>
          <ac:spMkLst>
            <pc:docMk/>
            <pc:sldMk cId="2643339027" sldId="1351"/>
            <ac:spMk id="30" creationId="{6B1DAFB4-3800-4ABD-B183-91D758E1892F}"/>
          </ac:spMkLst>
        </pc:spChg>
        <pc:spChg chg="add mod">
          <ac:chgData name="Asha Mysore Venkataramu" userId="2a773df0-6f74-467a-b1b7-f320321272b2" providerId="ADAL" clId="{DC9F16E5-AAAC-4E70-ADA6-B448F68A76D1}" dt="2024-06-06T11:34:02.187" v="1573" actId="1037"/>
          <ac:spMkLst>
            <pc:docMk/>
            <pc:sldMk cId="2643339027" sldId="1351"/>
            <ac:spMk id="32" creationId="{91ADD0BA-6B25-0CD2-81F7-4404E4A4D635}"/>
          </ac:spMkLst>
        </pc:spChg>
        <pc:spChg chg="add mod">
          <ac:chgData name="Asha Mysore Venkataramu" userId="2a773df0-6f74-467a-b1b7-f320321272b2" providerId="ADAL" clId="{DC9F16E5-AAAC-4E70-ADA6-B448F68A76D1}" dt="2024-06-06T11:34:02.187" v="1573" actId="1037"/>
          <ac:spMkLst>
            <pc:docMk/>
            <pc:sldMk cId="2643339027" sldId="1351"/>
            <ac:spMk id="33" creationId="{8661BA50-607F-2B3A-7D97-4DBC39694DF8}"/>
          </ac:spMkLst>
        </pc:spChg>
        <pc:spChg chg="add mod">
          <ac:chgData name="Asha Mysore Venkataramu" userId="2a773df0-6f74-467a-b1b7-f320321272b2" providerId="ADAL" clId="{DC9F16E5-AAAC-4E70-ADA6-B448F68A76D1}" dt="2024-06-06T11:34:02.187" v="1573" actId="1037"/>
          <ac:spMkLst>
            <pc:docMk/>
            <pc:sldMk cId="2643339027" sldId="1351"/>
            <ac:spMk id="34" creationId="{9777406C-1D72-0570-2925-275245DA5DC5}"/>
          </ac:spMkLst>
        </pc:spChg>
        <pc:spChg chg="add mod">
          <ac:chgData name="Asha Mysore Venkataramu" userId="2a773df0-6f74-467a-b1b7-f320321272b2" providerId="ADAL" clId="{DC9F16E5-AAAC-4E70-ADA6-B448F68A76D1}" dt="2024-06-06T11:34:02.187" v="1573" actId="1037"/>
          <ac:spMkLst>
            <pc:docMk/>
            <pc:sldMk cId="2643339027" sldId="1351"/>
            <ac:spMk id="35" creationId="{1A5662DE-ED73-0328-24CC-320DFF66B33B}"/>
          </ac:spMkLst>
        </pc:spChg>
        <pc:grpChg chg="del">
          <ac:chgData name="Asha Mysore Venkataramu" userId="2a773df0-6f74-467a-b1b7-f320321272b2" providerId="ADAL" clId="{DC9F16E5-AAAC-4E70-ADA6-B448F68A76D1}" dt="2024-06-06T11:20:21.528" v="1357" actId="478"/>
          <ac:grpSpMkLst>
            <pc:docMk/>
            <pc:sldMk cId="2643339027" sldId="1351"/>
            <ac:grpSpMk id="5" creationId="{859622EF-1CEE-8CF9-25C9-D5B698E30C5C}"/>
          </ac:grpSpMkLst>
        </pc:grpChg>
        <pc:graphicFrameChg chg="del">
          <ac:chgData name="Asha Mysore Venkataramu" userId="2a773df0-6f74-467a-b1b7-f320321272b2" providerId="ADAL" clId="{DC9F16E5-AAAC-4E70-ADA6-B448F68A76D1}" dt="2024-06-06T11:20:21.528" v="1357" actId="478"/>
          <ac:graphicFrameMkLst>
            <pc:docMk/>
            <pc:sldMk cId="2643339027" sldId="1351"/>
            <ac:graphicFrameMk id="13" creationId="{707E323D-A982-69CC-0077-F62D007C3C29}"/>
          </ac:graphicFrameMkLst>
        </pc:graphicFrameChg>
        <pc:picChg chg="add">
          <ac:chgData name="Asha Mysore Venkataramu" userId="2a773df0-6f74-467a-b1b7-f320321272b2" providerId="ADAL" clId="{DC9F16E5-AAAC-4E70-ADA6-B448F68A76D1}" dt="2024-06-06T11:19:34.986" v="1352"/>
          <ac:picMkLst>
            <pc:docMk/>
            <pc:sldMk cId="2643339027" sldId="1351"/>
            <ac:picMk id="3" creationId="{C3C95C57-3B69-7E67-4DA1-368DCEA4B8C1}"/>
          </ac:picMkLst>
        </pc:picChg>
        <pc:picChg chg="add">
          <ac:chgData name="Asha Mysore Venkataramu" userId="2a773df0-6f74-467a-b1b7-f320321272b2" providerId="ADAL" clId="{DC9F16E5-AAAC-4E70-ADA6-B448F68A76D1}" dt="2024-06-06T11:19:43.696" v="1353"/>
          <ac:picMkLst>
            <pc:docMk/>
            <pc:sldMk cId="2643339027" sldId="1351"/>
            <ac:picMk id="4" creationId="{7A9AF225-F373-DA4D-EBA6-DF5F63E98674}"/>
          </ac:picMkLst>
        </pc:picChg>
        <pc:picChg chg="add mod">
          <ac:chgData name="Asha Mysore Venkataramu" userId="2a773df0-6f74-467a-b1b7-f320321272b2" providerId="ADAL" clId="{DC9F16E5-AAAC-4E70-ADA6-B448F68A76D1}" dt="2024-06-06T11:34:09.297" v="1574" actId="1076"/>
          <ac:picMkLst>
            <pc:docMk/>
            <pc:sldMk cId="2643339027" sldId="1351"/>
            <ac:picMk id="6" creationId="{E4956DC7-0D84-575E-E7CA-9A560C6ADC70}"/>
          </ac:picMkLst>
        </pc:picChg>
        <pc:picChg chg="add">
          <ac:chgData name="Asha Mysore Venkataramu" userId="2a773df0-6f74-467a-b1b7-f320321272b2" providerId="ADAL" clId="{DC9F16E5-AAAC-4E70-ADA6-B448F68A76D1}" dt="2024-06-06T11:23:45.613" v="1399"/>
          <ac:picMkLst>
            <pc:docMk/>
            <pc:sldMk cId="2643339027" sldId="1351"/>
            <ac:picMk id="14" creationId="{49D2FB46-79E4-79F8-A172-4F033DB6C5B6}"/>
          </ac:picMkLst>
        </pc:picChg>
        <pc:picChg chg="add del mod">
          <ac:chgData name="Asha Mysore Venkataramu" userId="2a773df0-6f74-467a-b1b7-f320321272b2" providerId="ADAL" clId="{DC9F16E5-AAAC-4E70-ADA6-B448F68A76D1}" dt="2024-06-06T11:26:10.910" v="1417" actId="478"/>
          <ac:picMkLst>
            <pc:docMk/>
            <pc:sldMk cId="2643339027" sldId="1351"/>
            <ac:picMk id="15" creationId="{A7D71BBE-AFE6-8F79-A08C-80F90F2C0094}"/>
          </ac:picMkLst>
        </pc:picChg>
        <pc:picChg chg="add del mod ord">
          <ac:chgData name="Asha Mysore Venkataramu" userId="2a773df0-6f74-467a-b1b7-f320321272b2" providerId="ADAL" clId="{DC9F16E5-AAAC-4E70-ADA6-B448F68A76D1}" dt="2024-06-06T11:26:10.910" v="1417" actId="478"/>
          <ac:picMkLst>
            <pc:docMk/>
            <pc:sldMk cId="2643339027" sldId="1351"/>
            <ac:picMk id="16" creationId="{831543C6-19B9-C680-8637-D01DD9357181}"/>
          </ac:picMkLst>
        </pc:picChg>
        <pc:picChg chg="add del mod">
          <ac:chgData name="Asha Mysore Venkataramu" userId="2a773df0-6f74-467a-b1b7-f320321272b2" providerId="ADAL" clId="{DC9F16E5-AAAC-4E70-ADA6-B448F68A76D1}" dt="2024-06-06T11:26:10.910" v="1417" actId="478"/>
          <ac:picMkLst>
            <pc:docMk/>
            <pc:sldMk cId="2643339027" sldId="1351"/>
            <ac:picMk id="17" creationId="{96D3BE1D-3FB2-8BCF-0395-CE4512A2FD12}"/>
          </ac:picMkLst>
        </pc:picChg>
        <pc:picChg chg="add del mod">
          <ac:chgData name="Asha Mysore Venkataramu" userId="2a773df0-6f74-467a-b1b7-f320321272b2" providerId="ADAL" clId="{DC9F16E5-AAAC-4E70-ADA6-B448F68A76D1}" dt="2024-06-06T11:26:10.910" v="1417" actId="478"/>
          <ac:picMkLst>
            <pc:docMk/>
            <pc:sldMk cId="2643339027" sldId="1351"/>
            <ac:picMk id="18" creationId="{5AD16534-B6C2-002D-641B-FA104206777A}"/>
          </ac:picMkLst>
        </pc:picChg>
        <pc:picChg chg="add del mod">
          <ac:chgData name="Asha Mysore Venkataramu" userId="2a773df0-6f74-467a-b1b7-f320321272b2" providerId="ADAL" clId="{DC9F16E5-AAAC-4E70-ADA6-B448F68A76D1}" dt="2024-06-06T11:26:55.963" v="1437" actId="478"/>
          <ac:picMkLst>
            <pc:docMk/>
            <pc:sldMk cId="2643339027" sldId="1351"/>
            <ac:picMk id="19" creationId="{9BA5CBF4-1A20-B9FF-CDF0-18A327861433}"/>
          </ac:picMkLst>
        </pc:picChg>
        <pc:picChg chg="add del mod">
          <ac:chgData name="Asha Mysore Venkataramu" userId="2a773df0-6f74-467a-b1b7-f320321272b2" providerId="ADAL" clId="{DC9F16E5-AAAC-4E70-ADA6-B448F68A76D1}" dt="2024-06-06T11:27:53.582" v="1447" actId="478"/>
          <ac:picMkLst>
            <pc:docMk/>
            <pc:sldMk cId="2643339027" sldId="1351"/>
            <ac:picMk id="20" creationId="{B120AA04-2087-B192-7E4C-64BEDD6281E6}"/>
          </ac:picMkLst>
        </pc:picChg>
        <pc:picChg chg="add del mod">
          <ac:chgData name="Asha Mysore Venkataramu" userId="2a773df0-6f74-467a-b1b7-f320321272b2" providerId="ADAL" clId="{DC9F16E5-AAAC-4E70-ADA6-B448F68A76D1}" dt="2024-06-06T11:27:53.582" v="1447" actId="478"/>
          <ac:picMkLst>
            <pc:docMk/>
            <pc:sldMk cId="2643339027" sldId="1351"/>
            <ac:picMk id="21" creationId="{AF1B359C-99B8-86F2-BB25-F3B70A6A4C76}"/>
          </ac:picMkLst>
        </pc:picChg>
        <pc:picChg chg="add del mod">
          <ac:chgData name="Asha Mysore Venkataramu" userId="2a773df0-6f74-467a-b1b7-f320321272b2" providerId="ADAL" clId="{DC9F16E5-AAAC-4E70-ADA6-B448F68A76D1}" dt="2024-06-06T11:28:41.500" v="1453" actId="478"/>
          <ac:picMkLst>
            <pc:docMk/>
            <pc:sldMk cId="2643339027" sldId="1351"/>
            <ac:picMk id="22" creationId="{DE5E500E-DEF1-3B7F-1D32-2375F6388CBA}"/>
          </ac:picMkLst>
        </pc:picChg>
        <pc:picChg chg="add del">
          <ac:chgData name="Asha Mysore Venkataramu" userId="2a773df0-6f74-467a-b1b7-f320321272b2" providerId="ADAL" clId="{DC9F16E5-AAAC-4E70-ADA6-B448F68A76D1}" dt="2024-06-06T11:28:59.549" v="1455" actId="478"/>
          <ac:picMkLst>
            <pc:docMk/>
            <pc:sldMk cId="2643339027" sldId="1351"/>
            <ac:picMk id="23" creationId="{6D809611-43B1-5926-8CE4-1C926523CE77}"/>
          </ac:picMkLst>
        </pc:picChg>
        <pc:picChg chg="add mod">
          <ac:chgData name="Asha Mysore Venkataramu" userId="2a773df0-6f74-467a-b1b7-f320321272b2" providerId="ADAL" clId="{DC9F16E5-AAAC-4E70-ADA6-B448F68A76D1}" dt="2024-06-06T11:34:02.187" v="1573" actId="1037"/>
          <ac:picMkLst>
            <pc:docMk/>
            <pc:sldMk cId="2643339027" sldId="1351"/>
            <ac:picMk id="26" creationId="{E328C374-DDF2-C8C1-6E21-EEB8CA96656B}"/>
          </ac:picMkLst>
        </pc:picChg>
        <pc:picChg chg="add mod">
          <ac:chgData name="Asha Mysore Venkataramu" userId="2a773df0-6f74-467a-b1b7-f320321272b2" providerId="ADAL" clId="{DC9F16E5-AAAC-4E70-ADA6-B448F68A76D1}" dt="2024-06-06T11:34:02.187" v="1573" actId="1037"/>
          <ac:picMkLst>
            <pc:docMk/>
            <pc:sldMk cId="2643339027" sldId="1351"/>
            <ac:picMk id="29" creationId="{CBA9D4B4-8ACE-158C-8E60-75F459032424}"/>
          </ac:picMkLst>
        </pc:picChg>
        <pc:picChg chg="add mod">
          <ac:chgData name="Asha Mysore Venkataramu" userId="2a773df0-6f74-467a-b1b7-f320321272b2" providerId="ADAL" clId="{DC9F16E5-AAAC-4E70-ADA6-B448F68A76D1}" dt="2024-06-06T11:34:02.187" v="1573" actId="1037"/>
          <ac:picMkLst>
            <pc:docMk/>
            <pc:sldMk cId="2643339027" sldId="1351"/>
            <ac:picMk id="31" creationId="{B54E740F-131E-AABB-D588-C7A0EBD54D5F}"/>
          </ac:picMkLst>
        </pc:picChg>
        <pc:picChg chg="mod">
          <ac:chgData name="Asha Mysore Venkataramu" userId="2a773df0-6f74-467a-b1b7-f320321272b2" providerId="ADAL" clId="{DC9F16E5-AAAC-4E70-ADA6-B448F68A76D1}" dt="2024-06-06T11:23:12.055" v="1397" actId="1076"/>
          <ac:picMkLst>
            <pc:docMk/>
            <pc:sldMk cId="2643339027" sldId="1351"/>
            <ac:picMk id="2050" creationId="{5AE359E8-E46A-F68C-632C-5A6B71A32DE1}"/>
          </ac:picMkLst>
        </pc:picChg>
      </pc:sldChg>
      <pc:sldChg chg="add del">
        <pc:chgData name="Asha Mysore Venkataramu" userId="2a773df0-6f74-467a-b1b7-f320321272b2" providerId="ADAL" clId="{DC9F16E5-AAAC-4E70-ADA6-B448F68A76D1}" dt="2024-06-06T11:19:24.237" v="1350"/>
        <pc:sldMkLst>
          <pc:docMk/>
          <pc:sldMk cId="2949914297" sldId="1351"/>
        </pc:sldMkLst>
      </pc:sldChg>
      <pc:sldChg chg="addSp delSp modSp add mod modAnim">
        <pc:chgData name="Asha Mysore Venkataramu" userId="2a773df0-6f74-467a-b1b7-f320321272b2" providerId="ADAL" clId="{DC9F16E5-AAAC-4E70-ADA6-B448F68A76D1}" dt="2024-06-06T11:37:16.646" v="1613"/>
        <pc:sldMkLst>
          <pc:docMk/>
          <pc:sldMk cId="4014684934" sldId="1352"/>
        </pc:sldMkLst>
        <pc:spChg chg="add mod">
          <ac:chgData name="Asha Mysore Venkataramu" userId="2a773df0-6f74-467a-b1b7-f320321272b2" providerId="ADAL" clId="{DC9F16E5-AAAC-4E70-ADA6-B448F68A76D1}" dt="2024-06-06T11:36:04.336" v="1602" actId="1076"/>
          <ac:spMkLst>
            <pc:docMk/>
            <pc:sldMk cId="4014684934" sldId="1352"/>
            <ac:spMk id="3" creationId="{43D4F952-2F7D-B1DA-8758-353FFD7ECFC8}"/>
          </ac:spMkLst>
        </pc:spChg>
        <pc:spChg chg="mod">
          <ac:chgData name="Asha Mysore Venkataramu" userId="2a773df0-6f74-467a-b1b7-f320321272b2" providerId="ADAL" clId="{DC9F16E5-AAAC-4E70-ADA6-B448F68A76D1}" dt="2024-06-06T11:34:30.663" v="1578" actId="20577"/>
          <ac:spMkLst>
            <pc:docMk/>
            <pc:sldMk cId="4014684934" sldId="1352"/>
            <ac:spMk id="10" creationId="{0FE69548-0494-F312-3082-86218E365085}"/>
          </ac:spMkLst>
        </pc:spChg>
        <pc:spChg chg="mod">
          <ac:chgData name="Asha Mysore Venkataramu" userId="2a773df0-6f74-467a-b1b7-f320321272b2" providerId="ADAL" clId="{DC9F16E5-AAAC-4E70-ADA6-B448F68A76D1}" dt="2024-06-06T11:34:39.065" v="1579"/>
          <ac:spMkLst>
            <pc:docMk/>
            <pc:sldMk cId="4014684934" sldId="1352"/>
            <ac:spMk id="11" creationId="{5B282759-6FB1-76E9-9577-0EF3C011F8C7}"/>
          </ac:spMkLst>
        </pc:spChg>
        <pc:spChg chg="mod">
          <ac:chgData name="Asha Mysore Venkataramu" userId="2a773df0-6f74-467a-b1b7-f320321272b2" providerId="ADAL" clId="{DC9F16E5-AAAC-4E70-ADA6-B448F68A76D1}" dt="2024-06-06T11:37:16.646" v="1613"/>
          <ac:spMkLst>
            <pc:docMk/>
            <pc:sldMk cId="4014684934" sldId="1352"/>
            <ac:spMk id="33" creationId="{8661BA50-607F-2B3A-7D97-4DBC39694DF8}"/>
          </ac:spMkLst>
        </pc:spChg>
        <pc:spChg chg="mod">
          <ac:chgData name="Asha Mysore Venkataramu" userId="2a773df0-6f74-467a-b1b7-f320321272b2" providerId="ADAL" clId="{DC9F16E5-AAAC-4E70-ADA6-B448F68A76D1}" dt="2024-06-06T11:35:35.953" v="1593" actId="21"/>
          <ac:spMkLst>
            <pc:docMk/>
            <pc:sldMk cId="4014684934" sldId="1352"/>
            <ac:spMk id="34" creationId="{9777406C-1D72-0570-2925-275245DA5DC5}"/>
          </ac:spMkLst>
        </pc:spChg>
        <pc:spChg chg="mod">
          <ac:chgData name="Asha Mysore Venkataramu" userId="2a773df0-6f74-467a-b1b7-f320321272b2" providerId="ADAL" clId="{DC9F16E5-AAAC-4E70-ADA6-B448F68A76D1}" dt="2024-06-06T11:36:19.282" v="1604" actId="14100"/>
          <ac:spMkLst>
            <pc:docMk/>
            <pc:sldMk cId="4014684934" sldId="1352"/>
            <ac:spMk id="35" creationId="{1A5662DE-ED73-0328-24CC-320DFF66B33B}"/>
          </ac:spMkLst>
        </pc:spChg>
        <pc:picChg chg="del">
          <ac:chgData name="Asha Mysore Venkataramu" userId="2a773df0-6f74-467a-b1b7-f320321272b2" providerId="ADAL" clId="{DC9F16E5-AAAC-4E70-ADA6-B448F68A76D1}" dt="2024-06-06T11:37:00.303" v="1610" actId="478"/>
          <ac:picMkLst>
            <pc:docMk/>
            <pc:sldMk cId="4014684934" sldId="1352"/>
            <ac:picMk id="2050" creationId="{5AE359E8-E46A-F68C-632C-5A6B71A32DE1}"/>
          </ac:picMkLst>
        </pc:picChg>
      </pc:sldChg>
      <pc:sldChg chg="delSp modSp add mod modAnim">
        <pc:chgData name="Asha Mysore Venkataramu" userId="2a773df0-6f74-467a-b1b7-f320321272b2" providerId="ADAL" clId="{DC9F16E5-AAAC-4E70-ADA6-B448F68A76D1}" dt="2024-06-06T11:37:42.440" v="1617"/>
        <pc:sldMkLst>
          <pc:docMk/>
          <pc:sldMk cId="1438600790" sldId="1353"/>
        </pc:sldMkLst>
        <pc:spChg chg="mod">
          <ac:chgData name="Asha Mysore Venkataramu" userId="2a773df0-6f74-467a-b1b7-f320321272b2" providerId="ADAL" clId="{DC9F16E5-AAAC-4E70-ADA6-B448F68A76D1}" dt="2024-06-06T11:37:31.446" v="1616" actId="1076"/>
          <ac:spMkLst>
            <pc:docMk/>
            <pc:sldMk cId="1438600790" sldId="1353"/>
            <ac:spMk id="3" creationId="{43D4F952-2F7D-B1DA-8758-353FFD7ECFC8}"/>
          </ac:spMkLst>
        </pc:spChg>
        <pc:spChg chg="mod">
          <ac:chgData name="Asha Mysore Venkataramu" userId="2a773df0-6f74-467a-b1b7-f320321272b2" providerId="ADAL" clId="{DC9F16E5-AAAC-4E70-ADA6-B448F68A76D1}" dt="2024-06-06T11:36:44.040" v="1608" actId="20577"/>
          <ac:spMkLst>
            <pc:docMk/>
            <pc:sldMk cId="1438600790" sldId="1353"/>
            <ac:spMk id="10" creationId="{0FE69548-0494-F312-3082-86218E365085}"/>
          </ac:spMkLst>
        </pc:spChg>
        <pc:spChg chg="mod">
          <ac:chgData name="Asha Mysore Venkataramu" userId="2a773df0-6f74-467a-b1b7-f320321272b2" providerId="ADAL" clId="{DC9F16E5-AAAC-4E70-ADA6-B448F68A76D1}" dt="2024-06-06T11:36:52.224" v="1609"/>
          <ac:spMkLst>
            <pc:docMk/>
            <pc:sldMk cId="1438600790" sldId="1353"/>
            <ac:spMk id="11" creationId="{5B282759-6FB1-76E9-9577-0EF3C011F8C7}"/>
          </ac:spMkLst>
        </pc:spChg>
        <pc:spChg chg="mod">
          <ac:chgData name="Asha Mysore Venkataramu" userId="2a773df0-6f74-467a-b1b7-f320321272b2" providerId="ADAL" clId="{DC9F16E5-AAAC-4E70-ADA6-B448F68A76D1}" dt="2024-06-06T11:37:21.634" v="1614"/>
          <ac:spMkLst>
            <pc:docMk/>
            <pc:sldMk cId="1438600790" sldId="1353"/>
            <ac:spMk id="33" creationId="{8661BA50-607F-2B3A-7D97-4DBC39694DF8}"/>
          </ac:spMkLst>
        </pc:spChg>
        <pc:spChg chg="mod">
          <ac:chgData name="Asha Mysore Venkataramu" userId="2a773df0-6f74-467a-b1b7-f320321272b2" providerId="ADAL" clId="{DC9F16E5-AAAC-4E70-ADA6-B448F68A76D1}" dt="2024-06-06T11:37:42.440" v="1617"/>
          <ac:spMkLst>
            <pc:docMk/>
            <pc:sldMk cId="1438600790" sldId="1353"/>
            <ac:spMk id="35" creationId="{1A5662DE-ED73-0328-24CC-320DFF66B33B}"/>
          </ac:spMkLst>
        </pc:spChg>
        <pc:picChg chg="del">
          <ac:chgData name="Asha Mysore Venkataramu" userId="2a773df0-6f74-467a-b1b7-f320321272b2" providerId="ADAL" clId="{DC9F16E5-AAAC-4E70-ADA6-B448F68A76D1}" dt="2024-06-06T11:37:05.457" v="1611" actId="478"/>
          <ac:picMkLst>
            <pc:docMk/>
            <pc:sldMk cId="1438600790" sldId="1353"/>
            <ac:picMk id="2050" creationId="{5AE359E8-E46A-F68C-632C-5A6B71A32DE1}"/>
          </ac:picMkLst>
        </pc:picChg>
      </pc:sldChg>
      <pc:sldChg chg="modSp add mod">
        <pc:chgData name="Asha Mysore Venkataramu" userId="2a773df0-6f74-467a-b1b7-f320321272b2" providerId="ADAL" clId="{DC9F16E5-AAAC-4E70-ADA6-B448F68A76D1}" dt="2024-06-06T11:38:51.729" v="1633" actId="1076"/>
        <pc:sldMkLst>
          <pc:docMk/>
          <pc:sldMk cId="753674860" sldId="1354"/>
        </pc:sldMkLst>
        <pc:spChg chg="mod">
          <ac:chgData name="Asha Mysore Venkataramu" userId="2a773df0-6f74-467a-b1b7-f320321272b2" providerId="ADAL" clId="{DC9F16E5-AAAC-4E70-ADA6-B448F68A76D1}" dt="2024-06-06T11:38:21.944" v="1626"/>
          <ac:spMkLst>
            <pc:docMk/>
            <pc:sldMk cId="753674860" sldId="1354"/>
            <ac:spMk id="3" creationId="{43D4F952-2F7D-B1DA-8758-353FFD7ECFC8}"/>
          </ac:spMkLst>
        </pc:spChg>
        <pc:spChg chg="mod">
          <ac:chgData name="Asha Mysore Venkataramu" userId="2a773df0-6f74-467a-b1b7-f320321272b2" providerId="ADAL" clId="{DC9F16E5-AAAC-4E70-ADA6-B448F68A76D1}" dt="2024-06-06T11:38:51.729" v="1633" actId="1076"/>
          <ac:spMkLst>
            <pc:docMk/>
            <pc:sldMk cId="753674860" sldId="1354"/>
            <ac:spMk id="10" creationId="{0FE69548-0494-F312-3082-86218E365085}"/>
          </ac:spMkLst>
        </pc:spChg>
        <pc:spChg chg="mod">
          <ac:chgData name="Asha Mysore Venkataramu" userId="2a773df0-6f74-467a-b1b7-f320321272b2" providerId="ADAL" clId="{DC9F16E5-AAAC-4E70-ADA6-B448F68A76D1}" dt="2024-06-06T11:38:02.339" v="1622"/>
          <ac:spMkLst>
            <pc:docMk/>
            <pc:sldMk cId="753674860" sldId="1354"/>
            <ac:spMk id="11" creationId="{5B282759-6FB1-76E9-9577-0EF3C011F8C7}"/>
          </ac:spMkLst>
        </pc:spChg>
        <pc:spChg chg="mod">
          <ac:chgData name="Asha Mysore Venkataramu" userId="2a773df0-6f74-467a-b1b7-f320321272b2" providerId="ADAL" clId="{DC9F16E5-AAAC-4E70-ADA6-B448F68A76D1}" dt="2024-06-06T11:38:08.359" v="1623" actId="6549"/>
          <ac:spMkLst>
            <pc:docMk/>
            <pc:sldMk cId="753674860" sldId="1354"/>
            <ac:spMk id="33" creationId="{8661BA50-607F-2B3A-7D97-4DBC39694DF8}"/>
          </ac:spMkLst>
        </pc:spChg>
        <pc:spChg chg="mod">
          <ac:chgData name="Asha Mysore Venkataramu" userId="2a773df0-6f74-467a-b1b7-f320321272b2" providerId="ADAL" clId="{DC9F16E5-AAAC-4E70-ADA6-B448F68A76D1}" dt="2024-06-06T11:38:31.278" v="1627"/>
          <ac:spMkLst>
            <pc:docMk/>
            <pc:sldMk cId="753674860" sldId="1354"/>
            <ac:spMk id="35" creationId="{1A5662DE-ED73-0328-24CC-320DFF66B33B}"/>
          </ac:spMkLst>
        </pc:spChg>
      </pc:sldChg>
      <pc:sldChg chg="addSp modSp add mod">
        <pc:chgData name="Asha Mysore Venkataramu" userId="2a773df0-6f74-467a-b1b7-f320321272b2" providerId="ADAL" clId="{DC9F16E5-AAAC-4E70-ADA6-B448F68A76D1}" dt="2024-06-06T11:40:35.457" v="1673" actId="1076"/>
        <pc:sldMkLst>
          <pc:docMk/>
          <pc:sldMk cId="1693783122" sldId="1355"/>
        </pc:sldMkLst>
        <pc:spChg chg="mod">
          <ac:chgData name="Asha Mysore Venkataramu" userId="2a773df0-6f74-467a-b1b7-f320321272b2" providerId="ADAL" clId="{DC9F16E5-AAAC-4E70-ADA6-B448F68A76D1}" dt="2024-06-06T11:39:32.287" v="1637"/>
          <ac:spMkLst>
            <pc:docMk/>
            <pc:sldMk cId="1693783122" sldId="1355"/>
            <ac:spMk id="3" creationId="{43D4F952-2F7D-B1DA-8758-353FFD7ECFC8}"/>
          </ac:spMkLst>
        </pc:spChg>
        <pc:spChg chg="add mod">
          <ac:chgData name="Asha Mysore Venkataramu" userId="2a773df0-6f74-467a-b1b7-f320321272b2" providerId="ADAL" clId="{DC9F16E5-AAAC-4E70-ADA6-B448F68A76D1}" dt="2024-06-06T11:40:35.457" v="1673" actId="1076"/>
          <ac:spMkLst>
            <pc:docMk/>
            <pc:sldMk cId="1693783122" sldId="1355"/>
            <ac:spMk id="4" creationId="{F0553D41-A249-A5BE-3C7A-83B3261CCD79}"/>
          </ac:spMkLst>
        </pc:spChg>
        <pc:spChg chg="mod">
          <ac:chgData name="Asha Mysore Venkataramu" userId="2a773df0-6f74-467a-b1b7-f320321272b2" providerId="ADAL" clId="{DC9F16E5-AAAC-4E70-ADA6-B448F68A76D1}" dt="2024-06-06T11:38:46.026" v="1632" actId="1076"/>
          <ac:spMkLst>
            <pc:docMk/>
            <pc:sldMk cId="1693783122" sldId="1355"/>
            <ac:spMk id="10" creationId="{0FE69548-0494-F312-3082-86218E365085}"/>
          </ac:spMkLst>
        </pc:spChg>
        <pc:spChg chg="mod">
          <ac:chgData name="Asha Mysore Venkataramu" userId="2a773df0-6f74-467a-b1b7-f320321272b2" providerId="ADAL" clId="{DC9F16E5-AAAC-4E70-ADA6-B448F68A76D1}" dt="2024-06-06T11:39:01.816" v="1634"/>
          <ac:spMkLst>
            <pc:docMk/>
            <pc:sldMk cId="1693783122" sldId="1355"/>
            <ac:spMk id="11" creationId="{5B282759-6FB1-76E9-9577-0EF3C011F8C7}"/>
          </ac:spMkLst>
        </pc:spChg>
        <pc:spChg chg="mod">
          <ac:chgData name="Asha Mysore Venkataramu" userId="2a773df0-6f74-467a-b1b7-f320321272b2" providerId="ADAL" clId="{DC9F16E5-AAAC-4E70-ADA6-B448F68A76D1}" dt="2024-06-06T11:39:09.313" v="1635"/>
          <ac:spMkLst>
            <pc:docMk/>
            <pc:sldMk cId="1693783122" sldId="1355"/>
            <ac:spMk id="33" creationId="{8661BA50-607F-2B3A-7D97-4DBC39694DF8}"/>
          </ac:spMkLst>
        </pc:spChg>
        <pc:spChg chg="mod">
          <ac:chgData name="Asha Mysore Venkataramu" userId="2a773df0-6f74-467a-b1b7-f320321272b2" providerId="ADAL" clId="{DC9F16E5-AAAC-4E70-ADA6-B448F68A76D1}" dt="2024-06-06T11:40:18.098" v="1668" actId="6549"/>
          <ac:spMkLst>
            <pc:docMk/>
            <pc:sldMk cId="1693783122" sldId="1355"/>
            <ac:spMk id="35" creationId="{1A5662DE-ED73-0328-24CC-320DFF66B33B}"/>
          </ac:spMkLst>
        </pc:spChg>
      </pc:sldChg>
      <pc:sldChg chg="addSp delSp modSp new mod">
        <pc:chgData name="Asha Mysore Venkataramu" userId="2a773df0-6f74-467a-b1b7-f320321272b2" providerId="ADAL" clId="{DC9F16E5-AAAC-4E70-ADA6-B448F68A76D1}" dt="2024-06-06T11:59:29.866" v="1854" actId="20577"/>
        <pc:sldMkLst>
          <pc:docMk/>
          <pc:sldMk cId="2229442564" sldId="1356"/>
        </pc:sldMkLst>
        <pc:spChg chg="mod">
          <ac:chgData name="Asha Mysore Venkataramu" userId="2a773df0-6f74-467a-b1b7-f320321272b2" providerId="ADAL" clId="{DC9F16E5-AAAC-4E70-ADA6-B448F68A76D1}" dt="2024-06-06T11:59:29.866" v="1854" actId="20577"/>
          <ac:spMkLst>
            <pc:docMk/>
            <pc:sldMk cId="2229442564" sldId="1356"/>
            <ac:spMk id="2" creationId="{F5987D51-284B-2B9D-8E57-F1939D813530}"/>
          </ac:spMkLst>
        </pc:spChg>
        <pc:spChg chg="del">
          <ac:chgData name="Asha Mysore Venkataramu" userId="2a773df0-6f74-467a-b1b7-f320321272b2" providerId="ADAL" clId="{DC9F16E5-AAAC-4E70-ADA6-B448F68A76D1}" dt="2024-06-06T11:51:11.821" v="1693" actId="478"/>
          <ac:spMkLst>
            <pc:docMk/>
            <pc:sldMk cId="2229442564" sldId="1356"/>
            <ac:spMk id="3" creationId="{376AE44F-9164-85ED-FE32-A2CAC57EFA4F}"/>
          </ac:spMkLst>
        </pc:spChg>
        <pc:spChg chg="add mod">
          <ac:chgData name="Asha Mysore Venkataramu" userId="2a773df0-6f74-467a-b1b7-f320321272b2" providerId="ADAL" clId="{DC9F16E5-AAAC-4E70-ADA6-B448F68A76D1}" dt="2024-06-06T11:51:15.723" v="1695"/>
          <ac:spMkLst>
            <pc:docMk/>
            <pc:sldMk cId="2229442564" sldId="1356"/>
            <ac:spMk id="5" creationId="{5D190839-B158-ED75-E044-7FC1D66C9D13}"/>
          </ac:spMkLst>
        </pc:spChg>
        <pc:spChg chg="add mod">
          <ac:chgData name="Asha Mysore Venkataramu" userId="2a773df0-6f74-467a-b1b7-f320321272b2" providerId="ADAL" clId="{DC9F16E5-AAAC-4E70-ADA6-B448F68A76D1}" dt="2024-06-06T11:51:15.723" v="1695"/>
          <ac:spMkLst>
            <pc:docMk/>
            <pc:sldMk cId="2229442564" sldId="1356"/>
            <ac:spMk id="6" creationId="{B98F4D26-DE1C-8FBB-B9D8-1A21D2D19F54}"/>
          </ac:spMkLst>
        </pc:spChg>
        <pc:spChg chg="add del mod">
          <ac:chgData name="Asha Mysore Venkataramu" userId="2a773df0-6f74-467a-b1b7-f320321272b2" providerId="ADAL" clId="{DC9F16E5-AAAC-4E70-ADA6-B448F68A76D1}" dt="2024-06-06T11:53:21.009" v="1733" actId="478"/>
          <ac:spMkLst>
            <pc:docMk/>
            <pc:sldMk cId="2229442564" sldId="1356"/>
            <ac:spMk id="9" creationId="{5B561BF9-CB3A-D34A-1F6D-08373525CC39}"/>
          </ac:spMkLst>
        </pc:spChg>
        <pc:spChg chg="add mod">
          <ac:chgData name="Asha Mysore Venkataramu" userId="2a773df0-6f74-467a-b1b7-f320321272b2" providerId="ADAL" clId="{DC9F16E5-AAAC-4E70-ADA6-B448F68A76D1}" dt="2024-06-06T11:53:41.388" v="1739"/>
          <ac:spMkLst>
            <pc:docMk/>
            <pc:sldMk cId="2229442564" sldId="1356"/>
            <ac:spMk id="13" creationId="{296A63C4-6625-1464-3D67-6E9058BA241F}"/>
          </ac:spMkLst>
        </pc:spChg>
        <pc:spChg chg="add mod">
          <ac:chgData name="Asha Mysore Venkataramu" userId="2a773df0-6f74-467a-b1b7-f320321272b2" providerId="ADAL" clId="{DC9F16E5-AAAC-4E70-ADA6-B448F68A76D1}" dt="2024-06-06T11:53:55.814" v="1758" actId="20577"/>
          <ac:spMkLst>
            <pc:docMk/>
            <pc:sldMk cId="2229442564" sldId="1356"/>
            <ac:spMk id="14" creationId="{37B8BA96-D845-F01F-1631-02B0903F44E2}"/>
          </ac:spMkLst>
        </pc:spChg>
        <pc:spChg chg="del mod topLvl">
          <ac:chgData name="Asha Mysore Venkataramu" userId="2a773df0-6f74-467a-b1b7-f320321272b2" providerId="ADAL" clId="{DC9F16E5-AAAC-4E70-ADA6-B448F68A76D1}" dt="2024-06-06T11:55:31.181" v="1778" actId="478"/>
          <ac:spMkLst>
            <pc:docMk/>
            <pc:sldMk cId="2229442564" sldId="1356"/>
            <ac:spMk id="16" creationId="{BEECAAB6-5681-ACB4-CD90-9BE25C2CA33D}"/>
          </ac:spMkLst>
        </pc:spChg>
        <pc:spChg chg="del mod topLvl">
          <ac:chgData name="Asha Mysore Venkataramu" userId="2a773df0-6f74-467a-b1b7-f320321272b2" providerId="ADAL" clId="{DC9F16E5-AAAC-4E70-ADA6-B448F68A76D1}" dt="2024-06-06T11:55:29.191" v="1777" actId="478"/>
          <ac:spMkLst>
            <pc:docMk/>
            <pc:sldMk cId="2229442564" sldId="1356"/>
            <ac:spMk id="17" creationId="{F51C7E61-9ED6-8E59-1AEB-37117525297A}"/>
          </ac:spMkLst>
        </pc:spChg>
        <pc:spChg chg="mod">
          <ac:chgData name="Asha Mysore Venkataramu" userId="2a773df0-6f74-467a-b1b7-f320321272b2" providerId="ADAL" clId="{DC9F16E5-AAAC-4E70-ADA6-B448F68A76D1}" dt="2024-06-06T11:55:32.463" v="1779"/>
          <ac:spMkLst>
            <pc:docMk/>
            <pc:sldMk cId="2229442564" sldId="1356"/>
            <ac:spMk id="19" creationId="{02AE1C9A-424D-D9A6-822F-559C769910D8}"/>
          </ac:spMkLst>
        </pc:spChg>
        <pc:spChg chg="mod">
          <ac:chgData name="Asha Mysore Venkataramu" userId="2a773df0-6f74-467a-b1b7-f320321272b2" providerId="ADAL" clId="{DC9F16E5-AAAC-4E70-ADA6-B448F68A76D1}" dt="2024-06-06T11:55:43.258" v="1793" actId="20577"/>
          <ac:spMkLst>
            <pc:docMk/>
            <pc:sldMk cId="2229442564" sldId="1356"/>
            <ac:spMk id="20" creationId="{D3CFEC32-4D7C-987D-1281-358091B63E37}"/>
          </ac:spMkLst>
        </pc:spChg>
        <pc:spChg chg="add mod">
          <ac:chgData name="Asha Mysore Venkataramu" userId="2a773df0-6f74-467a-b1b7-f320321272b2" providerId="ADAL" clId="{DC9F16E5-AAAC-4E70-ADA6-B448F68A76D1}" dt="2024-06-06T11:56:31.876" v="1796" actId="208"/>
          <ac:spMkLst>
            <pc:docMk/>
            <pc:sldMk cId="2229442564" sldId="1356"/>
            <ac:spMk id="21" creationId="{3E9D5226-5D5C-CF87-3929-4F159BBCF3DE}"/>
          </ac:spMkLst>
        </pc:spChg>
        <pc:spChg chg="add mod">
          <ac:chgData name="Asha Mysore Venkataramu" userId="2a773df0-6f74-467a-b1b7-f320321272b2" providerId="ADAL" clId="{DC9F16E5-AAAC-4E70-ADA6-B448F68A76D1}" dt="2024-06-06T11:57:56.123" v="1825" actId="2711"/>
          <ac:spMkLst>
            <pc:docMk/>
            <pc:sldMk cId="2229442564" sldId="1356"/>
            <ac:spMk id="23" creationId="{4FC20048-9571-FC70-2154-832AF4F81162}"/>
          </ac:spMkLst>
        </pc:spChg>
        <pc:spChg chg="add mod">
          <ac:chgData name="Asha Mysore Venkataramu" userId="2a773df0-6f74-467a-b1b7-f320321272b2" providerId="ADAL" clId="{DC9F16E5-AAAC-4E70-ADA6-B448F68A76D1}" dt="2024-06-06T11:58:12.884" v="1828" actId="1076"/>
          <ac:spMkLst>
            <pc:docMk/>
            <pc:sldMk cId="2229442564" sldId="1356"/>
            <ac:spMk id="24" creationId="{E2E30690-2A73-3B71-785A-43A1F165722E}"/>
          </ac:spMkLst>
        </pc:spChg>
        <pc:spChg chg="add mod">
          <ac:chgData name="Asha Mysore Venkataramu" userId="2a773df0-6f74-467a-b1b7-f320321272b2" providerId="ADAL" clId="{DC9F16E5-AAAC-4E70-ADA6-B448F68A76D1}" dt="2024-06-06T11:58:23.867" v="1830" actId="1076"/>
          <ac:spMkLst>
            <pc:docMk/>
            <pc:sldMk cId="2229442564" sldId="1356"/>
            <ac:spMk id="25" creationId="{A7CD7FB4-B1C4-E7F0-675E-CE1A77C71047}"/>
          </ac:spMkLst>
        </pc:spChg>
        <pc:spChg chg="add mod">
          <ac:chgData name="Asha Mysore Venkataramu" userId="2a773df0-6f74-467a-b1b7-f320321272b2" providerId="ADAL" clId="{DC9F16E5-AAAC-4E70-ADA6-B448F68A76D1}" dt="2024-06-06T11:59:05.745" v="1835"/>
          <ac:spMkLst>
            <pc:docMk/>
            <pc:sldMk cId="2229442564" sldId="1356"/>
            <ac:spMk id="26" creationId="{D0D47B54-D766-434A-E5F6-FB070C7984D9}"/>
          </ac:spMkLst>
        </pc:spChg>
        <pc:grpChg chg="add mod">
          <ac:chgData name="Asha Mysore Venkataramu" userId="2a773df0-6f74-467a-b1b7-f320321272b2" providerId="ADAL" clId="{DC9F16E5-AAAC-4E70-ADA6-B448F68A76D1}" dt="2024-06-06T11:51:15.723" v="1695"/>
          <ac:grpSpMkLst>
            <pc:docMk/>
            <pc:sldMk cId="2229442564" sldId="1356"/>
            <ac:grpSpMk id="4" creationId="{16FCBDF9-2874-9665-BB93-B82428D965EC}"/>
          </ac:grpSpMkLst>
        </pc:grpChg>
        <pc:grpChg chg="add mod">
          <ac:chgData name="Asha Mysore Venkataramu" userId="2a773df0-6f74-467a-b1b7-f320321272b2" providerId="ADAL" clId="{DC9F16E5-AAAC-4E70-ADA6-B448F68A76D1}" dt="2024-06-06T11:55:25.174" v="1775" actId="14100"/>
          <ac:grpSpMkLst>
            <pc:docMk/>
            <pc:sldMk cId="2229442564" sldId="1356"/>
            <ac:grpSpMk id="12" creationId="{9D5B5914-DF38-59EC-72A9-A8D7370A32D8}"/>
          </ac:grpSpMkLst>
        </pc:grpChg>
        <pc:grpChg chg="add del mod">
          <ac:chgData name="Asha Mysore Venkataramu" userId="2a773df0-6f74-467a-b1b7-f320321272b2" providerId="ADAL" clId="{DC9F16E5-AAAC-4E70-ADA6-B448F68A76D1}" dt="2024-06-06T11:55:29.191" v="1777" actId="478"/>
          <ac:grpSpMkLst>
            <pc:docMk/>
            <pc:sldMk cId="2229442564" sldId="1356"/>
            <ac:grpSpMk id="15" creationId="{636F024B-A0B2-8D56-B89E-39F434A0BA9E}"/>
          </ac:grpSpMkLst>
        </pc:grpChg>
        <pc:grpChg chg="add mod">
          <ac:chgData name="Asha Mysore Venkataramu" userId="2a773df0-6f74-467a-b1b7-f320321272b2" providerId="ADAL" clId="{DC9F16E5-AAAC-4E70-ADA6-B448F68A76D1}" dt="2024-06-06T11:55:37.489" v="1780" actId="1076"/>
          <ac:grpSpMkLst>
            <pc:docMk/>
            <pc:sldMk cId="2229442564" sldId="1356"/>
            <ac:grpSpMk id="18" creationId="{96C220D4-8611-3F0C-02A1-1C239280F997}"/>
          </ac:grpSpMkLst>
        </pc:grpChg>
        <pc:graphicFrameChg chg="add del mod">
          <ac:chgData name="Asha Mysore Venkataramu" userId="2a773df0-6f74-467a-b1b7-f320321272b2" providerId="ADAL" clId="{DC9F16E5-AAAC-4E70-ADA6-B448F68A76D1}" dt="2024-06-06T11:55:09.290" v="1770" actId="478"/>
          <ac:graphicFrameMkLst>
            <pc:docMk/>
            <pc:sldMk cId="2229442564" sldId="1356"/>
            <ac:graphicFrameMk id="7" creationId="{BC134FF4-3785-E4D5-0200-038D0831368D}"/>
          </ac:graphicFrameMkLst>
        </pc:graphicFrameChg>
        <pc:picChg chg="add del mod">
          <ac:chgData name="Asha Mysore Venkataramu" userId="2a773df0-6f74-467a-b1b7-f320321272b2" providerId="ADAL" clId="{DC9F16E5-AAAC-4E70-ADA6-B448F68A76D1}" dt="2024-06-06T11:53:35.621" v="1737" actId="478"/>
          <ac:picMkLst>
            <pc:docMk/>
            <pc:sldMk cId="2229442564" sldId="1356"/>
            <ac:picMk id="11" creationId="{ACD4EA1B-3CA2-6ACB-0ACD-1F0F91A7E42E}"/>
          </ac:picMkLst>
        </pc:picChg>
      </pc:sldChg>
    </pc:docChg>
  </pc:docChgLst>
  <pc:docChgLst>
    <pc:chgData name="Dhanalakshmi S" userId="91504401-57d8-4e19-824a-3608d37877b0" providerId="ADAL" clId="{8A323AF7-5DDF-4293-8B2F-DC213F566ECD}"/>
    <pc:docChg chg="undo custSel addSld delSld modSld">
      <pc:chgData name="Dhanalakshmi S" userId="91504401-57d8-4e19-824a-3608d37877b0" providerId="ADAL" clId="{8A323AF7-5DDF-4293-8B2F-DC213F566ECD}" dt="2024-06-05T07:18:27.482" v="5836" actId="1076"/>
      <pc:docMkLst>
        <pc:docMk/>
      </pc:docMkLst>
      <pc:sldChg chg="delSp modSp new mod">
        <pc:chgData name="Dhanalakshmi S" userId="91504401-57d8-4e19-824a-3608d37877b0" providerId="ADAL" clId="{8A323AF7-5DDF-4293-8B2F-DC213F566ECD}" dt="2024-05-31T10:49:30.854" v="37" actId="1076"/>
        <pc:sldMkLst>
          <pc:docMk/>
          <pc:sldMk cId="3078368845" sldId="256"/>
        </pc:sldMkLst>
        <pc:spChg chg="mod">
          <ac:chgData name="Dhanalakshmi S" userId="91504401-57d8-4e19-824a-3608d37877b0" providerId="ADAL" clId="{8A323AF7-5DDF-4293-8B2F-DC213F566ECD}" dt="2024-05-31T10:49:30.854" v="37" actId="1076"/>
          <ac:spMkLst>
            <pc:docMk/>
            <pc:sldMk cId="3078368845" sldId="256"/>
            <ac:spMk id="2" creationId="{011540D0-0D6A-8812-462C-BB9301C83F71}"/>
          </ac:spMkLst>
        </pc:spChg>
        <pc:spChg chg="del mod">
          <ac:chgData name="Dhanalakshmi S" userId="91504401-57d8-4e19-824a-3608d37877b0" providerId="ADAL" clId="{8A323AF7-5DDF-4293-8B2F-DC213F566ECD}" dt="2024-05-31T10:49:27.521" v="36" actId="478"/>
          <ac:spMkLst>
            <pc:docMk/>
            <pc:sldMk cId="3078368845" sldId="256"/>
            <ac:spMk id="3" creationId="{73C0F8D5-2642-6D19-B0B3-ACAD9D2557E3}"/>
          </ac:spMkLst>
        </pc:spChg>
      </pc:sldChg>
      <pc:sldChg chg="addSp delSp modSp new mod modClrScheme chgLayout">
        <pc:chgData name="Dhanalakshmi S" userId="91504401-57d8-4e19-824a-3608d37877b0" providerId="ADAL" clId="{8A323AF7-5DDF-4293-8B2F-DC213F566ECD}" dt="2024-06-05T06:57:46.535" v="5445" actId="20577"/>
        <pc:sldMkLst>
          <pc:docMk/>
          <pc:sldMk cId="251005448" sldId="257"/>
        </pc:sldMkLst>
        <pc:spChg chg="del mod ord">
          <ac:chgData name="Dhanalakshmi S" userId="91504401-57d8-4e19-824a-3608d37877b0" providerId="ADAL" clId="{8A323AF7-5DDF-4293-8B2F-DC213F566ECD}" dt="2024-05-31T10:55:24.048" v="39" actId="700"/>
          <ac:spMkLst>
            <pc:docMk/>
            <pc:sldMk cId="251005448" sldId="257"/>
            <ac:spMk id="2" creationId="{913FF1C5-0B80-121F-1E0F-512CF592931C}"/>
          </ac:spMkLst>
        </pc:spChg>
        <pc:spChg chg="del">
          <ac:chgData name="Dhanalakshmi S" userId="91504401-57d8-4e19-824a-3608d37877b0" providerId="ADAL" clId="{8A323AF7-5DDF-4293-8B2F-DC213F566ECD}" dt="2024-05-31T10:55:24.048" v="39" actId="700"/>
          <ac:spMkLst>
            <pc:docMk/>
            <pc:sldMk cId="251005448" sldId="257"/>
            <ac:spMk id="3" creationId="{50F3084C-B3D0-4186-0032-43678C3D1B8F}"/>
          </ac:spMkLst>
        </pc:spChg>
        <pc:spChg chg="add del mod ord">
          <ac:chgData name="Dhanalakshmi S" userId="91504401-57d8-4e19-824a-3608d37877b0" providerId="ADAL" clId="{8A323AF7-5DDF-4293-8B2F-DC213F566ECD}" dt="2024-05-31T10:55:28.634" v="40" actId="478"/>
          <ac:spMkLst>
            <pc:docMk/>
            <pc:sldMk cId="251005448" sldId="257"/>
            <ac:spMk id="4" creationId="{A115FA12-1B17-DECA-AC4B-20076CF5D7A4}"/>
          </ac:spMkLst>
        </pc:spChg>
        <pc:spChg chg="mod">
          <ac:chgData name="Dhanalakshmi S" userId="91504401-57d8-4e19-824a-3608d37877b0" providerId="ADAL" clId="{8A323AF7-5DDF-4293-8B2F-DC213F566ECD}" dt="2024-05-31T10:55:29.326" v="41"/>
          <ac:spMkLst>
            <pc:docMk/>
            <pc:sldMk cId="251005448" sldId="257"/>
            <ac:spMk id="6" creationId="{D43F595B-28F9-AA94-54B7-885CAA2D10CA}"/>
          </ac:spMkLst>
        </pc:spChg>
        <pc:spChg chg="mod">
          <ac:chgData name="Dhanalakshmi S" userId="91504401-57d8-4e19-824a-3608d37877b0" providerId="ADAL" clId="{8A323AF7-5DDF-4293-8B2F-DC213F566ECD}" dt="2024-05-31T10:55:29.326" v="41"/>
          <ac:spMkLst>
            <pc:docMk/>
            <pc:sldMk cId="251005448" sldId="257"/>
            <ac:spMk id="7" creationId="{1A9FA9A4-FFB1-9A12-17A1-BA2224DB998D}"/>
          </ac:spMkLst>
        </pc:spChg>
        <pc:spChg chg="mod">
          <ac:chgData name="Dhanalakshmi S" userId="91504401-57d8-4e19-824a-3608d37877b0" providerId="ADAL" clId="{8A323AF7-5DDF-4293-8B2F-DC213F566ECD}" dt="2024-05-31T10:55:29.326" v="41"/>
          <ac:spMkLst>
            <pc:docMk/>
            <pc:sldMk cId="251005448" sldId="257"/>
            <ac:spMk id="8" creationId="{9ECD7CE0-605B-5595-7E45-B9C5EE6A6F82}"/>
          </ac:spMkLst>
        </pc:spChg>
        <pc:spChg chg="del mod">
          <ac:chgData name="Dhanalakshmi S" userId="91504401-57d8-4e19-824a-3608d37877b0" providerId="ADAL" clId="{8A323AF7-5DDF-4293-8B2F-DC213F566ECD}" dt="2024-05-31T10:58:18.585" v="71" actId="21"/>
          <ac:spMkLst>
            <pc:docMk/>
            <pc:sldMk cId="251005448" sldId="257"/>
            <ac:spMk id="10" creationId="{D325A90A-1BB4-9709-2A35-87CFC303F61F}"/>
          </ac:spMkLst>
        </pc:spChg>
        <pc:spChg chg="del mod">
          <ac:chgData name="Dhanalakshmi S" userId="91504401-57d8-4e19-824a-3608d37877b0" providerId="ADAL" clId="{8A323AF7-5DDF-4293-8B2F-DC213F566ECD}" dt="2024-05-31T10:58:15.379" v="70" actId="21"/>
          <ac:spMkLst>
            <pc:docMk/>
            <pc:sldMk cId="251005448" sldId="257"/>
            <ac:spMk id="11" creationId="{FD8594BF-E54D-E58D-21EE-3575A948F311}"/>
          </ac:spMkLst>
        </pc:spChg>
        <pc:spChg chg="del mod">
          <ac:chgData name="Dhanalakshmi S" userId="91504401-57d8-4e19-824a-3608d37877b0" providerId="ADAL" clId="{8A323AF7-5DDF-4293-8B2F-DC213F566ECD}" dt="2024-05-31T10:58:29.741" v="73" actId="21"/>
          <ac:spMkLst>
            <pc:docMk/>
            <pc:sldMk cId="251005448" sldId="257"/>
            <ac:spMk id="12" creationId="{2732444A-58AF-1EBB-9E0D-E5083CC0A47A}"/>
          </ac:spMkLst>
        </pc:spChg>
        <pc:spChg chg="del mod">
          <ac:chgData name="Dhanalakshmi S" userId="91504401-57d8-4e19-824a-3608d37877b0" providerId="ADAL" clId="{8A323AF7-5DDF-4293-8B2F-DC213F566ECD}" dt="2024-05-31T10:58:32.931" v="74" actId="21"/>
          <ac:spMkLst>
            <pc:docMk/>
            <pc:sldMk cId="251005448" sldId="257"/>
            <ac:spMk id="13" creationId="{26BDB307-4E6B-6601-F09A-F73BFDC8C0D7}"/>
          </ac:spMkLst>
        </pc:spChg>
        <pc:spChg chg="del mod">
          <ac:chgData name="Dhanalakshmi S" userId="91504401-57d8-4e19-824a-3608d37877b0" providerId="ADAL" clId="{8A323AF7-5DDF-4293-8B2F-DC213F566ECD}" dt="2024-05-31T10:58:26.581" v="72" actId="21"/>
          <ac:spMkLst>
            <pc:docMk/>
            <pc:sldMk cId="251005448" sldId="257"/>
            <ac:spMk id="14" creationId="{765F295E-AE32-46EA-FB0D-F9F1E63D3637}"/>
          </ac:spMkLst>
        </pc:spChg>
        <pc:spChg chg="del mod">
          <ac:chgData name="Dhanalakshmi S" userId="91504401-57d8-4e19-824a-3608d37877b0" providerId="ADAL" clId="{8A323AF7-5DDF-4293-8B2F-DC213F566ECD}" dt="2024-05-31T10:58:11.963" v="69" actId="21"/>
          <ac:spMkLst>
            <pc:docMk/>
            <pc:sldMk cId="251005448" sldId="257"/>
            <ac:spMk id="15" creationId="{DE42B7D5-6329-BBE7-9D8D-C7F9809151EE}"/>
          </ac:spMkLst>
        </pc:spChg>
        <pc:spChg chg="mod">
          <ac:chgData name="Dhanalakshmi S" userId="91504401-57d8-4e19-824a-3608d37877b0" providerId="ADAL" clId="{8A323AF7-5DDF-4293-8B2F-DC213F566ECD}" dt="2024-05-31T10:55:29.326" v="41"/>
          <ac:spMkLst>
            <pc:docMk/>
            <pc:sldMk cId="251005448" sldId="257"/>
            <ac:spMk id="17" creationId="{D9CEB431-3E25-EA15-4DD6-87D603C94DAD}"/>
          </ac:spMkLst>
        </pc:spChg>
        <pc:spChg chg="mod">
          <ac:chgData name="Dhanalakshmi S" userId="91504401-57d8-4e19-824a-3608d37877b0" providerId="ADAL" clId="{8A323AF7-5DDF-4293-8B2F-DC213F566ECD}" dt="2024-05-31T10:55:29.326" v="41"/>
          <ac:spMkLst>
            <pc:docMk/>
            <pc:sldMk cId="251005448" sldId="257"/>
            <ac:spMk id="18" creationId="{D7B4F928-1A77-5521-8705-297310A08D2F}"/>
          </ac:spMkLst>
        </pc:spChg>
        <pc:spChg chg="mod">
          <ac:chgData name="Dhanalakshmi S" userId="91504401-57d8-4e19-824a-3608d37877b0" providerId="ADAL" clId="{8A323AF7-5DDF-4293-8B2F-DC213F566ECD}" dt="2024-05-31T10:55:29.326" v="41"/>
          <ac:spMkLst>
            <pc:docMk/>
            <pc:sldMk cId="251005448" sldId="257"/>
            <ac:spMk id="19" creationId="{42DE99F6-F71A-EDB6-7A7E-934594374DC6}"/>
          </ac:spMkLst>
        </pc:spChg>
        <pc:spChg chg="del mod">
          <ac:chgData name="Dhanalakshmi S" userId="91504401-57d8-4e19-824a-3608d37877b0" providerId="ADAL" clId="{8A323AF7-5DDF-4293-8B2F-DC213F566ECD}" dt="2024-05-31T10:57:35.175" v="59" actId="21"/>
          <ac:spMkLst>
            <pc:docMk/>
            <pc:sldMk cId="251005448" sldId="257"/>
            <ac:spMk id="21" creationId="{D7E73C30-5B4C-FF49-6F36-A46D5CD49727}"/>
          </ac:spMkLst>
        </pc:spChg>
        <pc:spChg chg="del mod">
          <ac:chgData name="Dhanalakshmi S" userId="91504401-57d8-4e19-824a-3608d37877b0" providerId="ADAL" clId="{8A323AF7-5DDF-4293-8B2F-DC213F566ECD}" dt="2024-05-31T10:57:40.786" v="60" actId="21"/>
          <ac:spMkLst>
            <pc:docMk/>
            <pc:sldMk cId="251005448" sldId="257"/>
            <ac:spMk id="22" creationId="{B6E57F08-7B17-C722-8B29-48C5E6363F57}"/>
          </ac:spMkLst>
        </pc:spChg>
        <pc:spChg chg="del mod">
          <ac:chgData name="Dhanalakshmi S" userId="91504401-57d8-4e19-824a-3608d37877b0" providerId="ADAL" clId="{8A323AF7-5DDF-4293-8B2F-DC213F566ECD}" dt="2024-05-31T10:57:31.929" v="58" actId="21"/>
          <ac:spMkLst>
            <pc:docMk/>
            <pc:sldMk cId="251005448" sldId="257"/>
            <ac:spMk id="23" creationId="{B9863831-EF06-1AA0-BD03-62B63AFFD06C}"/>
          </ac:spMkLst>
        </pc:spChg>
        <pc:spChg chg="del mod">
          <ac:chgData name="Dhanalakshmi S" userId="91504401-57d8-4e19-824a-3608d37877b0" providerId="ADAL" clId="{8A323AF7-5DDF-4293-8B2F-DC213F566ECD}" dt="2024-05-31T10:57:24.179" v="56" actId="21"/>
          <ac:spMkLst>
            <pc:docMk/>
            <pc:sldMk cId="251005448" sldId="257"/>
            <ac:spMk id="24" creationId="{E7B93022-F3D1-47CE-0279-D136B44C5600}"/>
          </ac:spMkLst>
        </pc:spChg>
        <pc:spChg chg="del mod">
          <ac:chgData name="Dhanalakshmi S" userId="91504401-57d8-4e19-824a-3608d37877b0" providerId="ADAL" clId="{8A323AF7-5DDF-4293-8B2F-DC213F566ECD}" dt="2024-05-31T10:57:27.963" v="57" actId="21"/>
          <ac:spMkLst>
            <pc:docMk/>
            <pc:sldMk cId="251005448" sldId="257"/>
            <ac:spMk id="25" creationId="{C3713EBA-80BB-A781-A2E0-3D61396DBAB6}"/>
          </ac:spMkLst>
        </pc:spChg>
        <pc:spChg chg="mod">
          <ac:chgData name="Dhanalakshmi S" userId="91504401-57d8-4e19-824a-3608d37877b0" providerId="ADAL" clId="{8A323AF7-5DDF-4293-8B2F-DC213F566ECD}" dt="2024-05-31T10:55:29.326" v="41"/>
          <ac:spMkLst>
            <pc:docMk/>
            <pc:sldMk cId="251005448" sldId="257"/>
            <ac:spMk id="27" creationId="{440A3651-3458-A991-224A-C9E2C2DD2779}"/>
          </ac:spMkLst>
        </pc:spChg>
        <pc:spChg chg="add del mod">
          <ac:chgData name="Dhanalakshmi S" userId="91504401-57d8-4e19-824a-3608d37877b0" providerId="ADAL" clId="{8A323AF7-5DDF-4293-8B2F-DC213F566ECD}" dt="2024-05-31T10:57:45.533" v="62" actId="21"/>
          <ac:spMkLst>
            <pc:docMk/>
            <pc:sldMk cId="251005448" sldId="257"/>
            <ac:spMk id="28" creationId="{1F06FAAB-B63F-0E6F-A90D-6EF3B19E1E32}"/>
          </ac:spMkLst>
        </pc:spChg>
        <pc:spChg chg="mod">
          <ac:chgData name="Dhanalakshmi S" userId="91504401-57d8-4e19-824a-3608d37877b0" providerId="ADAL" clId="{8A323AF7-5DDF-4293-8B2F-DC213F566ECD}" dt="2024-05-31T10:55:29.326" v="41"/>
          <ac:spMkLst>
            <pc:docMk/>
            <pc:sldMk cId="251005448" sldId="257"/>
            <ac:spMk id="29" creationId="{AEA6F7E2-5F4D-680E-7A38-77F2A853E72D}"/>
          </ac:spMkLst>
        </pc:spChg>
        <pc:spChg chg="del mod">
          <ac:chgData name="Dhanalakshmi S" userId="91504401-57d8-4e19-824a-3608d37877b0" providerId="ADAL" clId="{8A323AF7-5DDF-4293-8B2F-DC213F566ECD}" dt="2024-05-31T10:57:48.568" v="63" actId="21"/>
          <ac:spMkLst>
            <pc:docMk/>
            <pc:sldMk cId="251005448" sldId="257"/>
            <ac:spMk id="31" creationId="{29372DFA-3424-F962-AC61-874F4AE3EF75}"/>
          </ac:spMkLst>
        </pc:spChg>
        <pc:spChg chg="del mod">
          <ac:chgData name="Dhanalakshmi S" userId="91504401-57d8-4e19-824a-3608d37877b0" providerId="ADAL" clId="{8A323AF7-5DDF-4293-8B2F-DC213F566ECD}" dt="2024-05-31T10:58:06.828" v="68" actId="21"/>
          <ac:spMkLst>
            <pc:docMk/>
            <pc:sldMk cId="251005448" sldId="257"/>
            <ac:spMk id="32" creationId="{9B1ABCE7-55C2-6E15-E052-600C2725E9F6}"/>
          </ac:spMkLst>
        </pc:spChg>
        <pc:spChg chg="del mod">
          <ac:chgData name="Dhanalakshmi S" userId="91504401-57d8-4e19-824a-3608d37877b0" providerId="ADAL" clId="{8A323AF7-5DDF-4293-8B2F-DC213F566ECD}" dt="2024-05-31T10:57:59.497" v="66" actId="21"/>
          <ac:spMkLst>
            <pc:docMk/>
            <pc:sldMk cId="251005448" sldId="257"/>
            <ac:spMk id="33" creationId="{1C13FCC7-8013-5F48-8D26-E788FB316CF4}"/>
          </ac:spMkLst>
        </pc:spChg>
        <pc:spChg chg="del mod">
          <ac:chgData name="Dhanalakshmi S" userId="91504401-57d8-4e19-824a-3608d37877b0" providerId="ADAL" clId="{8A323AF7-5DDF-4293-8B2F-DC213F566ECD}" dt="2024-05-31T10:57:52.111" v="64" actId="21"/>
          <ac:spMkLst>
            <pc:docMk/>
            <pc:sldMk cId="251005448" sldId="257"/>
            <ac:spMk id="34" creationId="{73EED15E-65C6-3067-4537-16C1258A76C9}"/>
          </ac:spMkLst>
        </pc:spChg>
        <pc:spChg chg="del mod">
          <ac:chgData name="Dhanalakshmi S" userId="91504401-57d8-4e19-824a-3608d37877b0" providerId="ADAL" clId="{8A323AF7-5DDF-4293-8B2F-DC213F566ECD}" dt="2024-05-31T10:57:55.817" v="65" actId="21"/>
          <ac:spMkLst>
            <pc:docMk/>
            <pc:sldMk cId="251005448" sldId="257"/>
            <ac:spMk id="35" creationId="{6D906143-93E8-06E7-C848-9D69F190D625}"/>
          </ac:spMkLst>
        </pc:spChg>
        <pc:spChg chg="del mod">
          <ac:chgData name="Dhanalakshmi S" userId="91504401-57d8-4e19-824a-3608d37877b0" providerId="ADAL" clId="{8A323AF7-5DDF-4293-8B2F-DC213F566ECD}" dt="2024-05-31T10:58:03.118" v="67" actId="21"/>
          <ac:spMkLst>
            <pc:docMk/>
            <pc:sldMk cId="251005448" sldId="257"/>
            <ac:spMk id="36" creationId="{8AE6F36E-B5D8-71E5-9CF7-BB199E9E2CB5}"/>
          </ac:spMkLst>
        </pc:spChg>
        <pc:spChg chg="mod">
          <ac:chgData name="Dhanalakshmi S" userId="91504401-57d8-4e19-824a-3608d37877b0" providerId="ADAL" clId="{8A323AF7-5DDF-4293-8B2F-DC213F566ECD}" dt="2024-05-31T10:55:29.326" v="41"/>
          <ac:spMkLst>
            <pc:docMk/>
            <pc:sldMk cId="251005448" sldId="257"/>
            <ac:spMk id="38" creationId="{9B4F83CF-1F33-AA8C-0034-2A73FF3CCDAC}"/>
          </ac:spMkLst>
        </pc:spChg>
        <pc:spChg chg="mod">
          <ac:chgData name="Dhanalakshmi S" userId="91504401-57d8-4e19-824a-3608d37877b0" providerId="ADAL" clId="{8A323AF7-5DDF-4293-8B2F-DC213F566ECD}" dt="2024-05-31T10:55:29.326" v="41"/>
          <ac:spMkLst>
            <pc:docMk/>
            <pc:sldMk cId="251005448" sldId="257"/>
            <ac:spMk id="39" creationId="{9D7D8251-3F69-8C97-CFAE-916BF072EEBB}"/>
          </ac:spMkLst>
        </pc:spChg>
        <pc:spChg chg="mod">
          <ac:chgData name="Dhanalakshmi S" userId="91504401-57d8-4e19-824a-3608d37877b0" providerId="ADAL" clId="{8A323AF7-5DDF-4293-8B2F-DC213F566ECD}" dt="2024-05-31T10:55:29.326" v="41"/>
          <ac:spMkLst>
            <pc:docMk/>
            <pc:sldMk cId="251005448" sldId="257"/>
            <ac:spMk id="40" creationId="{6C88324C-C792-8516-21C4-5B0160DCD53E}"/>
          </ac:spMkLst>
        </pc:spChg>
        <pc:spChg chg="del mod">
          <ac:chgData name="Dhanalakshmi S" userId="91504401-57d8-4e19-824a-3608d37877b0" providerId="ADAL" clId="{8A323AF7-5DDF-4293-8B2F-DC213F566ECD}" dt="2024-05-31T10:56:12.212" v="49" actId="478"/>
          <ac:spMkLst>
            <pc:docMk/>
            <pc:sldMk cId="251005448" sldId="257"/>
            <ac:spMk id="42" creationId="{F74B4594-0D1C-8956-B9A1-EA2F05A22D96}"/>
          </ac:spMkLst>
        </pc:spChg>
        <pc:spChg chg="del mod">
          <ac:chgData name="Dhanalakshmi S" userId="91504401-57d8-4e19-824a-3608d37877b0" providerId="ADAL" clId="{8A323AF7-5DDF-4293-8B2F-DC213F566ECD}" dt="2024-05-31T10:56:19.204" v="51" actId="478"/>
          <ac:spMkLst>
            <pc:docMk/>
            <pc:sldMk cId="251005448" sldId="257"/>
            <ac:spMk id="43" creationId="{FFAF765F-D7B1-3FE3-2694-29A0F362B6AD}"/>
          </ac:spMkLst>
        </pc:spChg>
        <pc:spChg chg="del mod">
          <ac:chgData name="Dhanalakshmi S" userId="91504401-57d8-4e19-824a-3608d37877b0" providerId="ADAL" clId="{8A323AF7-5DDF-4293-8B2F-DC213F566ECD}" dt="2024-05-31T10:56:15.353" v="50" actId="478"/>
          <ac:spMkLst>
            <pc:docMk/>
            <pc:sldMk cId="251005448" sldId="257"/>
            <ac:spMk id="44" creationId="{E9194B5D-C5C6-4B8C-D9A7-A5A15832D399}"/>
          </ac:spMkLst>
        </pc:spChg>
        <pc:spChg chg="del mod">
          <ac:chgData name="Dhanalakshmi S" userId="91504401-57d8-4e19-824a-3608d37877b0" providerId="ADAL" clId="{8A323AF7-5DDF-4293-8B2F-DC213F566ECD}" dt="2024-05-31T10:56:07.874" v="48" actId="478"/>
          <ac:spMkLst>
            <pc:docMk/>
            <pc:sldMk cId="251005448" sldId="257"/>
            <ac:spMk id="45" creationId="{6D14201B-B572-4DD4-8B86-4C53901630F4}"/>
          </ac:spMkLst>
        </pc:spChg>
        <pc:spChg chg="mod">
          <ac:chgData name="Dhanalakshmi S" userId="91504401-57d8-4e19-824a-3608d37877b0" providerId="ADAL" clId="{8A323AF7-5DDF-4293-8B2F-DC213F566ECD}" dt="2024-05-31T11:03:10.351" v="174" actId="207"/>
          <ac:spMkLst>
            <pc:docMk/>
            <pc:sldMk cId="251005448" sldId="257"/>
            <ac:spMk id="47" creationId="{98D13177-D73C-7DDA-6EAA-AC6C7F9D401F}"/>
          </ac:spMkLst>
        </pc:spChg>
        <pc:spChg chg="mod">
          <ac:chgData name="Dhanalakshmi S" userId="91504401-57d8-4e19-824a-3608d37877b0" providerId="ADAL" clId="{8A323AF7-5DDF-4293-8B2F-DC213F566ECD}" dt="2024-05-31T11:04:24.804" v="218" actId="1076"/>
          <ac:spMkLst>
            <pc:docMk/>
            <pc:sldMk cId="251005448" sldId="257"/>
            <ac:spMk id="48" creationId="{25F703AC-FDF2-BABE-C8DB-E74767F39469}"/>
          </ac:spMkLst>
        </pc:spChg>
        <pc:spChg chg="mod">
          <ac:chgData name="Dhanalakshmi S" userId="91504401-57d8-4e19-824a-3608d37877b0" providerId="ADAL" clId="{8A323AF7-5DDF-4293-8B2F-DC213F566ECD}" dt="2024-05-31T11:04:35.095" v="220" actId="14100"/>
          <ac:spMkLst>
            <pc:docMk/>
            <pc:sldMk cId="251005448" sldId="257"/>
            <ac:spMk id="49" creationId="{4EAEE08A-8D33-055D-C5D0-248EDC9B7889}"/>
          </ac:spMkLst>
        </pc:spChg>
        <pc:spChg chg="del mod">
          <ac:chgData name="Dhanalakshmi S" userId="91504401-57d8-4e19-824a-3608d37877b0" providerId="ADAL" clId="{8A323AF7-5DDF-4293-8B2F-DC213F566ECD}" dt="2024-05-31T10:56:26.974" v="52" actId="478"/>
          <ac:spMkLst>
            <pc:docMk/>
            <pc:sldMk cId="251005448" sldId="257"/>
            <ac:spMk id="50" creationId="{978F0CD6-6EE7-180D-23D4-B989E6B0C790}"/>
          </ac:spMkLst>
        </pc:spChg>
        <pc:spChg chg="mod">
          <ac:chgData name="Dhanalakshmi S" userId="91504401-57d8-4e19-824a-3608d37877b0" providerId="ADAL" clId="{8A323AF7-5DDF-4293-8B2F-DC213F566ECD}" dt="2024-05-31T10:55:29.326" v="41"/>
          <ac:spMkLst>
            <pc:docMk/>
            <pc:sldMk cId="251005448" sldId="257"/>
            <ac:spMk id="52" creationId="{BFAC2F15-826C-1349-28B3-BB96E008531A}"/>
          </ac:spMkLst>
        </pc:spChg>
        <pc:spChg chg="mod">
          <ac:chgData name="Dhanalakshmi S" userId="91504401-57d8-4e19-824a-3608d37877b0" providerId="ADAL" clId="{8A323AF7-5DDF-4293-8B2F-DC213F566ECD}" dt="2024-05-31T10:55:29.326" v="41"/>
          <ac:spMkLst>
            <pc:docMk/>
            <pc:sldMk cId="251005448" sldId="257"/>
            <ac:spMk id="53" creationId="{0D8622E5-63E6-33DC-6C39-88F502321978}"/>
          </ac:spMkLst>
        </pc:spChg>
        <pc:spChg chg="mod">
          <ac:chgData name="Dhanalakshmi S" userId="91504401-57d8-4e19-824a-3608d37877b0" providerId="ADAL" clId="{8A323AF7-5DDF-4293-8B2F-DC213F566ECD}" dt="2024-05-31T10:55:29.326" v="41"/>
          <ac:spMkLst>
            <pc:docMk/>
            <pc:sldMk cId="251005448" sldId="257"/>
            <ac:spMk id="54" creationId="{96C3ECC5-D54B-8A85-5E7A-5A83B7CBBBAE}"/>
          </ac:spMkLst>
        </pc:spChg>
        <pc:spChg chg="del mod">
          <ac:chgData name="Dhanalakshmi S" userId="91504401-57d8-4e19-824a-3608d37877b0" providerId="ADAL" clId="{8A323AF7-5DDF-4293-8B2F-DC213F566ECD}" dt="2024-05-31T10:56:50.423" v="55" actId="478"/>
          <ac:spMkLst>
            <pc:docMk/>
            <pc:sldMk cId="251005448" sldId="257"/>
            <ac:spMk id="56" creationId="{8FC5A409-4232-8436-5943-03A6BB86373A}"/>
          </ac:spMkLst>
        </pc:spChg>
        <pc:spChg chg="del mod">
          <ac:chgData name="Dhanalakshmi S" userId="91504401-57d8-4e19-824a-3608d37877b0" providerId="ADAL" clId="{8A323AF7-5DDF-4293-8B2F-DC213F566ECD}" dt="2024-05-31T10:56:30.597" v="53" actId="478"/>
          <ac:spMkLst>
            <pc:docMk/>
            <pc:sldMk cId="251005448" sldId="257"/>
            <ac:spMk id="57" creationId="{CF7DAD97-79DD-1CCE-CCBB-803F263E3565}"/>
          </ac:spMkLst>
        </pc:spChg>
        <pc:spChg chg="del mod">
          <ac:chgData name="Dhanalakshmi S" userId="91504401-57d8-4e19-824a-3608d37877b0" providerId="ADAL" clId="{8A323AF7-5DDF-4293-8B2F-DC213F566ECD}" dt="2024-05-31T10:56:42.773" v="54" actId="21"/>
          <ac:spMkLst>
            <pc:docMk/>
            <pc:sldMk cId="251005448" sldId="257"/>
            <ac:spMk id="58" creationId="{1DC21CA5-9483-250B-6864-2F8C284E2E0D}"/>
          </ac:spMkLst>
        </pc:spChg>
        <pc:spChg chg="mod">
          <ac:chgData name="Dhanalakshmi S" userId="91504401-57d8-4e19-824a-3608d37877b0" providerId="ADAL" clId="{8A323AF7-5DDF-4293-8B2F-DC213F566ECD}" dt="2024-05-31T11:02:50.830" v="170" actId="207"/>
          <ac:spMkLst>
            <pc:docMk/>
            <pc:sldMk cId="251005448" sldId="257"/>
            <ac:spMk id="60" creationId="{3187C1D0-02FA-EF12-4462-60C5B455CE24}"/>
          </ac:spMkLst>
        </pc:spChg>
        <pc:spChg chg="mod">
          <ac:chgData name="Dhanalakshmi S" userId="91504401-57d8-4e19-824a-3608d37877b0" providerId="ADAL" clId="{8A323AF7-5DDF-4293-8B2F-DC213F566ECD}" dt="2024-05-31T10:59:25.047" v="135"/>
          <ac:spMkLst>
            <pc:docMk/>
            <pc:sldMk cId="251005448" sldId="257"/>
            <ac:spMk id="61" creationId="{522428D3-2BEF-5385-9B0A-37E5D6A5F1CD}"/>
          </ac:spMkLst>
        </pc:spChg>
        <pc:spChg chg="mod">
          <ac:chgData name="Dhanalakshmi S" userId="91504401-57d8-4e19-824a-3608d37877b0" providerId="ADAL" clId="{8A323AF7-5DDF-4293-8B2F-DC213F566ECD}" dt="2024-05-31T11:02:45.618" v="169" actId="207"/>
          <ac:spMkLst>
            <pc:docMk/>
            <pc:sldMk cId="251005448" sldId="257"/>
            <ac:spMk id="62" creationId="{B830419B-9F57-8318-E8CB-FEC68F97F7B2}"/>
          </ac:spMkLst>
        </pc:spChg>
        <pc:spChg chg="mod">
          <ac:chgData name="Dhanalakshmi S" userId="91504401-57d8-4e19-824a-3608d37877b0" providerId="ADAL" clId="{8A323AF7-5DDF-4293-8B2F-DC213F566ECD}" dt="2024-05-31T11:03:00.792" v="172" actId="207"/>
          <ac:spMkLst>
            <pc:docMk/>
            <pc:sldMk cId="251005448" sldId="257"/>
            <ac:spMk id="64" creationId="{C86B3765-0102-2FE6-493F-C24E6C5F95AF}"/>
          </ac:spMkLst>
        </pc:spChg>
        <pc:spChg chg="mod">
          <ac:chgData name="Dhanalakshmi S" userId="91504401-57d8-4e19-824a-3608d37877b0" providerId="ADAL" clId="{8A323AF7-5DDF-4293-8B2F-DC213F566ECD}" dt="2024-05-31T10:59:54.920" v="166"/>
          <ac:spMkLst>
            <pc:docMk/>
            <pc:sldMk cId="251005448" sldId="257"/>
            <ac:spMk id="65" creationId="{A68777D7-7DD1-468F-F699-8D4D44432787}"/>
          </ac:spMkLst>
        </pc:spChg>
        <pc:spChg chg="mod">
          <ac:chgData name="Dhanalakshmi S" userId="91504401-57d8-4e19-824a-3608d37877b0" providerId="ADAL" clId="{8A323AF7-5DDF-4293-8B2F-DC213F566ECD}" dt="2024-05-31T11:02:56.519" v="171" actId="207"/>
          <ac:spMkLst>
            <pc:docMk/>
            <pc:sldMk cId="251005448" sldId="257"/>
            <ac:spMk id="66" creationId="{2406121C-9AE9-F9B3-A9A3-5BD81B14B1E3}"/>
          </ac:spMkLst>
        </pc:spChg>
        <pc:spChg chg="mod">
          <ac:chgData name="Dhanalakshmi S" userId="91504401-57d8-4e19-824a-3608d37877b0" providerId="ADAL" clId="{8A323AF7-5DDF-4293-8B2F-DC213F566ECD}" dt="2024-05-31T11:05:29.413" v="226"/>
          <ac:spMkLst>
            <pc:docMk/>
            <pc:sldMk cId="251005448" sldId="257"/>
            <ac:spMk id="68" creationId="{5D37D241-768D-FB6C-0836-F69059F70643}"/>
          </ac:spMkLst>
        </pc:spChg>
        <pc:spChg chg="mod">
          <ac:chgData name="Dhanalakshmi S" userId="91504401-57d8-4e19-824a-3608d37877b0" providerId="ADAL" clId="{8A323AF7-5DDF-4293-8B2F-DC213F566ECD}" dt="2024-05-31T11:05:53.468" v="254" actId="20577"/>
          <ac:spMkLst>
            <pc:docMk/>
            <pc:sldMk cId="251005448" sldId="257"/>
            <ac:spMk id="69" creationId="{3FBE8C0C-192A-5CA2-90A0-FE42A08EFF45}"/>
          </ac:spMkLst>
        </pc:spChg>
        <pc:spChg chg="mod">
          <ac:chgData name="Dhanalakshmi S" userId="91504401-57d8-4e19-824a-3608d37877b0" providerId="ADAL" clId="{8A323AF7-5DDF-4293-8B2F-DC213F566ECD}" dt="2024-05-31T11:06:37.030" v="285" actId="20577"/>
          <ac:spMkLst>
            <pc:docMk/>
            <pc:sldMk cId="251005448" sldId="257"/>
            <ac:spMk id="70" creationId="{F3A42FD4-7148-6A76-3E32-86FE9D61B782}"/>
          </ac:spMkLst>
        </pc:spChg>
        <pc:spChg chg="mod">
          <ac:chgData name="Dhanalakshmi S" userId="91504401-57d8-4e19-824a-3608d37877b0" providerId="ADAL" clId="{8A323AF7-5DDF-4293-8B2F-DC213F566ECD}" dt="2024-05-31T11:05:40.808" v="231"/>
          <ac:spMkLst>
            <pc:docMk/>
            <pc:sldMk cId="251005448" sldId="257"/>
            <ac:spMk id="72" creationId="{B704A0F4-46A3-EB84-A3C1-E9B53A7D24F1}"/>
          </ac:spMkLst>
        </pc:spChg>
        <pc:spChg chg="mod">
          <ac:chgData name="Dhanalakshmi S" userId="91504401-57d8-4e19-824a-3608d37877b0" providerId="ADAL" clId="{8A323AF7-5DDF-4293-8B2F-DC213F566ECD}" dt="2024-06-05T04:49:10.266" v="3933" actId="20577"/>
          <ac:spMkLst>
            <pc:docMk/>
            <pc:sldMk cId="251005448" sldId="257"/>
            <ac:spMk id="73" creationId="{65FD19A3-7A9B-59D7-8736-FA032F1DF903}"/>
          </ac:spMkLst>
        </pc:spChg>
        <pc:spChg chg="mod">
          <ac:chgData name="Dhanalakshmi S" userId="91504401-57d8-4e19-824a-3608d37877b0" providerId="ADAL" clId="{8A323AF7-5DDF-4293-8B2F-DC213F566ECD}" dt="2024-05-31T11:06:30.901" v="281" actId="20577"/>
          <ac:spMkLst>
            <pc:docMk/>
            <pc:sldMk cId="251005448" sldId="257"/>
            <ac:spMk id="74" creationId="{CF44DB5A-CAE6-29A7-A35E-A4429171086E}"/>
          </ac:spMkLst>
        </pc:spChg>
        <pc:spChg chg="mod">
          <ac:chgData name="Dhanalakshmi S" userId="91504401-57d8-4e19-824a-3608d37877b0" providerId="ADAL" clId="{8A323AF7-5DDF-4293-8B2F-DC213F566ECD}" dt="2024-05-31T11:06:11.742" v="256"/>
          <ac:spMkLst>
            <pc:docMk/>
            <pc:sldMk cId="251005448" sldId="257"/>
            <ac:spMk id="76" creationId="{51C2F52C-055E-A9F5-2D67-6B6DDB40ED69}"/>
          </ac:spMkLst>
        </pc:spChg>
        <pc:spChg chg="mod">
          <ac:chgData name="Dhanalakshmi S" userId="91504401-57d8-4e19-824a-3608d37877b0" providerId="ADAL" clId="{8A323AF7-5DDF-4293-8B2F-DC213F566ECD}" dt="2024-05-31T11:06:25.464" v="279" actId="20577"/>
          <ac:spMkLst>
            <pc:docMk/>
            <pc:sldMk cId="251005448" sldId="257"/>
            <ac:spMk id="77" creationId="{168949A9-E7D0-7C3C-BF5F-6F203D6E6191}"/>
          </ac:spMkLst>
        </pc:spChg>
        <pc:spChg chg="mod">
          <ac:chgData name="Dhanalakshmi S" userId="91504401-57d8-4e19-824a-3608d37877b0" providerId="ADAL" clId="{8A323AF7-5DDF-4293-8B2F-DC213F566ECD}" dt="2024-05-31T11:06:40.457" v="287" actId="20577"/>
          <ac:spMkLst>
            <pc:docMk/>
            <pc:sldMk cId="251005448" sldId="257"/>
            <ac:spMk id="78" creationId="{F8CD348A-9FB2-87A6-1A32-0D859272D033}"/>
          </ac:spMkLst>
        </pc:spChg>
        <pc:spChg chg="mod">
          <ac:chgData name="Dhanalakshmi S" userId="91504401-57d8-4e19-824a-3608d37877b0" providerId="ADAL" clId="{8A323AF7-5DDF-4293-8B2F-DC213F566ECD}" dt="2024-05-31T11:07:16.356" v="295"/>
          <ac:spMkLst>
            <pc:docMk/>
            <pc:sldMk cId="251005448" sldId="257"/>
            <ac:spMk id="80" creationId="{2C7243A8-2348-576D-8B15-5427E9991682}"/>
          </ac:spMkLst>
        </pc:spChg>
        <pc:spChg chg="mod">
          <ac:chgData name="Dhanalakshmi S" userId="91504401-57d8-4e19-824a-3608d37877b0" providerId="ADAL" clId="{8A323AF7-5DDF-4293-8B2F-DC213F566ECD}" dt="2024-06-05T06:57:46.535" v="5445" actId="20577"/>
          <ac:spMkLst>
            <pc:docMk/>
            <pc:sldMk cId="251005448" sldId="257"/>
            <ac:spMk id="81" creationId="{82AEFD9D-5F2B-C93F-DD11-A84ED7A94297}"/>
          </ac:spMkLst>
        </pc:spChg>
        <pc:spChg chg="mod">
          <ac:chgData name="Dhanalakshmi S" userId="91504401-57d8-4e19-824a-3608d37877b0" providerId="ADAL" clId="{8A323AF7-5DDF-4293-8B2F-DC213F566ECD}" dt="2024-06-05T05:06:37.647" v="4304" actId="20577"/>
          <ac:spMkLst>
            <pc:docMk/>
            <pc:sldMk cId="251005448" sldId="257"/>
            <ac:spMk id="82" creationId="{91C5F596-7958-5B87-9587-1AA90D0D6E2B}"/>
          </ac:spMkLst>
        </pc:spChg>
        <pc:spChg chg="add mod">
          <ac:chgData name="Dhanalakshmi S" userId="91504401-57d8-4e19-824a-3608d37877b0" providerId="ADAL" clId="{8A323AF7-5DDF-4293-8B2F-DC213F566ECD}" dt="2024-05-31T11:08:14.309" v="339" actId="208"/>
          <ac:spMkLst>
            <pc:docMk/>
            <pc:sldMk cId="251005448" sldId="257"/>
            <ac:spMk id="83" creationId="{52FE5F0A-72EC-F59F-9518-257C99AA311E}"/>
          </ac:spMkLst>
        </pc:spChg>
        <pc:spChg chg="mod">
          <ac:chgData name="Dhanalakshmi S" userId="91504401-57d8-4e19-824a-3608d37877b0" providerId="ADAL" clId="{8A323AF7-5DDF-4293-8B2F-DC213F566ECD}" dt="2024-06-05T04:45:53.286" v="3911"/>
          <ac:spMkLst>
            <pc:docMk/>
            <pc:sldMk cId="251005448" sldId="257"/>
            <ac:spMk id="85" creationId="{22405005-3D3D-B28B-01C7-AF37BB661939}"/>
          </ac:spMkLst>
        </pc:spChg>
        <pc:spChg chg="mod">
          <ac:chgData name="Dhanalakshmi S" userId="91504401-57d8-4e19-824a-3608d37877b0" providerId="ADAL" clId="{8A323AF7-5DDF-4293-8B2F-DC213F566ECD}" dt="2024-06-05T04:45:53.286" v="3911"/>
          <ac:spMkLst>
            <pc:docMk/>
            <pc:sldMk cId="251005448" sldId="257"/>
            <ac:spMk id="86" creationId="{4A1CE1E0-0AAE-F91A-4E9D-002F18721C3D}"/>
          </ac:spMkLst>
        </pc:spChg>
        <pc:spChg chg="mod">
          <ac:chgData name="Dhanalakshmi S" userId="91504401-57d8-4e19-824a-3608d37877b0" providerId="ADAL" clId="{8A323AF7-5DDF-4293-8B2F-DC213F566ECD}" dt="2024-06-05T04:45:53.286" v="3911"/>
          <ac:spMkLst>
            <pc:docMk/>
            <pc:sldMk cId="251005448" sldId="257"/>
            <ac:spMk id="87" creationId="{D870B125-3EFF-E6F8-44E2-9203432C3E80}"/>
          </ac:spMkLst>
        </pc:spChg>
        <pc:spChg chg="mod">
          <ac:chgData name="Dhanalakshmi S" userId="91504401-57d8-4e19-824a-3608d37877b0" providerId="ADAL" clId="{8A323AF7-5DDF-4293-8B2F-DC213F566ECD}" dt="2024-06-05T05:05:25.128" v="4266"/>
          <ac:spMkLst>
            <pc:docMk/>
            <pc:sldMk cId="251005448" sldId="257"/>
            <ac:spMk id="89" creationId="{DB9686E1-3EDE-D141-FE68-4E9F1C98E0BD}"/>
          </ac:spMkLst>
        </pc:spChg>
        <pc:spChg chg="mod">
          <ac:chgData name="Dhanalakshmi S" userId="91504401-57d8-4e19-824a-3608d37877b0" providerId="ADAL" clId="{8A323AF7-5DDF-4293-8B2F-DC213F566ECD}" dt="2024-06-05T05:05:55.838" v="4302" actId="20577"/>
          <ac:spMkLst>
            <pc:docMk/>
            <pc:sldMk cId="251005448" sldId="257"/>
            <ac:spMk id="90" creationId="{E590F743-6572-EFAE-A286-0F5602DD07F8}"/>
          </ac:spMkLst>
        </pc:spChg>
        <pc:spChg chg="mod">
          <ac:chgData name="Dhanalakshmi S" userId="91504401-57d8-4e19-824a-3608d37877b0" providerId="ADAL" clId="{8A323AF7-5DDF-4293-8B2F-DC213F566ECD}" dt="2024-06-05T05:05:25.128" v="4266"/>
          <ac:spMkLst>
            <pc:docMk/>
            <pc:sldMk cId="251005448" sldId="257"/>
            <ac:spMk id="91" creationId="{D48F6BF1-4B00-1EF0-3951-424744E4D4E7}"/>
          </ac:spMkLst>
        </pc:spChg>
        <pc:spChg chg="mod">
          <ac:chgData name="Dhanalakshmi S" userId="91504401-57d8-4e19-824a-3608d37877b0" providerId="ADAL" clId="{8A323AF7-5DDF-4293-8B2F-DC213F566ECD}" dt="2024-06-05T05:06:47.916" v="4305"/>
          <ac:spMkLst>
            <pc:docMk/>
            <pc:sldMk cId="251005448" sldId="257"/>
            <ac:spMk id="93" creationId="{1D224031-819A-7217-3517-C01DF77FE301}"/>
          </ac:spMkLst>
        </pc:spChg>
        <pc:spChg chg="mod">
          <ac:chgData name="Dhanalakshmi S" userId="91504401-57d8-4e19-824a-3608d37877b0" providerId="ADAL" clId="{8A323AF7-5DDF-4293-8B2F-DC213F566ECD}" dt="2024-06-05T05:07:09.154" v="4338" actId="20577"/>
          <ac:spMkLst>
            <pc:docMk/>
            <pc:sldMk cId="251005448" sldId="257"/>
            <ac:spMk id="94" creationId="{16C94F25-FDC3-9799-DCEC-752DB69C55E3}"/>
          </ac:spMkLst>
        </pc:spChg>
        <pc:spChg chg="mod">
          <ac:chgData name="Dhanalakshmi S" userId="91504401-57d8-4e19-824a-3608d37877b0" providerId="ADAL" clId="{8A323AF7-5DDF-4293-8B2F-DC213F566ECD}" dt="2024-06-05T05:06:47.916" v="4305"/>
          <ac:spMkLst>
            <pc:docMk/>
            <pc:sldMk cId="251005448" sldId="257"/>
            <ac:spMk id="95" creationId="{8AF50085-3EB3-5759-ECFC-4D0A7A439854}"/>
          </ac:spMkLst>
        </pc:spChg>
        <pc:grpChg chg="add del mod">
          <ac:chgData name="Dhanalakshmi S" userId="91504401-57d8-4e19-824a-3608d37877b0" providerId="ADAL" clId="{8A323AF7-5DDF-4293-8B2F-DC213F566ECD}" dt="2024-05-31T10:59:51.157" v="165" actId="478"/>
          <ac:grpSpMkLst>
            <pc:docMk/>
            <pc:sldMk cId="251005448" sldId="257"/>
            <ac:grpSpMk id="5" creationId="{218ADFAF-5158-6235-5689-FDFED7A81584}"/>
          </ac:grpSpMkLst>
        </pc:grpChg>
        <pc:grpChg chg="del mod">
          <ac:chgData name="Dhanalakshmi S" userId="91504401-57d8-4e19-824a-3608d37877b0" providerId="ADAL" clId="{8A323AF7-5DDF-4293-8B2F-DC213F566ECD}" dt="2024-05-31T10:58:29.741" v="73" actId="21"/>
          <ac:grpSpMkLst>
            <pc:docMk/>
            <pc:sldMk cId="251005448" sldId="257"/>
            <ac:grpSpMk id="9" creationId="{B7C6EFDA-4034-A0C3-79B8-84A701D16917}"/>
          </ac:grpSpMkLst>
        </pc:grpChg>
        <pc:grpChg chg="add del mod">
          <ac:chgData name="Dhanalakshmi S" userId="91504401-57d8-4e19-824a-3608d37877b0" providerId="ADAL" clId="{8A323AF7-5DDF-4293-8B2F-DC213F566ECD}" dt="2024-05-31T10:59:51.157" v="165" actId="478"/>
          <ac:grpSpMkLst>
            <pc:docMk/>
            <pc:sldMk cId="251005448" sldId="257"/>
            <ac:grpSpMk id="16" creationId="{2E951736-F50A-B05A-8B68-8DD04F80374D}"/>
          </ac:grpSpMkLst>
        </pc:grpChg>
        <pc:grpChg chg="del mod">
          <ac:chgData name="Dhanalakshmi S" userId="91504401-57d8-4e19-824a-3608d37877b0" providerId="ADAL" clId="{8A323AF7-5DDF-4293-8B2F-DC213F566ECD}" dt="2024-05-31T10:57:35.175" v="59" actId="21"/>
          <ac:grpSpMkLst>
            <pc:docMk/>
            <pc:sldMk cId="251005448" sldId="257"/>
            <ac:grpSpMk id="20" creationId="{7A94A4A5-C5B8-B096-0436-236EE2543F12}"/>
          </ac:grpSpMkLst>
        </pc:grpChg>
        <pc:grpChg chg="add del mod">
          <ac:chgData name="Dhanalakshmi S" userId="91504401-57d8-4e19-824a-3608d37877b0" providerId="ADAL" clId="{8A323AF7-5DDF-4293-8B2F-DC213F566ECD}" dt="2024-05-31T10:59:51.157" v="165" actId="478"/>
          <ac:grpSpMkLst>
            <pc:docMk/>
            <pc:sldMk cId="251005448" sldId="257"/>
            <ac:grpSpMk id="26" creationId="{F0CC63DC-8A54-7540-D79D-AE14B7AF8E33}"/>
          </ac:grpSpMkLst>
        </pc:grpChg>
        <pc:grpChg chg="del mod">
          <ac:chgData name="Dhanalakshmi S" userId="91504401-57d8-4e19-824a-3608d37877b0" providerId="ADAL" clId="{8A323AF7-5DDF-4293-8B2F-DC213F566ECD}" dt="2024-05-31T10:58:03.118" v="67" actId="21"/>
          <ac:grpSpMkLst>
            <pc:docMk/>
            <pc:sldMk cId="251005448" sldId="257"/>
            <ac:grpSpMk id="30" creationId="{40B3F4E3-A4D5-3A96-3F0A-69FE30FF2BE8}"/>
          </ac:grpSpMkLst>
        </pc:grpChg>
        <pc:grpChg chg="add del mod">
          <ac:chgData name="Dhanalakshmi S" userId="91504401-57d8-4e19-824a-3608d37877b0" providerId="ADAL" clId="{8A323AF7-5DDF-4293-8B2F-DC213F566ECD}" dt="2024-05-31T10:59:51.157" v="165" actId="478"/>
          <ac:grpSpMkLst>
            <pc:docMk/>
            <pc:sldMk cId="251005448" sldId="257"/>
            <ac:grpSpMk id="37" creationId="{8142202B-BDBA-5403-4B94-2FAD4E610393}"/>
          </ac:grpSpMkLst>
        </pc:grpChg>
        <pc:grpChg chg="del mod">
          <ac:chgData name="Dhanalakshmi S" userId="91504401-57d8-4e19-824a-3608d37877b0" providerId="ADAL" clId="{8A323AF7-5DDF-4293-8B2F-DC213F566ECD}" dt="2024-05-31T10:56:15.353" v="50" actId="478"/>
          <ac:grpSpMkLst>
            <pc:docMk/>
            <pc:sldMk cId="251005448" sldId="257"/>
            <ac:grpSpMk id="41" creationId="{035E796F-B987-7EAB-EEC4-7DA7E0777E7A}"/>
          </ac:grpSpMkLst>
        </pc:grpChg>
        <pc:grpChg chg="add del mod">
          <ac:chgData name="Dhanalakshmi S" userId="91504401-57d8-4e19-824a-3608d37877b0" providerId="ADAL" clId="{8A323AF7-5DDF-4293-8B2F-DC213F566ECD}" dt="2024-05-31T11:06:07.493" v="255" actId="478"/>
          <ac:grpSpMkLst>
            <pc:docMk/>
            <pc:sldMk cId="251005448" sldId="257"/>
            <ac:grpSpMk id="46" creationId="{B866ED12-7586-9B94-058C-CEF49E011F20}"/>
          </ac:grpSpMkLst>
        </pc:grpChg>
        <pc:grpChg chg="add del mod">
          <ac:chgData name="Dhanalakshmi S" userId="91504401-57d8-4e19-824a-3608d37877b0" providerId="ADAL" clId="{8A323AF7-5DDF-4293-8B2F-DC213F566ECD}" dt="2024-05-31T10:59:19.970" v="134" actId="478"/>
          <ac:grpSpMkLst>
            <pc:docMk/>
            <pc:sldMk cId="251005448" sldId="257"/>
            <ac:grpSpMk id="51" creationId="{8C872B0E-618E-27B5-FBA1-8EBDB99ACC1A}"/>
          </ac:grpSpMkLst>
        </pc:grpChg>
        <pc:grpChg chg="del mod">
          <ac:chgData name="Dhanalakshmi S" userId="91504401-57d8-4e19-824a-3608d37877b0" providerId="ADAL" clId="{8A323AF7-5DDF-4293-8B2F-DC213F566ECD}" dt="2024-05-31T10:56:42.773" v="54" actId="21"/>
          <ac:grpSpMkLst>
            <pc:docMk/>
            <pc:sldMk cId="251005448" sldId="257"/>
            <ac:grpSpMk id="55" creationId="{15EF0E81-CFEF-A075-ACB5-3614BD00B401}"/>
          </ac:grpSpMkLst>
        </pc:grpChg>
        <pc:grpChg chg="add mod">
          <ac:chgData name="Dhanalakshmi S" userId="91504401-57d8-4e19-824a-3608d37877b0" providerId="ADAL" clId="{8A323AF7-5DDF-4293-8B2F-DC213F566ECD}" dt="2024-05-31T11:04:47.641" v="223" actId="1076"/>
          <ac:grpSpMkLst>
            <pc:docMk/>
            <pc:sldMk cId="251005448" sldId="257"/>
            <ac:grpSpMk id="59" creationId="{E06FB3D6-6637-B97C-5940-B606C399AF2C}"/>
          </ac:grpSpMkLst>
        </pc:grpChg>
        <pc:grpChg chg="add mod">
          <ac:chgData name="Dhanalakshmi S" userId="91504401-57d8-4e19-824a-3608d37877b0" providerId="ADAL" clId="{8A323AF7-5DDF-4293-8B2F-DC213F566ECD}" dt="2024-05-31T11:07:13.279" v="294" actId="1076"/>
          <ac:grpSpMkLst>
            <pc:docMk/>
            <pc:sldMk cId="251005448" sldId="257"/>
            <ac:grpSpMk id="63" creationId="{FABD179A-2589-941D-A088-AF0F42A3CB84}"/>
          </ac:grpSpMkLst>
        </pc:grpChg>
        <pc:grpChg chg="add mod">
          <ac:chgData name="Dhanalakshmi S" userId="91504401-57d8-4e19-824a-3608d37877b0" providerId="ADAL" clId="{8A323AF7-5DDF-4293-8B2F-DC213F566ECD}" dt="2024-06-05T05:05:14.503" v="4264" actId="1076"/>
          <ac:grpSpMkLst>
            <pc:docMk/>
            <pc:sldMk cId="251005448" sldId="257"/>
            <ac:grpSpMk id="67" creationId="{546A958C-0815-7DE9-35B6-307BC5DBB92C}"/>
          </ac:grpSpMkLst>
        </pc:grpChg>
        <pc:grpChg chg="add mod">
          <ac:chgData name="Dhanalakshmi S" userId="91504401-57d8-4e19-824a-3608d37877b0" providerId="ADAL" clId="{8A323AF7-5DDF-4293-8B2F-DC213F566ECD}" dt="2024-06-05T05:04:52.732" v="4262" actId="1076"/>
          <ac:grpSpMkLst>
            <pc:docMk/>
            <pc:sldMk cId="251005448" sldId="257"/>
            <ac:grpSpMk id="71" creationId="{38FE6528-9291-D380-4DE3-6C6C8CEC3704}"/>
          </ac:grpSpMkLst>
        </pc:grpChg>
        <pc:grpChg chg="add mod">
          <ac:chgData name="Dhanalakshmi S" userId="91504401-57d8-4e19-824a-3608d37877b0" providerId="ADAL" clId="{8A323AF7-5DDF-4293-8B2F-DC213F566ECD}" dt="2024-06-05T05:05:02.297" v="4263" actId="1076"/>
          <ac:grpSpMkLst>
            <pc:docMk/>
            <pc:sldMk cId="251005448" sldId="257"/>
            <ac:grpSpMk id="75" creationId="{5BAACE8F-C70C-3298-F612-5200BD451F97}"/>
          </ac:grpSpMkLst>
        </pc:grpChg>
        <pc:grpChg chg="add mod">
          <ac:chgData name="Dhanalakshmi S" userId="91504401-57d8-4e19-824a-3608d37877b0" providerId="ADAL" clId="{8A323AF7-5DDF-4293-8B2F-DC213F566ECD}" dt="2024-06-05T05:05:21.830" v="4265" actId="1076"/>
          <ac:grpSpMkLst>
            <pc:docMk/>
            <pc:sldMk cId="251005448" sldId="257"/>
            <ac:grpSpMk id="79" creationId="{4E65FE3A-6664-F21A-EC24-9D7572AD5A78}"/>
          </ac:grpSpMkLst>
        </pc:grpChg>
        <pc:grpChg chg="add mod">
          <ac:chgData name="Dhanalakshmi S" userId="91504401-57d8-4e19-824a-3608d37877b0" providerId="ADAL" clId="{8A323AF7-5DDF-4293-8B2F-DC213F566ECD}" dt="2024-06-05T04:49:10.811" v="3934" actId="1076"/>
          <ac:grpSpMkLst>
            <pc:docMk/>
            <pc:sldMk cId="251005448" sldId="257"/>
            <ac:grpSpMk id="84" creationId="{3E098CDD-3D74-E075-9867-22CD5230B42D}"/>
          </ac:grpSpMkLst>
        </pc:grpChg>
        <pc:grpChg chg="add mod">
          <ac:chgData name="Dhanalakshmi S" userId="91504401-57d8-4e19-824a-3608d37877b0" providerId="ADAL" clId="{8A323AF7-5DDF-4293-8B2F-DC213F566ECD}" dt="2024-06-05T05:05:31.068" v="4267" actId="1076"/>
          <ac:grpSpMkLst>
            <pc:docMk/>
            <pc:sldMk cId="251005448" sldId="257"/>
            <ac:grpSpMk id="88" creationId="{3DFC11B1-4788-4E8A-3824-94A3D1BF35AD}"/>
          </ac:grpSpMkLst>
        </pc:grpChg>
        <pc:grpChg chg="add mod">
          <ac:chgData name="Dhanalakshmi S" userId="91504401-57d8-4e19-824a-3608d37877b0" providerId="ADAL" clId="{8A323AF7-5DDF-4293-8B2F-DC213F566ECD}" dt="2024-06-05T05:06:51.815" v="4306" actId="1076"/>
          <ac:grpSpMkLst>
            <pc:docMk/>
            <pc:sldMk cId="251005448" sldId="257"/>
            <ac:grpSpMk id="92" creationId="{E433F5BC-507E-A4B9-B83D-7139DED78ECB}"/>
          </ac:grpSpMkLst>
        </pc:grpChg>
      </pc:sldChg>
      <pc:sldChg chg="addSp delSp modSp new mod modClrScheme modAnim chgLayout">
        <pc:chgData name="Dhanalakshmi S" userId="91504401-57d8-4e19-824a-3608d37877b0" providerId="ADAL" clId="{8A323AF7-5DDF-4293-8B2F-DC213F566ECD}" dt="2024-05-31T13:49:38.952" v="611"/>
        <pc:sldMkLst>
          <pc:docMk/>
          <pc:sldMk cId="860530331" sldId="258"/>
        </pc:sldMkLst>
        <pc:spChg chg="del mod ord">
          <ac:chgData name="Dhanalakshmi S" userId="91504401-57d8-4e19-824a-3608d37877b0" providerId="ADAL" clId="{8A323AF7-5DDF-4293-8B2F-DC213F566ECD}" dt="2024-05-31T11:08:30.073" v="341" actId="700"/>
          <ac:spMkLst>
            <pc:docMk/>
            <pc:sldMk cId="860530331" sldId="258"/>
            <ac:spMk id="2" creationId="{F0C6A04D-23DC-22C3-1EC5-D1BA5EE7F438}"/>
          </ac:spMkLst>
        </pc:spChg>
        <pc:spChg chg="add mod ord">
          <ac:chgData name="Dhanalakshmi S" userId="91504401-57d8-4e19-824a-3608d37877b0" providerId="ADAL" clId="{8A323AF7-5DDF-4293-8B2F-DC213F566ECD}" dt="2024-05-31T11:53:49.022" v="395" actId="20577"/>
          <ac:spMkLst>
            <pc:docMk/>
            <pc:sldMk cId="860530331" sldId="258"/>
            <ac:spMk id="3" creationId="{07704912-92F5-AC1D-3248-EEACD5F15AEF}"/>
          </ac:spMkLst>
        </pc:spChg>
        <pc:spChg chg="add del mod ord">
          <ac:chgData name="Dhanalakshmi S" userId="91504401-57d8-4e19-824a-3608d37877b0" providerId="ADAL" clId="{8A323AF7-5DDF-4293-8B2F-DC213F566ECD}" dt="2024-05-31T11:54:08.625" v="396" actId="1032"/>
          <ac:spMkLst>
            <pc:docMk/>
            <pc:sldMk cId="860530331" sldId="258"/>
            <ac:spMk id="4" creationId="{BC0CD3B7-AAA1-A7E7-B156-02D4AEB259E3}"/>
          </ac:spMkLst>
        </pc:spChg>
        <pc:spChg chg="add mod">
          <ac:chgData name="Dhanalakshmi S" userId="91504401-57d8-4e19-824a-3608d37877b0" providerId="ADAL" clId="{8A323AF7-5DDF-4293-8B2F-DC213F566ECD}" dt="2024-05-31T12:00:03.746" v="600" actId="1076"/>
          <ac:spMkLst>
            <pc:docMk/>
            <pc:sldMk cId="860530331" sldId="258"/>
            <ac:spMk id="6" creationId="{BB7C72E0-94BC-BAC1-FA68-81A7FD6F89DB}"/>
          </ac:spMkLst>
        </pc:spChg>
        <pc:spChg chg="add mod">
          <ac:chgData name="Dhanalakshmi S" userId="91504401-57d8-4e19-824a-3608d37877b0" providerId="ADAL" clId="{8A323AF7-5DDF-4293-8B2F-DC213F566ECD}" dt="2024-05-31T11:58:56.400" v="552" actId="113"/>
          <ac:spMkLst>
            <pc:docMk/>
            <pc:sldMk cId="860530331" sldId="258"/>
            <ac:spMk id="7" creationId="{C91CDAAC-C46E-DBD4-C9D7-A31FCF60952D}"/>
          </ac:spMkLst>
        </pc:spChg>
        <pc:graphicFrameChg chg="add mod modGraphic">
          <ac:chgData name="Dhanalakshmi S" userId="91504401-57d8-4e19-824a-3608d37877b0" providerId="ADAL" clId="{8A323AF7-5DDF-4293-8B2F-DC213F566ECD}" dt="2024-05-31T12:00:00.740" v="599" actId="1076"/>
          <ac:graphicFrameMkLst>
            <pc:docMk/>
            <pc:sldMk cId="860530331" sldId="258"/>
            <ac:graphicFrameMk id="5" creationId="{A09E3B83-E8EC-D88F-7FAF-90CD631B4C07}"/>
          </ac:graphicFrameMkLst>
        </pc:graphicFrameChg>
      </pc:sldChg>
      <pc:sldChg chg="add del">
        <pc:chgData name="Dhanalakshmi S" userId="91504401-57d8-4e19-824a-3608d37877b0" providerId="ADAL" clId="{8A323AF7-5DDF-4293-8B2F-DC213F566ECD}" dt="2024-05-31T14:01:59.820" v="783" actId="2696"/>
        <pc:sldMkLst>
          <pc:docMk/>
          <pc:sldMk cId="604070750" sldId="259"/>
        </pc:sldMkLst>
      </pc:sldChg>
      <pc:sldChg chg="addSp delSp modSp new del mod">
        <pc:chgData name="Dhanalakshmi S" userId="91504401-57d8-4e19-824a-3608d37877b0" providerId="ADAL" clId="{8A323AF7-5DDF-4293-8B2F-DC213F566ECD}" dt="2024-05-31T14:01:52.628" v="781" actId="2696"/>
        <pc:sldMkLst>
          <pc:docMk/>
          <pc:sldMk cId="3717418315" sldId="259"/>
        </pc:sldMkLst>
        <pc:spChg chg="mod">
          <ac:chgData name="Dhanalakshmi S" userId="91504401-57d8-4e19-824a-3608d37877b0" providerId="ADAL" clId="{8A323AF7-5DDF-4293-8B2F-DC213F566ECD}" dt="2024-05-31T13:50:00.564" v="631" actId="20577"/>
          <ac:spMkLst>
            <pc:docMk/>
            <pc:sldMk cId="3717418315" sldId="259"/>
            <ac:spMk id="2" creationId="{F32DCA1A-14D0-14EB-3597-654D397DC232}"/>
          </ac:spMkLst>
        </pc:spChg>
        <pc:spChg chg="del">
          <ac:chgData name="Dhanalakshmi S" userId="91504401-57d8-4e19-824a-3608d37877b0" providerId="ADAL" clId="{8A323AF7-5DDF-4293-8B2F-DC213F566ECD}" dt="2024-05-31T13:50:43.457" v="633" actId="478"/>
          <ac:spMkLst>
            <pc:docMk/>
            <pc:sldMk cId="3717418315" sldId="259"/>
            <ac:spMk id="3" creationId="{DBDADA5F-ED7D-0617-1171-0FD653097085}"/>
          </ac:spMkLst>
        </pc:spChg>
        <pc:spChg chg="mod">
          <ac:chgData name="Dhanalakshmi S" userId="91504401-57d8-4e19-824a-3608d37877b0" providerId="ADAL" clId="{8A323AF7-5DDF-4293-8B2F-DC213F566ECD}" dt="2024-05-31T13:50:40.301" v="632"/>
          <ac:spMkLst>
            <pc:docMk/>
            <pc:sldMk cId="3717418315" sldId="259"/>
            <ac:spMk id="5" creationId="{FFC8C52B-083F-882F-DE70-3EC2990B0378}"/>
          </ac:spMkLst>
        </pc:spChg>
        <pc:spChg chg="mod">
          <ac:chgData name="Dhanalakshmi S" userId="91504401-57d8-4e19-824a-3608d37877b0" providerId="ADAL" clId="{8A323AF7-5DDF-4293-8B2F-DC213F566ECD}" dt="2024-05-31T13:50:40.301" v="632"/>
          <ac:spMkLst>
            <pc:docMk/>
            <pc:sldMk cId="3717418315" sldId="259"/>
            <ac:spMk id="6" creationId="{7DB27D71-07A3-6ACA-324A-8535A1C99FB4}"/>
          </ac:spMkLst>
        </pc:spChg>
        <pc:spChg chg="mod">
          <ac:chgData name="Dhanalakshmi S" userId="91504401-57d8-4e19-824a-3608d37877b0" providerId="ADAL" clId="{8A323AF7-5DDF-4293-8B2F-DC213F566ECD}" dt="2024-05-31T13:50:40.301" v="632"/>
          <ac:spMkLst>
            <pc:docMk/>
            <pc:sldMk cId="3717418315" sldId="259"/>
            <ac:spMk id="7" creationId="{10844F8E-708F-8DC8-633C-BE9EC3437C87}"/>
          </ac:spMkLst>
        </pc:spChg>
        <pc:spChg chg="mod">
          <ac:chgData name="Dhanalakshmi S" userId="91504401-57d8-4e19-824a-3608d37877b0" providerId="ADAL" clId="{8A323AF7-5DDF-4293-8B2F-DC213F566ECD}" dt="2024-05-31T13:50:40.301" v="632"/>
          <ac:spMkLst>
            <pc:docMk/>
            <pc:sldMk cId="3717418315" sldId="259"/>
            <ac:spMk id="8" creationId="{30714C22-9D7C-530F-D81E-2260403B1681}"/>
          </ac:spMkLst>
        </pc:spChg>
        <pc:spChg chg="mod">
          <ac:chgData name="Dhanalakshmi S" userId="91504401-57d8-4e19-824a-3608d37877b0" providerId="ADAL" clId="{8A323AF7-5DDF-4293-8B2F-DC213F566ECD}" dt="2024-05-31T13:50:47.974" v="634"/>
          <ac:spMkLst>
            <pc:docMk/>
            <pc:sldMk cId="3717418315" sldId="259"/>
            <ac:spMk id="10" creationId="{C1CA5271-CDC3-7989-C3A3-AAB64FE01C1E}"/>
          </ac:spMkLst>
        </pc:spChg>
        <pc:spChg chg="mod">
          <ac:chgData name="Dhanalakshmi S" userId="91504401-57d8-4e19-824a-3608d37877b0" providerId="ADAL" clId="{8A323AF7-5DDF-4293-8B2F-DC213F566ECD}" dt="2024-05-31T13:50:47.974" v="634"/>
          <ac:spMkLst>
            <pc:docMk/>
            <pc:sldMk cId="3717418315" sldId="259"/>
            <ac:spMk id="11" creationId="{38D17BC1-A431-ED37-F8DA-0FECC64F8D73}"/>
          </ac:spMkLst>
        </pc:spChg>
        <pc:spChg chg="mod">
          <ac:chgData name="Dhanalakshmi S" userId="91504401-57d8-4e19-824a-3608d37877b0" providerId="ADAL" clId="{8A323AF7-5DDF-4293-8B2F-DC213F566ECD}" dt="2024-05-31T13:51:42.911" v="657" actId="1076"/>
          <ac:spMkLst>
            <pc:docMk/>
            <pc:sldMk cId="3717418315" sldId="259"/>
            <ac:spMk id="12" creationId="{22E03A68-6D9E-781B-CAA9-F8F640A618A7}"/>
          </ac:spMkLst>
        </pc:spChg>
        <pc:spChg chg="del mod">
          <ac:chgData name="Dhanalakshmi S" userId="91504401-57d8-4e19-824a-3608d37877b0" providerId="ADAL" clId="{8A323AF7-5DDF-4293-8B2F-DC213F566ECD}" dt="2024-05-31T13:50:54.389" v="636" actId="478"/>
          <ac:spMkLst>
            <pc:docMk/>
            <pc:sldMk cId="3717418315" sldId="259"/>
            <ac:spMk id="13" creationId="{0A8D2197-280A-7B34-58E9-6A08BCFA3A68}"/>
          </ac:spMkLst>
        </pc:spChg>
        <pc:spChg chg="mod">
          <ac:chgData name="Dhanalakshmi S" userId="91504401-57d8-4e19-824a-3608d37877b0" providerId="ADAL" clId="{8A323AF7-5DDF-4293-8B2F-DC213F566ECD}" dt="2024-05-31T13:51:55.797" v="658"/>
          <ac:spMkLst>
            <pc:docMk/>
            <pc:sldMk cId="3717418315" sldId="259"/>
            <ac:spMk id="15" creationId="{52A8B6C0-9915-A071-7A12-9D0E0F382330}"/>
          </ac:spMkLst>
        </pc:spChg>
        <pc:spChg chg="mod">
          <ac:chgData name="Dhanalakshmi S" userId="91504401-57d8-4e19-824a-3608d37877b0" providerId="ADAL" clId="{8A323AF7-5DDF-4293-8B2F-DC213F566ECD}" dt="2024-05-31T13:51:55.797" v="658"/>
          <ac:spMkLst>
            <pc:docMk/>
            <pc:sldMk cId="3717418315" sldId="259"/>
            <ac:spMk id="17" creationId="{6D8CFB1D-E857-C5CD-587B-2CB26FD6C92C}"/>
          </ac:spMkLst>
        </pc:spChg>
        <pc:spChg chg="del mod">
          <ac:chgData name="Dhanalakshmi S" userId="91504401-57d8-4e19-824a-3608d37877b0" providerId="ADAL" clId="{8A323AF7-5DDF-4293-8B2F-DC213F566ECD}" dt="2024-05-31T13:52:15.801" v="662" actId="478"/>
          <ac:spMkLst>
            <pc:docMk/>
            <pc:sldMk cId="3717418315" sldId="259"/>
            <ac:spMk id="18" creationId="{31322D11-77C3-FE9C-BFCC-6B294FB9C294}"/>
          </ac:spMkLst>
        </pc:spChg>
        <pc:spChg chg="mod">
          <ac:chgData name="Dhanalakshmi S" userId="91504401-57d8-4e19-824a-3608d37877b0" providerId="ADAL" clId="{8A323AF7-5DDF-4293-8B2F-DC213F566ECD}" dt="2024-05-31T13:51:55.797" v="658"/>
          <ac:spMkLst>
            <pc:docMk/>
            <pc:sldMk cId="3717418315" sldId="259"/>
            <ac:spMk id="19" creationId="{F8CA8FBD-0E95-D949-BBA3-851BD7D357DA}"/>
          </ac:spMkLst>
        </pc:spChg>
        <pc:spChg chg="mod">
          <ac:chgData name="Dhanalakshmi S" userId="91504401-57d8-4e19-824a-3608d37877b0" providerId="ADAL" clId="{8A323AF7-5DDF-4293-8B2F-DC213F566ECD}" dt="2024-05-31T13:51:55.797" v="658"/>
          <ac:spMkLst>
            <pc:docMk/>
            <pc:sldMk cId="3717418315" sldId="259"/>
            <ac:spMk id="21" creationId="{9DAA66B5-01B7-F753-9096-11FF4790A9D5}"/>
          </ac:spMkLst>
        </pc:spChg>
        <pc:spChg chg="mod">
          <ac:chgData name="Dhanalakshmi S" userId="91504401-57d8-4e19-824a-3608d37877b0" providerId="ADAL" clId="{8A323AF7-5DDF-4293-8B2F-DC213F566ECD}" dt="2024-05-31T13:51:55.797" v="658"/>
          <ac:spMkLst>
            <pc:docMk/>
            <pc:sldMk cId="3717418315" sldId="259"/>
            <ac:spMk id="23" creationId="{4896E1A1-921B-F610-06ED-EAF9B7E83989}"/>
          </ac:spMkLst>
        </pc:spChg>
        <pc:spChg chg="add del mod">
          <ac:chgData name="Dhanalakshmi S" userId="91504401-57d8-4e19-824a-3608d37877b0" providerId="ADAL" clId="{8A323AF7-5DDF-4293-8B2F-DC213F566ECD}" dt="2024-05-31T13:52:34.109" v="668" actId="478"/>
          <ac:spMkLst>
            <pc:docMk/>
            <pc:sldMk cId="3717418315" sldId="259"/>
            <ac:spMk id="24" creationId="{5FC21945-1DDD-32B8-8357-D5236BF1FC01}"/>
          </ac:spMkLst>
        </pc:spChg>
        <pc:spChg chg="mod">
          <ac:chgData name="Dhanalakshmi S" userId="91504401-57d8-4e19-824a-3608d37877b0" providerId="ADAL" clId="{8A323AF7-5DDF-4293-8B2F-DC213F566ECD}" dt="2024-05-31T13:52:34.109" v="668" actId="478"/>
          <ac:spMkLst>
            <pc:docMk/>
            <pc:sldMk cId="3717418315" sldId="259"/>
            <ac:spMk id="25" creationId="{7E26FDCC-C5E4-9A10-F3B2-80B2B5123126}"/>
          </ac:spMkLst>
        </pc:spChg>
        <pc:spChg chg="mod">
          <ac:chgData name="Dhanalakshmi S" userId="91504401-57d8-4e19-824a-3608d37877b0" providerId="ADAL" clId="{8A323AF7-5DDF-4293-8B2F-DC213F566ECD}" dt="2024-05-31T13:51:55.797" v="658"/>
          <ac:spMkLst>
            <pc:docMk/>
            <pc:sldMk cId="3717418315" sldId="259"/>
            <ac:spMk id="27" creationId="{D3C62ECA-D901-F539-623D-A80E52080760}"/>
          </ac:spMkLst>
        </pc:spChg>
        <pc:spChg chg="mod">
          <ac:chgData name="Dhanalakshmi S" userId="91504401-57d8-4e19-824a-3608d37877b0" providerId="ADAL" clId="{8A323AF7-5DDF-4293-8B2F-DC213F566ECD}" dt="2024-05-31T13:51:55.797" v="658"/>
          <ac:spMkLst>
            <pc:docMk/>
            <pc:sldMk cId="3717418315" sldId="259"/>
            <ac:spMk id="29" creationId="{10150D39-F937-8026-E309-7D1998B7A5C0}"/>
          </ac:spMkLst>
        </pc:spChg>
        <pc:spChg chg="add del mod">
          <ac:chgData name="Dhanalakshmi S" userId="91504401-57d8-4e19-824a-3608d37877b0" providerId="ADAL" clId="{8A323AF7-5DDF-4293-8B2F-DC213F566ECD}" dt="2024-05-31T13:52:34.734" v="669" actId="478"/>
          <ac:spMkLst>
            <pc:docMk/>
            <pc:sldMk cId="3717418315" sldId="259"/>
            <ac:spMk id="30" creationId="{A4658D1B-4D5E-2C81-5A4F-FCD668338484}"/>
          </ac:spMkLst>
        </pc:spChg>
        <pc:spChg chg="mod">
          <ac:chgData name="Dhanalakshmi S" userId="91504401-57d8-4e19-824a-3608d37877b0" providerId="ADAL" clId="{8A323AF7-5DDF-4293-8B2F-DC213F566ECD}" dt="2024-05-31T13:52:34.734" v="669" actId="478"/>
          <ac:spMkLst>
            <pc:docMk/>
            <pc:sldMk cId="3717418315" sldId="259"/>
            <ac:spMk id="31" creationId="{5654F49B-8E64-29E9-9352-DC6D60E004BD}"/>
          </ac:spMkLst>
        </pc:spChg>
        <pc:spChg chg="mod">
          <ac:chgData name="Dhanalakshmi S" userId="91504401-57d8-4e19-824a-3608d37877b0" providerId="ADAL" clId="{8A323AF7-5DDF-4293-8B2F-DC213F566ECD}" dt="2024-05-31T13:51:55.797" v="658"/>
          <ac:spMkLst>
            <pc:docMk/>
            <pc:sldMk cId="3717418315" sldId="259"/>
            <ac:spMk id="33" creationId="{5FE2FBA3-EF4C-4DE0-73CA-C9742DC7977D}"/>
          </ac:spMkLst>
        </pc:spChg>
        <pc:spChg chg="mod">
          <ac:chgData name="Dhanalakshmi S" userId="91504401-57d8-4e19-824a-3608d37877b0" providerId="ADAL" clId="{8A323AF7-5DDF-4293-8B2F-DC213F566ECD}" dt="2024-05-31T13:51:55.797" v="658"/>
          <ac:spMkLst>
            <pc:docMk/>
            <pc:sldMk cId="3717418315" sldId="259"/>
            <ac:spMk id="35" creationId="{79F41CF6-20A9-002A-C5BB-43D6F4ECEF22}"/>
          </ac:spMkLst>
        </pc:spChg>
        <pc:spChg chg="del mod">
          <ac:chgData name="Dhanalakshmi S" userId="91504401-57d8-4e19-824a-3608d37877b0" providerId="ADAL" clId="{8A323AF7-5DDF-4293-8B2F-DC213F566ECD}" dt="2024-05-31T13:52:20.377" v="664" actId="478"/>
          <ac:spMkLst>
            <pc:docMk/>
            <pc:sldMk cId="3717418315" sldId="259"/>
            <ac:spMk id="36" creationId="{D3309CF3-1FD1-44A0-4435-9429F8C20C8E}"/>
          </ac:spMkLst>
        </pc:spChg>
        <pc:spChg chg="mod">
          <ac:chgData name="Dhanalakshmi S" userId="91504401-57d8-4e19-824a-3608d37877b0" providerId="ADAL" clId="{8A323AF7-5DDF-4293-8B2F-DC213F566ECD}" dt="2024-05-31T13:51:55.797" v="658"/>
          <ac:spMkLst>
            <pc:docMk/>
            <pc:sldMk cId="3717418315" sldId="259"/>
            <ac:spMk id="37" creationId="{A6EF7471-6DB8-A564-EC04-5EA0FCF8F4DD}"/>
          </ac:spMkLst>
        </pc:spChg>
        <pc:spChg chg="mod">
          <ac:chgData name="Dhanalakshmi S" userId="91504401-57d8-4e19-824a-3608d37877b0" providerId="ADAL" clId="{8A323AF7-5DDF-4293-8B2F-DC213F566ECD}" dt="2024-05-31T13:51:55.797" v="658"/>
          <ac:spMkLst>
            <pc:docMk/>
            <pc:sldMk cId="3717418315" sldId="259"/>
            <ac:spMk id="39" creationId="{26041563-5B70-8136-4848-90F50888831C}"/>
          </ac:spMkLst>
        </pc:spChg>
        <pc:spChg chg="mod">
          <ac:chgData name="Dhanalakshmi S" userId="91504401-57d8-4e19-824a-3608d37877b0" providerId="ADAL" clId="{8A323AF7-5DDF-4293-8B2F-DC213F566ECD}" dt="2024-05-31T13:51:55.797" v="658"/>
          <ac:spMkLst>
            <pc:docMk/>
            <pc:sldMk cId="3717418315" sldId="259"/>
            <ac:spMk id="41" creationId="{258893F2-FE77-2CE6-9955-D3DA4950363C}"/>
          </ac:spMkLst>
        </pc:spChg>
        <pc:spChg chg="add del mod">
          <ac:chgData name="Dhanalakshmi S" userId="91504401-57d8-4e19-824a-3608d37877b0" providerId="ADAL" clId="{8A323AF7-5DDF-4293-8B2F-DC213F566ECD}" dt="2024-05-31T13:52:35.200" v="670" actId="478"/>
          <ac:spMkLst>
            <pc:docMk/>
            <pc:sldMk cId="3717418315" sldId="259"/>
            <ac:spMk id="42" creationId="{98E6CB2C-D6B3-6C0E-4A5D-208C14B91277}"/>
          </ac:spMkLst>
        </pc:spChg>
        <pc:spChg chg="mod">
          <ac:chgData name="Dhanalakshmi S" userId="91504401-57d8-4e19-824a-3608d37877b0" providerId="ADAL" clId="{8A323AF7-5DDF-4293-8B2F-DC213F566ECD}" dt="2024-05-31T13:52:35.200" v="670" actId="478"/>
          <ac:spMkLst>
            <pc:docMk/>
            <pc:sldMk cId="3717418315" sldId="259"/>
            <ac:spMk id="43" creationId="{46ED5C84-F772-72CC-1C49-E913235043A9}"/>
          </ac:spMkLst>
        </pc:spChg>
        <pc:spChg chg="del mod">
          <ac:chgData name="Dhanalakshmi S" userId="91504401-57d8-4e19-824a-3608d37877b0" providerId="ADAL" clId="{8A323AF7-5DDF-4293-8B2F-DC213F566ECD}" dt="2024-05-31T13:55:58.668" v="728" actId="478"/>
          <ac:spMkLst>
            <pc:docMk/>
            <pc:sldMk cId="3717418315" sldId="259"/>
            <ac:spMk id="45" creationId="{818D78C6-4CE7-7238-5E22-0F0EFD8A194A}"/>
          </ac:spMkLst>
        </pc:spChg>
        <pc:spChg chg="mod">
          <ac:chgData name="Dhanalakshmi S" userId="91504401-57d8-4e19-824a-3608d37877b0" providerId="ADAL" clId="{8A323AF7-5DDF-4293-8B2F-DC213F566ECD}" dt="2024-05-31T13:54:58.611" v="673"/>
          <ac:spMkLst>
            <pc:docMk/>
            <pc:sldMk cId="3717418315" sldId="259"/>
            <ac:spMk id="46" creationId="{DC9EC77E-3C12-6B0F-26BB-1C99CD4B4E6C}"/>
          </ac:spMkLst>
        </pc:spChg>
        <pc:spChg chg="mod">
          <ac:chgData name="Dhanalakshmi S" userId="91504401-57d8-4e19-824a-3608d37877b0" providerId="ADAL" clId="{8A323AF7-5DDF-4293-8B2F-DC213F566ECD}" dt="2024-05-31T13:54:58.611" v="673"/>
          <ac:spMkLst>
            <pc:docMk/>
            <pc:sldMk cId="3717418315" sldId="259"/>
            <ac:spMk id="47" creationId="{B9A9E067-2CC5-CE85-6669-FA8CC892522E}"/>
          </ac:spMkLst>
        </pc:spChg>
        <pc:spChg chg="mod">
          <ac:chgData name="Dhanalakshmi S" userId="91504401-57d8-4e19-824a-3608d37877b0" providerId="ADAL" clId="{8A323AF7-5DDF-4293-8B2F-DC213F566ECD}" dt="2024-05-31T13:55:20.648" v="689" actId="20577"/>
          <ac:spMkLst>
            <pc:docMk/>
            <pc:sldMk cId="3717418315" sldId="259"/>
            <ac:spMk id="48" creationId="{5A86DC66-3A85-04A5-43EE-37C1CF8B0D87}"/>
          </ac:spMkLst>
        </pc:spChg>
        <pc:spChg chg="mod">
          <ac:chgData name="Dhanalakshmi S" userId="91504401-57d8-4e19-824a-3608d37877b0" providerId="ADAL" clId="{8A323AF7-5DDF-4293-8B2F-DC213F566ECD}" dt="2024-05-31T13:54:58.611" v="673"/>
          <ac:spMkLst>
            <pc:docMk/>
            <pc:sldMk cId="3717418315" sldId="259"/>
            <ac:spMk id="49" creationId="{315C663C-EE64-E929-FBF7-F64DF2D60132}"/>
          </ac:spMkLst>
        </pc:spChg>
        <pc:spChg chg="mod">
          <ac:chgData name="Dhanalakshmi S" userId="91504401-57d8-4e19-824a-3608d37877b0" providerId="ADAL" clId="{8A323AF7-5DDF-4293-8B2F-DC213F566ECD}" dt="2024-05-31T13:54:58.611" v="673"/>
          <ac:spMkLst>
            <pc:docMk/>
            <pc:sldMk cId="3717418315" sldId="259"/>
            <ac:spMk id="50" creationId="{FF39ABA1-EB86-70B9-134E-BF914C70B3D5}"/>
          </ac:spMkLst>
        </pc:spChg>
        <pc:spChg chg="mod">
          <ac:chgData name="Dhanalakshmi S" userId="91504401-57d8-4e19-824a-3608d37877b0" providerId="ADAL" clId="{8A323AF7-5DDF-4293-8B2F-DC213F566ECD}" dt="2024-05-31T13:55:07.302" v="676" actId="20577"/>
          <ac:spMkLst>
            <pc:docMk/>
            <pc:sldMk cId="3717418315" sldId="259"/>
            <ac:spMk id="51" creationId="{F342BB8F-A12C-342A-8E2C-37AD8C14BE9D}"/>
          </ac:spMkLst>
        </pc:spChg>
        <pc:spChg chg="del mod">
          <ac:chgData name="Dhanalakshmi S" userId="91504401-57d8-4e19-824a-3608d37877b0" providerId="ADAL" clId="{8A323AF7-5DDF-4293-8B2F-DC213F566ECD}" dt="2024-05-31T13:55:55.586" v="727" actId="478"/>
          <ac:spMkLst>
            <pc:docMk/>
            <pc:sldMk cId="3717418315" sldId="259"/>
            <ac:spMk id="53" creationId="{5ABD0E38-A20F-DCAB-F0B2-299165F040B4}"/>
          </ac:spMkLst>
        </pc:spChg>
        <pc:spChg chg="mod">
          <ac:chgData name="Dhanalakshmi S" userId="91504401-57d8-4e19-824a-3608d37877b0" providerId="ADAL" clId="{8A323AF7-5DDF-4293-8B2F-DC213F566ECD}" dt="2024-05-31T13:54:58.611" v="673"/>
          <ac:spMkLst>
            <pc:docMk/>
            <pc:sldMk cId="3717418315" sldId="259"/>
            <ac:spMk id="54" creationId="{44FCD81E-DE40-8509-10FF-F57EA9A3B36C}"/>
          </ac:spMkLst>
        </pc:spChg>
        <pc:spChg chg="mod">
          <ac:chgData name="Dhanalakshmi S" userId="91504401-57d8-4e19-824a-3608d37877b0" providerId="ADAL" clId="{8A323AF7-5DDF-4293-8B2F-DC213F566ECD}" dt="2024-05-31T13:54:58.611" v="673"/>
          <ac:spMkLst>
            <pc:docMk/>
            <pc:sldMk cId="3717418315" sldId="259"/>
            <ac:spMk id="55" creationId="{962BF904-2D16-7619-1A40-EE41B56B235D}"/>
          </ac:spMkLst>
        </pc:spChg>
        <pc:spChg chg="mod">
          <ac:chgData name="Dhanalakshmi S" userId="91504401-57d8-4e19-824a-3608d37877b0" providerId="ADAL" clId="{8A323AF7-5DDF-4293-8B2F-DC213F566ECD}" dt="2024-05-31T13:54:58.611" v="673"/>
          <ac:spMkLst>
            <pc:docMk/>
            <pc:sldMk cId="3717418315" sldId="259"/>
            <ac:spMk id="57" creationId="{BCCA508A-4815-1C5A-CFA7-8A215C051610}"/>
          </ac:spMkLst>
        </pc:spChg>
        <pc:spChg chg="mod">
          <ac:chgData name="Dhanalakshmi S" userId="91504401-57d8-4e19-824a-3608d37877b0" providerId="ADAL" clId="{8A323AF7-5DDF-4293-8B2F-DC213F566ECD}" dt="2024-05-31T13:55:09.908" v="677" actId="6549"/>
          <ac:spMkLst>
            <pc:docMk/>
            <pc:sldMk cId="3717418315" sldId="259"/>
            <ac:spMk id="58" creationId="{F745A25D-28B4-F393-384F-80123583A50A}"/>
          </ac:spMkLst>
        </pc:spChg>
        <pc:spChg chg="mod">
          <ac:chgData name="Dhanalakshmi S" userId="91504401-57d8-4e19-824a-3608d37877b0" providerId="ADAL" clId="{8A323AF7-5DDF-4293-8B2F-DC213F566ECD}" dt="2024-05-31T13:55:28.662" v="704" actId="20577"/>
          <ac:spMkLst>
            <pc:docMk/>
            <pc:sldMk cId="3717418315" sldId="259"/>
            <ac:spMk id="59" creationId="{3EF1FBC3-1A30-CC3E-B127-071FEDBD1D21}"/>
          </ac:spMkLst>
        </pc:spChg>
        <pc:spChg chg="mod">
          <ac:chgData name="Dhanalakshmi S" userId="91504401-57d8-4e19-824a-3608d37877b0" providerId="ADAL" clId="{8A323AF7-5DDF-4293-8B2F-DC213F566ECD}" dt="2024-05-31T13:54:58.611" v="673"/>
          <ac:spMkLst>
            <pc:docMk/>
            <pc:sldMk cId="3717418315" sldId="259"/>
            <ac:spMk id="60" creationId="{0EFE1DF9-D8DD-52B3-3C39-6C1407D7A961}"/>
          </ac:spMkLst>
        </pc:spChg>
        <pc:spChg chg="mod">
          <ac:chgData name="Dhanalakshmi S" userId="91504401-57d8-4e19-824a-3608d37877b0" providerId="ADAL" clId="{8A323AF7-5DDF-4293-8B2F-DC213F566ECD}" dt="2024-05-31T13:54:58.611" v="673"/>
          <ac:spMkLst>
            <pc:docMk/>
            <pc:sldMk cId="3717418315" sldId="259"/>
            <ac:spMk id="61" creationId="{1DE1489D-5DEB-B071-4544-98C71ADC2DA3}"/>
          </ac:spMkLst>
        </pc:spChg>
        <pc:spChg chg="mod">
          <ac:chgData name="Dhanalakshmi S" userId="91504401-57d8-4e19-824a-3608d37877b0" providerId="ADAL" clId="{8A323AF7-5DDF-4293-8B2F-DC213F566ECD}" dt="2024-05-31T13:54:58.611" v="673"/>
          <ac:spMkLst>
            <pc:docMk/>
            <pc:sldMk cId="3717418315" sldId="259"/>
            <ac:spMk id="62" creationId="{8FE95429-5CFD-F1EA-4E65-C22ADCDC7B62}"/>
          </ac:spMkLst>
        </pc:spChg>
        <pc:spChg chg="del mod">
          <ac:chgData name="Dhanalakshmi S" userId="91504401-57d8-4e19-824a-3608d37877b0" providerId="ADAL" clId="{8A323AF7-5DDF-4293-8B2F-DC213F566ECD}" dt="2024-05-31T13:55:52.409" v="726" actId="478"/>
          <ac:spMkLst>
            <pc:docMk/>
            <pc:sldMk cId="3717418315" sldId="259"/>
            <ac:spMk id="64" creationId="{1AD4B6C1-A20F-E6EA-6096-F27F3241D94D}"/>
          </ac:spMkLst>
        </pc:spChg>
        <pc:spChg chg="mod">
          <ac:chgData name="Dhanalakshmi S" userId="91504401-57d8-4e19-824a-3608d37877b0" providerId="ADAL" clId="{8A323AF7-5DDF-4293-8B2F-DC213F566ECD}" dt="2024-05-31T13:54:58.611" v="673"/>
          <ac:spMkLst>
            <pc:docMk/>
            <pc:sldMk cId="3717418315" sldId="259"/>
            <ac:spMk id="65" creationId="{E8A5B71F-62A8-6F3F-CBA3-4EE648063B4F}"/>
          </ac:spMkLst>
        </pc:spChg>
        <pc:spChg chg="mod">
          <ac:chgData name="Dhanalakshmi S" userId="91504401-57d8-4e19-824a-3608d37877b0" providerId="ADAL" clId="{8A323AF7-5DDF-4293-8B2F-DC213F566ECD}" dt="2024-05-31T13:54:58.611" v="673"/>
          <ac:spMkLst>
            <pc:docMk/>
            <pc:sldMk cId="3717418315" sldId="259"/>
            <ac:spMk id="66" creationId="{EA52BF3D-B2C0-52E0-B31B-5A3C3E051905}"/>
          </ac:spMkLst>
        </pc:spChg>
        <pc:spChg chg="mod">
          <ac:chgData name="Dhanalakshmi S" userId="91504401-57d8-4e19-824a-3608d37877b0" providerId="ADAL" clId="{8A323AF7-5DDF-4293-8B2F-DC213F566ECD}" dt="2024-05-31T13:54:58.611" v="673"/>
          <ac:spMkLst>
            <pc:docMk/>
            <pc:sldMk cId="3717418315" sldId="259"/>
            <ac:spMk id="68" creationId="{9394AFEB-1682-DC35-2E92-310C2CBF9351}"/>
          </ac:spMkLst>
        </pc:spChg>
        <pc:spChg chg="mod">
          <ac:chgData name="Dhanalakshmi S" userId="91504401-57d8-4e19-824a-3608d37877b0" providerId="ADAL" clId="{8A323AF7-5DDF-4293-8B2F-DC213F566ECD}" dt="2024-05-31T13:55:12.853" v="678" actId="20577"/>
          <ac:spMkLst>
            <pc:docMk/>
            <pc:sldMk cId="3717418315" sldId="259"/>
            <ac:spMk id="69" creationId="{BAE8A36A-6D13-4480-F291-5A8111F3C44E}"/>
          </ac:spMkLst>
        </pc:spChg>
        <pc:spChg chg="mod">
          <ac:chgData name="Dhanalakshmi S" userId="91504401-57d8-4e19-824a-3608d37877b0" providerId="ADAL" clId="{8A323AF7-5DDF-4293-8B2F-DC213F566ECD}" dt="2024-05-31T13:55:35.746" v="716" actId="20577"/>
          <ac:spMkLst>
            <pc:docMk/>
            <pc:sldMk cId="3717418315" sldId="259"/>
            <ac:spMk id="70" creationId="{26EB59A2-9B21-FCF8-7A16-AC79569487DC}"/>
          </ac:spMkLst>
        </pc:spChg>
        <pc:spChg chg="mod">
          <ac:chgData name="Dhanalakshmi S" userId="91504401-57d8-4e19-824a-3608d37877b0" providerId="ADAL" clId="{8A323AF7-5DDF-4293-8B2F-DC213F566ECD}" dt="2024-05-31T13:54:58.611" v="673"/>
          <ac:spMkLst>
            <pc:docMk/>
            <pc:sldMk cId="3717418315" sldId="259"/>
            <ac:spMk id="71" creationId="{E5D5E3FA-4FC0-C114-BB8C-E890AFA63AC2}"/>
          </ac:spMkLst>
        </pc:spChg>
        <pc:spChg chg="mod">
          <ac:chgData name="Dhanalakshmi S" userId="91504401-57d8-4e19-824a-3608d37877b0" providerId="ADAL" clId="{8A323AF7-5DDF-4293-8B2F-DC213F566ECD}" dt="2024-05-31T13:54:58.611" v="673"/>
          <ac:spMkLst>
            <pc:docMk/>
            <pc:sldMk cId="3717418315" sldId="259"/>
            <ac:spMk id="72" creationId="{BBFCCE86-7D3B-4C59-7C26-B17FD0D65B11}"/>
          </ac:spMkLst>
        </pc:spChg>
        <pc:spChg chg="mod">
          <ac:chgData name="Dhanalakshmi S" userId="91504401-57d8-4e19-824a-3608d37877b0" providerId="ADAL" clId="{8A323AF7-5DDF-4293-8B2F-DC213F566ECD}" dt="2024-05-31T13:54:58.611" v="673"/>
          <ac:spMkLst>
            <pc:docMk/>
            <pc:sldMk cId="3717418315" sldId="259"/>
            <ac:spMk id="73" creationId="{76740FA8-1B64-72AD-3FC6-BA13B89E211C}"/>
          </ac:spMkLst>
        </pc:spChg>
        <pc:spChg chg="del mod">
          <ac:chgData name="Dhanalakshmi S" userId="91504401-57d8-4e19-824a-3608d37877b0" providerId="ADAL" clId="{8A323AF7-5DDF-4293-8B2F-DC213F566ECD}" dt="2024-05-31T13:55:47.898" v="725" actId="478"/>
          <ac:spMkLst>
            <pc:docMk/>
            <pc:sldMk cId="3717418315" sldId="259"/>
            <ac:spMk id="75" creationId="{759A1161-C5BD-1AA8-9A4E-303596D7CB2E}"/>
          </ac:spMkLst>
        </pc:spChg>
        <pc:spChg chg="mod">
          <ac:chgData name="Dhanalakshmi S" userId="91504401-57d8-4e19-824a-3608d37877b0" providerId="ADAL" clId="{8A323AF7-5DDF-4293-8B2F-DC213F566ECD}" dt="2024-05-31T13:54:58.611" v="673"/>
          <ac:spMkLst>
            <pc:docMk/>
            <pc:sldMk cId="3717418315" sldId="259"/>
            <ac:spMk id="76" creationId="{46A688D8-A661-DE5C-E114-A3B65E87AF3F}"/>
          </ac:spMkLst>
        </pc:spChg>
        <pc:spChg chg="mod">
          <ac:chgData name="Dhanalakshmi S" userId="91504401-57d8-4e19-824a-3608d37877b0" providerId="ADAL" clId="{8A323AF7-5DDF-4293-8B2F-DC213F566ECD}" dt="2024-05-31T13:57:26.175" v="741" actId="14100"/>
          <ac:spMkLst>
            <pc:docMk/>
            <pc:sldMk cId="3717418315" sldId="259"/>
            <ac:spMk id="77" creationId="{98E3497A-4F92-4D3E-863C-D76F1319EF71}"/>
          </ac:spMkLst>
        </pc:spChg>
        <pc:spChg chg="mod">
          <ac:chgData name="Dhanalakshmi S" userId="91504401-57d8-4e19-824a-3608d37877b0" providerId="ADAL" clId="{8A323AF7-5DDF-4293-8B2F-DC213F566ECD}" dt="2024-05-31T13:54:58.611" v="673"/>
          <ac:spMkLst>
            <pc:docMk/>
            <pc:sldMk cId="3717418315" sldId="259"/>
            <ac:spMk id="79" creationId="{BE32A5A3-51CA-AAFB-5249-6228A36492D8}"/>
          </ac:spMkLst>
        </pc:spChg>
        <pc:spChg chg="mod">
          <ac:chgData name="Dhanalakshmi S" userId="91504401-57d8-4e19-824a-3608d37877b0" providerId="ADAL" clId="{8A323AF7-5DDF-4293-8B2F-DC213F566ECD}" dt="2024-05-31T13:55:15.123" v="679" actId="6549"/>
          <ac:spMkLst>
            <pc:docMk/>
            <pc:sldMk cId="3717418315" sldId="259"/>
            <ac:spMk id="80" creationId="{5C294B83-4A57-36B4-2194-82ADA20ED26D}"/>
          </ac:spMkLst>
        </pc:spChg>
        <pc:spChg chg="mod">
          <ac:chgData name="Dhanalakshmi S" userId="91504401-57d8-4e19-824a-3608d37877b0" providerId="ADAL" clId="{8A323AF7-5DDF-4293-8B2F-DC213F566ECD}" dt="2024-05-31T13:55:40.903" v="724" actId="20577"/>
          <ac:spMkLst>
            <pc:docMk/>
            <pc:sldMk cId="3717418315" sldId="259"/>
            <ac:spMk id="81" creationId="{0ABD4873-E270-9C12-DA48-3396BAE22451}"/>
          </ac:spMkLst>
        </pc:spChg>
        <pc:spChg chg="mod">
          <ac:chgData name="Dhanalakshmi S" userId="91504401-57d8-4e19-824a-3608d37877b0" providerId="ADAL" clId="{8A323AF7-5DDF-4293-8B2F-DC213F566ECD}" dt="2024-05-31T13:54:58.611" v="673"/>
          <ac:spMkLst>
            <pc:docMk/>
            <pc:sldMk cId="3717418315" sldId="259"/>
            <ac:spMk id="82" creationId="{25D160F4-F85D-E1A1-F7C1-43628A21320B}"/>
          </ac:spMkLst>
        </pc:spChg>
        <pc:spChg chg="mod">
          <ac:chgData name="Dhanalakshmi S" userId="91504401-57d8-4e19-824a-3608d37877b0" providerId="ADAL" clId="{8A323AF7-5DDF-4293-8B2F-DC213F566ECD}" dt="2024-05-31T13:54:58.611" v="673"/>
          <ac:spMkLst>
            <pc:docMk/>
            <pc:sldMk cId="3717418315" sldId="259"/>
            <ac:spMk id="83" creationId="{FDB48998-6870-DD40-5E0F-FAC641E3C84A}"/>
          </ac:spMkLst>
        </pc:spChg>
        <pc:spChg chg="mod">
          <ac:chgData name="Dhanalakshmi S" userId="91504401-57d8-4e19-824a-3608d37877b0" providerId="ADAL" clId="{8A323AF7-5DDF-4293-8B2F-DC213F566ECD}" dt="2024-05-31T13:54:58.611" v="673"/>
          <ac:spMkLst>
            <pc:docMk/>
            <pc:sldMk cId="3717418315" sldId="259"/>
            <ac:spMk id="84" creationId="{CC7FE60A-D0B7-5E31-451A-27972AFB2991}"/>
          </ac:spMkLst>
        </pc:spChg>
        <pc:spChg chg="mod">
          <ac:chgData name="Dhanalakshmi S" userId="91504401-57d8-4e19-824a-3608d37877b0" providerId="ADAL" clId="{8A323AF7-5DDF-4293-8B2F-DC213F566ECD}" dt="2024-05-31T13:56:02.934" v="729"/>
          <ac:spMkLst>
            <pc:docMk/>
            <pc:sldMk cId="3717418315" sldId="259"/>
            <ac:spMk id="86" creationId="{A96B9C11-84CC-1D67-4F06-5F267CA88D9B}"/>
          </ac:spMkLst>
        </pc:spChg>
        <pc:spChg chg="mod">
          <ac:chgData name="Dhanalakshmi S" userId="91504401-57d8-4e19-824a-3608d37877b0" providerId="ADAL" clId="{8A323AF7-5DDF-4293-8B2F-DC213F566ECD}" dt="2024-05-31T13:57:56.346" v="751" actId="1076"/>
          <ac:spMkLst>
            <pc:docMk/>
            <pc:sldMk cId="3717418315" sldId="259"/>
            <ac:spMk id="87" creationId="{C00080CB-4E5A-7972-F84E-996A36964BC4}"/>
          </ac:spMkLst>
        </pc:spChg>
        <pc:spChg chg="mod">
          <ac:chgData name="Dhanalakshmi S" userId="91504401-57d8-4e19-824a-3608d37877b0" providerId="ADAL" clId="{8A323AF7-5DDF-4293-8B2F-DC213F566ECD}" dt="2024-05-31T13:56:02.934" v="729"/>
          <ac:spMkLst>
            <pc:docMk/>
            <pc:sldMk cId="3717418315" sldId="259"/>
            <ac:spMk id="89" creationId="{C8992C75-1816-999C-F1C6-4425D8D26E7F}"/>
          </ac:spMkLst>
        </pc:spChg>
        <pc:spChg chg="mod">
          <ac:chgData name="Dhanalakshmi S" userId="91504401-57d8-4e19-824a-3608d37877b0" providerId="ADAL" clId="{8A323AF7-5DDF-4293-8B2F-DC213F566ECD}" dt="2024-05-31T13:56:02.934" v="729"/>
          <ac:spMkLst>
            <pc:docMk/>
            <pc:sldMk cId="3717418315" sldId="259"/>
            <ac:spMk id="90" creationId="{FB5A013B-2855-59B3-2DED-3E3614010A1B}"/>
          </ac:spMkLst>
        </pc:spChg>
        <pc:spChg chg="mod">
          <ac:chgData name="Dhanalakshmi S" userId="91504401-57d8-4e19-824a-3608d37877b0" providerId="ADAL" clId="{8A323AF7-5DDF-4293-8B2F-DC213F566ECD}" dt="2024-05-31T13:56:02.934" v="729"/>
          <ac:spMkLst>
            <pc:docMk/>
            <pc:sldMk cId="3717418315" sldId="259"/>
            <ac:spMk id="91" creationId="{42F20F6D-508D-962F-9E74-097F2BD884F3}"/>
          </ac:spMkLst>
        </pc:spChg>
        <pc:spChg chg="mod">
          <ac:chgData name="Dhanalakshmi S" userId="91504401-57d8-4e19-824a-3608d37877b0" providerId="ADAL" clId="{8A323AF7-5DDF-4293-8B2F-DC213F566ECD}" dt="2024-05-31T13:56:02.934" v="729"/>
          <ac:spMkLst>
            <pc:docMk/>
            <pc:sldMk cId="3717418315" sldId="259"/>
            <ac:spMk id="92" creationId="{1E56D12E-7F4A-83E0-F3E3-71ABA865C155}"/>
          </ac:spMkLst>
        </pc:spChg>
        <pc:spChg chg="mod">
          <ac:chgData name="Dhanalakshmi S" userId="91504401-57d8-4e19-824a-3608d37877b0" providerId="ADAL" clId="{8A323AF7-5DDF-4293-8B2F-DC213F566ECD}" dt="2024-05-31T13:56:02.934" v="729"/>
          <ac:spMkLst>
            <pc:docMk/>
            <pc:sldMk cId="3717418315" sldId="259"/>
            <ac:spMk id="93" creationId="{8734785C-4AA7-9CF9-155A-A81B7DF03AD7}"/>
          </ac:spMkLst>
        </pc:spChg>
        <pc:spChg chg="mod">
          <ac:chgData name="Dhanalakshmi S" userId="91504401-57d8-4e19-824a-3608d37877b0" providerId="ADAL" clId="{8A323AF7-5DDF-4293-8B2F-DC213F566ECD}" dt="2024-05-31T13:56:02.934" v="729"/>
          <ac:spMkLst>
            <pc:docMk/>
            <pc:sldMk cId="3717418315" sldId="259"/>
            <ac:spMk id="94" creationId="{A23E24A3-0EF6-0A59-6282-00634079FCD1}"/>
          </ac:spMkLst>
        </pc:spChg>
        <pc:spChg chg="mod">
          <ac:chgData name="Dhanalakshmi S" userId="91504401-57d8-4e19-824a-3608d37877b0" providerId="ADAL" clId="{8A323AF7-5DDF-4293-8B2F-DC213F566ECD}" dt="2024-05-31T13:58:08.616" v="753"/>
          <ac:spMkLst>
            <pc:docMk/>
            <pc:sldMk cId="3717418315" sldId="259"/>
            <ac:spMk id="96" creationId="{6AEFBD32-1536-8439-228B-C061B2761C2A}"/>
          </ac:spMkLst>
        </pc:spChg>
        <pc:spChg chg="mod">
          <ac:chgData name="Dhanalakshmi S" userId="91504401-57d8-4e19-824a-3608d37877b0" providerId="ADAL" clId="{8A323AF7-5DDF-4293-8B2F-DC213F566ECD}" dt="2024-05-31T13:58:32.438" v="758" actId="688"/>
          <ac:spMkLst>
            <pc:docMk/>
            <pc:sldMk cId="3717418315" sldId="259"/>
            <ac:spMk id="97" creationId="{4508160B-5680-624D-6B2F-BA147CDB793F}"/>
          </ac:spMkLst>
        </pc:spChg>
        <pc:spChg chg="mod">
          <ac:chgData name="Dhanalakshmi S" userId="91504401-57d8-4e19-824a-3608d37877b0" providerId="ADAL" clId="{8A323AF7-5DDF-4293-8B2F-DC213F566ECD}" dt="2024-05-31T13:58:08.616" v="753"/>
          <ac:spMkLst>
            <pc:docMk/>
            <pc:sldMk cId="3717418315" sldId="259"/>
            <ac:spMk id="98" creationId="{7B8C5833-7638-7042-3694-326318F94EEA}"/>
          </ac:spMkLst>
        </pc:spChg>
        <pc:spChg chg="mod">
          <ac:chgData name="Dhanalakshmi S" userId="91504401-57d8-4e19-824a-3608d37877b0" providerId="ADAL" clId="{8A323AF7-5DDF-4293-8B2F-DC213F566ECD}" dt="2024-05-31T13:58:08.616" v="753"/>
          <ac:spMkLst>
            <pc:docMk/>
            <pc:sldMk cId="3717418315" sldId="259"/>
            <ac:spMk id="99" creationId="{5E40BECB-1BAA-BC45-77A7-D53EF8F369DC}"/>
          </ac:spMkLst>
        </pc:spChg>
        <pc:spChg chg="mod">
          <ac:chgData name="Dhanalakshmi S" userId="91504401-57d8-4e19-824a-3608d37877b0" providerId="ADAL" clId="{8A323AF7-5DDF-4293-8B2F-DC213F566ECD}" dt="2024-05-31T13:58:08.616" v="753"/>
          <ac:spMkLst>
            <pc:docMk/>
            <pc:sldMk cId="3717418315" sldId="259"/>
            <ac:spMk id="100" creationId="{A4D53B9D-F007-AF3D-5174-6D104121D709}"/>
          </ac:spMkLst>
        </pc:spChg>
        <pc:spChg chg="mod">
          <ac:chgData name="Dhanalakshmi S" userId="91504401-57d8-4e19-824a-3608d37877b0" providerId="ADAL" clId="{8A323AF7-5DDF-4293-8B2F-DC213F566ECD}" dt="2024-05-31T13:58:08.616" v="753"/>
          <ac:spMkLst>
            <pc:docMk/>
            <pc:sldMk cId="3717418315" sldId="259"/>
            <ac:spMk id="101" creationId="{E2FFDED5-512C-0F99-D65E-2D4B1E6ED052}"/>
          </ac:spMkLst>
        </pc:spChg>
        <pc:spChg chg="add del mod">
          <ac:chgData name="Dhanalakshmi S" userId="91504401-57d8-4e19-824a-3608d37877b0" providerId="ADAL" clId="{8A323AF7-5DDF-4293-8B2F-DC213F566ECD}" dt="2024-05-31T14:01:14.575" v="778" actId="478"/>
          <ac:spMkLst>
            <pc:docMk/>
            <pc:sldMk cId="3717418315" sldId="259"/>
            <ac:spMk id="102" creationId="{181A298C-60C3-619C-F001-E48591EE70F1}"/>
          </ac:spMkLst>
        </pc:spChg>
        <pc:grpChg chg="add mod">
          <ac:chgData name="Dhanalakshmi S" userId="91504401-57d8-4e19-824a-3608d37877b0" providerId="ADAL" clId="{8A323AF7-5DDF-4293-8B2F-DC213F566ECD}" dt="2024-05-31T13:50:40.301" v="632"/>
          <ac:grpSpMkLst>
            <pc:docMk/>
            <pc:sldMk cId="3717418315" sldId="259"/>
            <ac:grpSpMk id="4" creationId="{47692613-C119-5CCE-2BCE-E8CF3FA91373}"/>
          </ac:grpSpMkLst>
        </pc:grpChg>
        <pc:grpChg chg="add del mod">
          <ac:chgData name="Dhanalakshmi S" userId="91504401-57d8-4e19-824a-3608d37877b0" providerId="ADAL" clId="{8A323AF7-5DDF-4293-8B2F-DC213F566ECD}" dt="2024-05-31T13:52:40.976" v="671" actId="478"/>
          <ac:grpSpMkLst>
            <pc:docMk/>
            <pc:sldMk cId="3717418315" sldId="259"/>
            <ac:grpSpMk id="9" creationId="{9D86CED1-38C7-F2DD-94E6-2314AC0BA034}"/>
          </ac:grpSpMkLst>
        </pc:grpChg>
        <pc:grpChg chg="add del mod">
          <ac:chgData name="Dhanalakshmi S" userId="91504401-57d8-4e19-824a-3608d37877b0" providerId="ADAL" clId="{8A323AF7-5DDF-4293-8B2F-DC213F566ECD}" dt="2024-05-31T13:52:40.976" v="671" actId="478"/>
          <ac:grpSpMkLst>
            <pc:docMk/>
            <pc:sldMk cId="3717418315" sldId="259"/>
            <ac:grpSpMk id="14" creationId="{E8A4CD18-46F3-2EEE-0F19-388234EFE97D}"/>
          </ac:grpSpMkLst>
        </pc:grpChg>
        <pc:grpChg chg="del mod">
          <ac:chgData name="Dhanalakshmi S" userId="91504401-57d8-4e19-824a-3608d37877b0" providerId="ADAL" clId="{8A323AF7-5DDF-4293-8B2F-DC213F566ECD}" dt="2024-05-31T13:52:15.801" v="662" actId="478"/>
          <ac:grpSpMkLst>
            <pc:docMk/>
            <pc:sldMk cId="3717418315" sldId="259"/>
            <ac:grpSpMk id="16" creationId="{0A63C1C4-99E1-1E68-682F-59B0C5B3C9BB}"/>
          </ac:grpSpMkLst>
        </pc:grpChg>
        <pc:grpChg chg="add del mod">
          <ac:chgData name="Dhanalakshmi S" userId="91504401-57d8-4e19-824a-3608d37877b0" providerId="ADAL" clId="{8A323AF7-5DDF-4293-8B2F-DC213F566ECD}" dt="2024-05-31T13:52:44.513" v="672" actId="478"/>
          <ac:grpSpMkLst>
            <pc:docMk/>
            <pc:sldMk cId="3717418315" sldId="259"/>
            <ac:grpSpMk id="20" creationId="{FCDC4D86-C029-3019-19DA-001797E3D17F}"/>
          </ac:grpSpMkLst>
        </pc:grpChg>
        <pc:grpChg chg="add del mod">
          <ac:chgData name="Dhanalakshmi S" userId="91504401-57d8-4e19-824a-3608d37877b0" providerId="ADAL" clId="{8A323AF7-5DDF-4293-8B2F-DC213F566ECD}" dt="2024-05-31T13:52:34.109" v="668" actId="478"/>
          <ac:grpSpMkLst>
            <pc:docMk/>
            <pc:sldMk cId="3717418315" sldId="259"/>
            <ac:grpSpMk id="22" creationId="{DD2390BD-865C-6955-9591-992142C08755}"/>
          </ac:grpSpMkLst>
        </pc:grpChg>
        <pc:grpChg chg="add del mod">
          <ac:chgData name="Dhanalakshmi S" userId="91504401-57d8-4e19-824a-3608d37877b0" providerId="ADAL" clId="{8A323AF7-5DDF-4293-8B2F-DC213F566ECD}" dt="2024-05-31T13:52:44.513" v="672" actId="478"/>
          <ac:grpSpMkLst>
            <pc:docMk/>
            <pc:sldMk cId="3717418315" sldId="259"/>
            <ac:grpSpMk id="26" creationId="{A5752586-ECA5-4716-5704-25D723879103}"/>
          </ac:grpSpMkLst>
        </pc:grpChg>
        <pc:grpChg chg="add del mod">
          <ac:chgData name="Dhanalakshmi S" userId="91504401-57d8-4e19-824a-3608d37877b0" providerId="ADAL" clId="{8A323AF7-5DDF-4293-8B2F-DC213F566ECD}" dt="2024-05-31T13:52:34.734" v="669" actId="478"/>
          <ac:grpSpMkLst>
            <pc:docMk/>
            <pc:sldMk cId="3717418315" sldId="259"/>
            <ac:grpSpMk id="28" creationId="{C26748F2-34F7-DF9D-2176-E6B340EEA57F}"/>
          </ac:grpSpMkLst>
        </pc:grpChg>
        <pc:grpChg chg="add del mod">
          <ac:chgData name="Dhanalakshmi S" userId="91504401-57d8-4e19-824a-3608d37877b0" providerId="ADAL" clId="{8A323AF7-5DDF-4293-8B2F-DC213F566ECD}" dt="2024-05-31T13:52:44.513" v="672" actId="478"/>
          <ac:grpSpMkLst>
            <pc:docMk/>
            <pc:sldMk cId="3717418315" sldId="259"/>
            <ac:grpSpMk id="32" creationId="{5C115C3B-D05B-A67C-862C-9E30FB69B919}"/>
          </ac:grpSpMkLst>
        </pc:grpChg>
        <pc:grpChg chg="del mod">
          <ac:chgData name="Dhanalakshmi S" userId="91504401-57d8-4e19-824a-3608d37877b0" providerId="ADAL" clId="{8A323AF7-5DDF-4293-8B2F-DC213F566ECD}" dt="2024-05-31T13:52:20.377" v="664" actId="478"/>
          <ac:grpSpMkLst>
            <pc:docMk/>
            <pc:sldMk cId="3717418315" sldId="259"/>
            <ac:grpSpMk id="34" creationId="{B91EFE0F-C518-2ACC-670C-9DBBE1846575}"/>
          </ac:grpSpMkLst>
        </pc:grpChg>
        <pc:grpChg chg="add del mod">
          <ac:chgData name="Dhanalakshmi S" userId="91504401-57d8-4e19-824a-3608d37877b0" providerId="ADAL" clId="{8A323AF7-5DDF-4293-8B2F-DC213F566ECD}" dt="2024-05-31T13:52:44.513" v="672" actId="478"/>
          <ac:grpSpMkLst>
            <pc:docMk/>
            <pc:sldMk cId="3717418315" sldId="259"/>
            <ac:grpSpMk id="38" creationId="{AC2B3227-7CA9-52DC-33A0-66AE9FCC3AA6}"/>
          </ac:grpSpMkLst>
        </pc:grpChg>
        <pc:grpChg chg="add del mod">
          <ac:chgData name="Dhanalakshmi S" userId="91504401-57d8-4e19-824a-3608d37877b0" providerId="ADAL" clId="{8A323AF7-5DDF-4293-8B2F-DC213F566ECD}" dt="2024-05-31T13:52:35.200" v="670" actId="478"/>
          <ac:grpSpMkLst>
            <pc:docMk/>
            <pc:sldMk cId="3717418315" sldId="259"/>
            <ac:grpSpMk id="40" creationId="{A36A61DF-913A-131B-B26B-51776A950563}"/>
          </ac:grpSpMkLst>
        </pc:grpChg>
        <pc:grpChg chg="add mod">
          <ac:chgData name="Dhanalakshmi S" userId="91504401-57d8-4e19-824a-3608d37877b0" providerId="ADAL" clId="{8A323AF7-5DDF-4293-8B2F-DC213F566ECD}" dt="2024-05-31T13:55:04.349" v="675" actId="1076"/>
          <ac:grpSpMkLst>
            <pc:docMk/>
            <pc:sldMk cId="3717418315" sldId="259"/>
            <ac:grpSpMk id="44" creationId="{752A12F4-9B8A-914C-736D-06506AD051AF}"/>
          </ac:grpSpMkLst>
        </pc:grpChg>
        <pc:grpChg chg="add mod">
          <ac:chgData name="Dhanalakshmi S" userId="91504401-57d8-4e19-824a-3608d37877b0" providerId="ADAL" clId="{8A323AF7-5DDF-4293-8B2F-DC213F566ECD}" dt="2024-05-31T13:55:04.349" v="675" actId="1076"/>
          <ac:grpSpMkLst>
            <pc:docMk/>
            <pc:sldMk cId="3717418315" sldId="259"/>
            <ac:grpSpMk id="52" creationId="{3BEAD64B-CE39-E41E-0FB3-67FF13447C98}"/>
          </ac:grpSpMkLst>
        </pc:grpChg>
        <pc:grpChg chg="mod">
          <ac:chgData name="Dhanalakshmi S" userId="91504401-57d8-4e19-824a-3608d37877b0" providerId="ADAL" clId="{8A323AF7-5DDF-4293-8B2F-DC213F566ECD}" dt="2024-05-31T13:54:58.611" v="673"/>
          <ac:grpSpMkLst>
            <pc:docMk/>
            <pc:sldMk cId="3717418315" sldId="259"/>
            <ac:grpSpMk id="56" creationId="{863D36B7-DA1F-31EB-8B14-526B6987D70F}"/>
          </ac:grpSpMkLst>
        </pc:grpChg>
        <pc:grpChg chg="add mod">
          <ac:chgData name="Dhanalakshmi S" userId="91504401-57d8-4e19-824a-3608d37877b0" providerId="ADAL" clId="{8A323AF7-5DDF-4293-8B2F-DC213F566ECD}" dt="2024-05-31T13:55:04.349" v="675" actId="1076"/>
          <ac:grpSpMkLst>
            <pc:docMk/>
            <pc:sldMk cId="3717418315" sldId="259"/>
            <ac:grpSpMk id="63" creationId="{0C9ECF39-C1BD-C93F-0736-CDA05919EE71}"/>
          </ac:grpSpMkLst>
        </pc:grpChg>
        <pc:grpChg chg="mod">
          <ac:chgData name="Dhanalakshmi S" userId="91504401-57d8-4e19-824a-3608d37877b0" providerId="ADAL" clId="{8A323AF7-5DDF-4293-8B2F-DC213F566ECD}" dt="2024-05-31T13:54:58.611" v="673"/>
          <ac:grpSpMkLst>
            <pc:docMk/>
            <pc:sldMk cId="3717418315" sldId="259"/>
            <ac:grpSpMk id="67" creationId="{B30F8CF9-89C3-D845-7FB8-5056CB31DC4E}"/>
          </ac:grpSpMkLst>
        </pc:grpChg>
        <pc:grpChg chg="add mod">
          <ac:chgData name="Dhanalakshmi S" userId="91504401-57d8-4e19-824a-3608d37877b0" providerId="ADAL" clId="{8A323AF7-5DDF-4293-8B2F-DC213F566ECD}" dt="2024-05-31T13:55:04.349" v="675" actId="1076"/>
          <ac:grpSpMkLst>
            <pc:docMk/>
            <pc:sldMk cId="3717418315" sldId="259"/>
            <ac:grpSpMk id="74" creationId="{C2A0A561-B9D2-6F52-9F3F-E32692A91A02}"/>
          </ac:grpSpMkLst>
        </pc:grpChg>
        <pc:grpChg chg="mod">
          <ac:chgData name="Dhanalakshmi S" userId="91504401-57d8-4e19-824a-3608d37877b0" providerId="ADAL" clId="{8A323AF7-5DDF-4293-8B2F-DC213F566ECD}" dt="2024-05-31T13:54:58.611" v="673"/>
          <ac:grpSpMkLst>
            <pc:docMk/>
            <pc:sldMk cId="3717418315" sldId="259"/>
            <ac:grpSpMk id="78" creationId="{2793C436-E795-6577-EDF0-A3273F1D9A82}"/>
          </ac:grpSpMkLst>
        </pc:grpChg>
        <pc:grpChg chg="add del mod">
          <ac:chgData name="Dhanalakshmi S" userId="91504401-57d8-4e19-824a-3608d37877b0" providerId="ADAL" clId="{8A323AF7-5DDF-4293-8B2F-DC213F566ECD}" dt="2024-05-31T13:58:00.423" v="752" actId="478"/>
          <ac:grpSpMkLst>
            <pc:docMk/>
            <pc:sldMk cId="3717418315" sldId="259"/>
            <ac:grpSpMk id="85" creationId="{643B72D5-92E7-DA6E-DADE-DB1CD66920BB}"/>
          </ac:grpSpMkLst>
        </pc:grpChg>
        <pc:grpChg chg="mod">
          <ac:chgData name="Dhanalakshmi S" userId="91504401-57d8-4e19-824a-3608d37877b0" providerId="ADAL" clId="{8A323AF7-5DDF-4293-8B2F-DC213F566ECD}" dt="2024-05-31T13:56:02.934" v="729"/>
          <ac:grpSpMkLst>
            <pc:docMk/>
            <pc:sldMk cId="3717418315" sldId="259"/>
            <ac:grpSpMk id="88" creationId="{E7B5CEB5-7152-7698-B2EF-0D8C6F9D660B}"/>
          </ac:grpSpMkLst>
        </pc:grpChg>
        <pc:grpChg chg="add mod">
          <ac:chgData name="Dhanalakshmi S" userId="91504401-57d8-4e19-824a-3608d37877b0" providerId="ADAL" clId="{8A323AF7-5DDF-4293-8B2F-DC213F566ECD}" dt="2024-05-31T13:58:33.021" v="759" actId="1076"/>
          <ac:grpSpMkLst>
            <pc:docMk/>
            <pc:sldMk cId="3717418315" sldId="259"/>
            <ac:grpSpMk id="95" creationId="{6649E414-F10A-9E0C-E43B-9DFA809D577D}"/>
          </ac:grpSpMkLst>
        </pc:grpChg>
      </pc:sldChg>
      <pc:sldChg chg="addSp delSp modSp new del mod modAnim modNotesTx">
        <pc:chgData name="Dhanalakshmi S" userId="91504401-57d8-4e19-824a-3608d37877b0" providerId="ADAL" clId="{8A323AF7-5DDF-4293-8B2F-DC213F566ECD}" dt="2024-06-04T16:23:54.886" v="3637" actId="2696"/>
        <pc:sldMkLst>
          <pc:docMk/>
          <pc:sldMk cId="612229501" sldId="260"/>
        </pc:sldMkLst>
        <pc:spChg chg="mod">
          <ac:chgData name="Dhanalakshmi S" userId="91504401-57d8-4e19-824a-3608d37877b0" providerId="ADAL" clId="{8A323AF7-5DDF-4293-8B2F-DC213F566ECD}" dt="2024-05-31T14:09:22.707" v="934" actId="20577"/>
          <ac:spMkLst>
            <pc:docMk/>
            <pc:sldMk cId="612229501" sldId="260"/>
            <ac:spMk id="2" creationId="{CC425958-7996-9762-3BA4-11420933F904}"/>
          </ac:spMkLst>
        </pc:spChg>
        <pc:spChg chg="del">
          <ac:chgData name="Dhanalakshmi S" userId="91504401-57d8-4e19-824a-3608d37877b0" providerId="ADAL" clId="{8A323AF7-5DDF-4293-8B2F-DC213F566ECD}" dt="2024-05-31T14:00:04.069" v="761" actId="478"/>
          <ac:spMkLst>
            <pc:docMk/>
            <pc:sldMk cId="612229501" sldId="260"/>
            <ac:spMk id="3" creationId="{63AB070C-892B-0063-5059-28D3DF6AA286}"/>
          </ac:spMkLst>
        </pc:spChg>
        <pc:spChg chg="add mod">
          <ac:chgData name="Dhanalakshmi S" userId="91504401-57d8-4e19-824a-3608d37877b0" providerId="ADAL" clId="{8A323AF7-5DDF-4293-8B2F-DC213F566ECD}" dt="2024-05-31T14:00:16.747" v="766" actId="1076"/>
          <ac:spMkLst>
            <pc:docMk/>
            <pc:sldMk cId="612229501" sldId="260"/>
            <ac:spMk id="4" creationId="{430556C6-F51F-345D-CC3D-E0B0BB3B22BB}"/>
          </ac:spMkLst>
        </pc:spChg>
        <pc:spChg chg="add mod">
          <ac:chgData name="Dhanalakshmi S" userId="91504401-57d8-4e19-824a-3608d37877b0" providerId="ADAL" clId="{8A323AF7-5DDF-4293-8B2F-DC213F566ECD}" dt="2024-05-31T14:00:16.747" v="766" actId="1076"/>
          <ac:spMkLst>
            <pc:docMk/>
            <pc:sldMk cId="612229501" sldId="260"/>
            <ac:spMk id="5" creationId="{C505F672-97CE-5402-2F0D-F78B96A81CD4}"/>
          </ac:spMkLst>
        </pc:spChg>
        <pc:spChg chg="add mod">
          <ac:chgData name="Dhanalakshmi S" userId="91504401-57d8-4e19-824a-3608d37877b0" providerId="ADAL" clId="{8A323AF7-5DDF-4293-8B2F-DC213F566ECD}" dt="2024-05-31T14:00:16.747" v="766" actId="1076"/>
          <ac:spMkLst>
            <pc:docMk/>
            <pc:sldMk cId="612229501" sldId="260"/>
            <ac:spMk id="6" creationId="{124134A3-F8C7-A1BF-2483-B6B80449973F}"/>
          </ac:spMkLst>
        </pc:spChg>
        <pc:spChg chg="add mod">
          <ac:chgData name="Dhanalakshmi S" userId="91504401-57d8-4e19-824a-3608d37877b0" providerId="ADAL" clId="{8A323AF7-5DDF-4293-8B2F-DC213F566ECD}" dt="2024-05-31T14:00:16.747" v="766" actId="1076"/>
          <ac:spMkLst>
            <pc:docMk/>
            <pc:sldMk cId="612229501" sldId="260"/>
            <ac:spMk id="7" creationId="{09311550-6511-E081-2865-78F97713CB61}"/>
          </ac:spMkLst>
        </pc:spChg>
        <pc:spChg chg="add mod">
          <ac:chgData name="Dhanalakshmi S" userId="91504401-57d8-4e19-824a-3608d37877b0" providerId="ADAL" clId="{8A323AF7-5DDF-4293-8B2F-DC213F566ECD}" dt="2024-05-31T14:00:16.747" v="766" actId="1076"/>
          <ac:spMkLst>
            <pc:docMk/>
            <pc:sldMk cId="612229501" sldId="260"/>
            <ac:spMk id="8" creationId="{2DC32DDB-C218-311D-EA47-D0293FB427C2}"/>
          </ac:spMkLst>
        </pc:spChg>
        <pc:spChg chg="add mod">
          <ac:chgData name="Dhanalakshmi S" userId="91504401-57d8-4e19-824a-3608d37877b0" providerId="ADAL" clId="{8A323AF7-5DDF-4293-8B2F-DC213F566ECD}" dt="2024-05-31T14:00:16.747" v="766" actId="1076"/>
          <ac:spMkLst>
            <pc:docMk/>
            <pc:sldMk cId="612229501" sldId="260"/>
            <ac:spMk id="9" creationId="{1168B80C-2684-1975-BBD2-2CE3B1E518E3}"/>
          </ac:spMkLst>
        </pc:spChg>
        <pc:spChg chg="add mod">
          <ac:chgData name="Dhanalakshmi S" userId="91504401-57d8-4e19-824a-3608d37877b0" providerId="ADAL" clId="{8A323AF7-5DDF-4293-8B2F-DC213F566ECD}" dt="2024-05-31T14:00:16.747" v="766" actId="1076"/>
          <ac:spMkLst>
            <pc:docMk/>
            <pc:sldMk cId="612229501" sldId="260"/>
            <ac:spMk id="10" creationId="{42ECBCC7-7947-AD24-2A27-55C15417DC86}"/>
          </ac:spMkLst>
        </pc:spChg>
        <pc:spChg chg="add mod">
          <ac:chgData name="Dhanalakshmi S" userId="91504401-57d8-4e19-824a-3608d37877b0" providerId="ADAL" clId="{8A323AF7-5DDF-4293-8B2F-DC213F566ECD}" dt="2024-05-31T14:00:16.747" v="766" actId="1076"/>
          <ac:spMkLst>
            <pc:docMk/>
            <pc:sldMk cId="612229501" sldId="260"/>
            <ac:spMk id="11" creationId="{3E72274A-03C0-C973-373C-09CDC8A98EAC}"/>
          </ac:spMkLst>
        </pc:spChg>
        <pc:spChg chg="add mod">
          <ac:chgData name="Dhanalakshmi S" userId="91504401-57d8-4e19-824a-3608d37877b0" providerId="ADAL" clId="{8A323AF7-5DDF-4293-8B2F-DC213F566ECD}" dt="2024-05-31T14:00:16.747" v="766" actId="1076"/>
          <ac:spMkLst>
            <pc:docMk/>
            <pc:sldMk cId="612229501" sldId="260"/>
            <ac:spMk id="12" creationId="{26CD6212-7EC4-FD7C-1928-EC08438F139C}"/>
          </ac:spMkLst>
        </pc:spChg>
        <pc:spChg chg="add mod">
          <ac:chgData name="Dhanalakshmi S" userId="91504401-57d8-4e19-824a-3608d37877b0" providerId="ADAL" clId="{8A323AF7-5DDF-4293-8B2F-DC213F566ECD}" dt="2024-05-31T14:00:16.747" v="766" actId="1076"/>
          <ac:spMkLst>
            <pc:docMk/>
            <pc:sldMk cId="612229501" sldId="260"/>
            <ac:spMk id="13" creationId="{CEEAC913-DC7E-3CCD-5F38-2A4D3CF9886E}"/>
          </ac:spMkLst>
        </pc:spChg>
        <pc:spChg chg="add mod">
          <ac:chgData name="Dhanalakshmi S" userId="91504401-57d8-4e19-824a-3608d37877b0" providerId="ADAL" clId="{8A323AF7-5DDF-4293-8B2F-DC213F566ECD}" dt="2024-05-31T14:00:16.747" v="766" actId="1076"/>
          <ac:spMkLst>
            <pc:docMk/>
            <pc:sldMk cId="612229501" sldId="260"/>
            <ac:spMk id="14" creationId="{51D84ED0-94C2-FF65-8D1B-4B73F036E943}"/>
          </ac:spMkLst>
        </pc:spChg>
        <pc:spChg chg="add mod">
          <ac:chgData name="Dhanalakshmi S" userId="91504401-57d8-4e19-824a-3608d37877b0" providerId="ADAL" clId="{8A323AF7-5DDF-4293-8B2F-DC213F566ECD}" dt="2024-05-31T14:00:16.747" v="766" actId="1076"/>
          <ac:spMkLst>
            <pc:docMk/>
            <pc:sldMk cId="612229501" sldId="260"/>
            <ac:spMk id="15" creationId="{6CD8E29D-9A0A-143B-CD4F-C4FD076C5683}"/>
          </ac:spMkLst>
        </pc:spChg>
        <pc:spChg chg="add mod">
          <ac:chgData name="Dhanalakshmi S" userId="91504401-57d8-4e19-824a-3608d37877b0" providerId="ADAL" clId="{8A323AF7-5DDF-4293-8B2F-DC213F566ECD}" dt="2024-05-31T14:00:16.747" v="766" actId="1076"/>
          <ac:spMkLst>
            <pc:docMk/>
            <pc:sldMk cId="612229501" sldId="260"/>
            <ac:spMk id="16" creationId="{9FF3136D-2832-C5FE-0E34-7E6FD46931D3}"/>
          </ac:spMkLst>
        </pc:spChg>
        <pc:spChg chg="add mod">
          <ac:chgData name="Dhanalakshmi S" userId="91504401-57d8-4e19-824a-3608d37877b0" providerId="ADAL" clId="{8A323AF7-5DDF-4293-8B2F-DC213F566ECD}" dt="2024-05-31T14:00:16.747" v="766" actId="1076"/>
          <ac:spMkLst>
            <pc:docMk/>
            <pc:sldMk cId="612229501" sldId="260"/>
            <ac:spMk id="17" creationId="{0B5EC746-EA1F-5527-31E5-93C6E0FA15C3}"/>
          </ac:spMkLst>
        </pc:spChg>
        <pc:spChg chg="add mod">
          <ac:chgData name="Dhanalakshmi S" userId="91504401-57d8-4e19-824a-3608d37877b0" providerId="ADAL" clId="{8A323AF7-5DDF-4293-8B2F-DC213F566ECD}" dt="2024-05-31T14:00:16.747" v="766" actId="1076"/>
          <ac:spMkLst>
            <pc:docMk/>
            <pc:sldMk cId="612229501" sldId="260"/>
            <ac:spMk id="18" creationId="{97C3BE01-FA7C-D496-E1D4-249557C0D9CE}"/>
          </ac:spMkLst>
        </pc:spChg>
        <pc:spChg chg="add mod">
          <ac:chgData name="Dhanalakshmi S" userId="91504401-57d8-4e19-824a-3608d37877b0" providerId="ADAL" clId="{8A323AF7-5DDF-4293-8B2F-DC213F566ECD}" dt="2024-05-31T14:00:16.747" v="766" actId="1076"/>
          <ac:spMkLst>
            <pc:docMk/>
            <pc:sldMk cId="612229501" sldId="260"/>
            <ac:spMk id="19" creationId="{B1C9AA1B-CC83-859C-8EE7-8D1295EA1723}"/>
          </ac:spMkLst>
        </pc:spChg>
        <pc:spChg chg="add mod">
          <ac:chgData name="Dhanalakshmi S" userId="91504401-57d8-4e19-824a-3608d37877b0" providerId="ADAL" clId="{8A323AF7-5DDF-4293-8B2F-DC213F566ECD}" dt="2024-05-31T14:00:16.747" v="766" actId="1076"/>
          <ac:spMkLst>
            <pc:docMk/>
            <pc:sldMk cId="612229501" sldId="260"/>
            <ac:spMk id="20" creationId="{73CE7F2D-02A9-F132-C8AC-648E9B72E0B4}"/>
          </ac:spMkLst>
        </pc:spChg>
        <pc:spChg chg="add mod">
          <ac:chgData name="Dhanalakshmi S" userId="91504401-57d8-4e19-824a-3608d37877b0" providerId="ADAL" clId="{8A323AF7-5DDF-4293-8B2F-DC213F566ECD}" dt="2024-05-31T14:00:16.747" v="766" actId="1076"/>
          <ac:spMkLst>
            <pc:docMk/>
            <pc:sldMk cId="612229501" sldId="260"/>
            <ac:spMk id="21" creationId="{2134AE66-8692-5710-A368-62144C750A6D}"/>
          </ac:spMkLst>
        </pc:spChg>
        <pc:spChg chg="add mod">
          <ac:chgData name="Dhanalakshmi S" userId="91504401-57d8-4e19-824a-3608d37877b0" providerId="ADAL" clId="{8A323AF7-5DDF-4293-8B2F-DC213F566ECD}" dt="2024-05-31T14:00:16.747" v="766" actId="1076"/>
          <ac:spMkLst>
            <pc:docMk/>
            <pc:sldMk cId="612229501" sldId="260"/>
            <ac:spMk id="22" creationId="{16CD6F17-7C52-0AB9-9E15-DFC809CFF5C9}"/>
          </ac:spMkLst>
        </pc:spChg>
        <pc:spChg chg="add mod">
          <ac:chgData name="Dhanalakshmi S" userId="91504401-57d8-4e19-824a-3608d37877b0" providerId="ADAL" clId="{8A323AF7-5DDF-4293-8B2F-DC213F566ECD}" dt="2024-05-31T14:00:16.747" v="766" actId="1076"/>
          <ac:spMkLst>
            <pc:docMk/>
            <pc:sldMk cId="612229501" sldId="260"/>
            <ac:spMk id="23" creationId="{78B8E411-D538-730F-2821-2C9CF8372052}"/>
          </ac:spMkLst>
        </pc:spChg>
        <pc:spChg chg="add mod">
          <ac:chgData name="Dhanalakshmi S" userId="91504401-57d8-4e19-824a-3608d37877b0" providerId="ADAL" clId="{8A323AF7-5DDF-4293-8B2F-DC213F566ECD}" dt="2024-05-31T14:00:15.505" v="765" actId="571"/>
          <ac:spMkLst>
            <pc:docMk/>
            <pc:sldMk cId="612229501" sldId="260"/>
            <ac:spMk id="24" creationId="{8FFE7186-F707-C6F9-95E8-5743BACEB7E0}"/>
          </ac:spMkLst>
        </pc:spChg>
        <pc:spChg chg="add mod">
          <ac:chgData name="Dhanalakshmi S" userId="91504401-57d8-4e19-824a-3608d37877b0" providerId="ADAL" clId="{8A323AF7-5DDF-4293-8B2F-DC213F566ECD}" dt="2024-05-31T14:00:15.505" v="765" actId="571"/>
          <ac:spMkLst>
            <pc:docMk/>
            <pc:sldMk cId="612229501" sldId="260"/>
            <ac:spMk id="25" creationId="{5F139D51-E578-B8AB-19A3-FAF99EF736CA}"/>
          </ac:spMkLst>
        </pc:spChg>
        <pc:spChg chg="add mod">
          <ac:chgData name="Dhanalakshmi S" userId="91504401-57d8-4e19-824a-3608d37877b0" providerId="ADAL" clId="{8A323AF7-5DDF-4293-8B2F-DC213F566ECD}" dt="2024-05-31T14:00:15.505" v="765" actId="571"/>
          <ac:spMkLst>
            <pc:docMk/>
            <pc:sldMk cId="612229501" sldId="260"/>
            <ac:spMk id="26" creationId="{88999AB9-14BD-F423-EB77-517978F82031}"/>
          </ac:spMkLst>
        </pc:spChg>
        <pc:spChg chg="mod">
          <ac:chgData name="Dhanalakshmi S" userId="91504401-57d8-4e19-824a-3608d37877b0" providerId="ADAL" clId="{8A323AF7-5DDF-4293-8B2F-DC213F566ECD}" dt="2024-05-31T14:01:39.126" v="779"/>
          <ac:spMkLst>
            <pc:docMk/>
            <pc:sldMk cId="612229501" sldId="260"/>
            <ac:spMk id="28" creationId="{583935B5-480B-4862-F7A0-5D946FEA5328}"/>
          </ac:spMkLst>
        </pc:spChg>
        <pc:spChg chg="mod">
          <ac:chgData name="Dhanalakshmi S" userId="91504401-57d8-4e19-824a-3608d37877b0" providerId="ADAL" clId="{8A323AF7-5DDF-4293-8B2F-DC213F566ECD}" dt="2024-05-31T14:07:00.174" v="892" actId="208"/>
          <ac:spMkLst>
            <pc:docMk/>
            <pc:sldMk cId="612229501" sldId="260"/>
            <ac:spMk id="29" creationId="{4DAA5F12-3AC8-3E3F-7ED9-3DA65D006363}"/>
          </ac:spMkLst>
        </pc:spChg>
        <pc:spChg chg="mod">
          <ac:chgData name="Dhanalakshmi S" userId="91504401-57d8-4e19-824a-3608d37877b0" providerId="ADAL" clId="{8A323AF7-5DDF-4293-8B2F-DC213F566ECD}" dt="2024-05-31T14:06:55.480" v="891" actId="207"/>
          <ac:spMkLst>
            <pc:docMk/>
            <pc:sldMk cId="612229501" sldId="260"/>
            <ac:spMk id="30" creationId="{B57F3D2A-0287-41E8-F096-A9A7AA9D6B80}"/>
          </ac:spMkLst>
        </pc:spChg>
        <pc:spChg chg="mod">
          <ac:chgData name="Dhanalakshmi S" userId="91504401-57d8-4e19-824a-3608d37877b0" providerId="ADAL" clId="{8A323AF7-5DDF-4293-8B2F-DC213F566ECD}" dt="2024-05-31T14:07:14.277" v="895" actId="207"/>
          <ac:spMkLst>
            <pc:docMk/>
            <pc:sldMk cId="612229501" sldId="260"/>
            <ac:spMk id="31" creationId="{49718E8C-3BF9-9B67-32BE-2E3D45123889}"/>
          </ac:spMkLst>
        </pc:spChg>
        <pc:spChg chg="del mod">
          <ac:chgData name="Dhanalakshmi S" userId="91504401-57d8-4e19-824a-3608d37877b0" providerId="ADAL" clId="{8A323AF7-5DDF-4293-8B2F-DC213F566ECD}" dt="2024-05-31T14:05:25.998" v="876" actId="478"/>
          <ac:spMkLst>
            <pc:docMk/>
            <pc:sldMk cId="612229501" sldId="260"/>
            <ac:spMk id="32" creationId="{C5B9E6FA-78DB-822C-4012-B6D98C115D8D}"/>
          </ac:spMkLst>
        </pc:spChg>
        <pc:spChg chg="mod">
          <ac:chgData name="Dhanalakshmi S" userId="91504401-57d8-4e19-824a-3608d37877b0" providerId="ADAL" clId="{8A323AF7-5DDF-4293-8B2F-DC213F566ECD}" dt="2024-05-31T14:12:59.133" v="1049" actId="255"/>
          <ac:spMkLst>
            <pc:docMk/>
            <pc:sldMk cId="612229501" sldId="260"/>
            <ac:spMk id="33" creationId="{04A89D95-2396-76EB-F0B7-7EE2A663BD4A}"/>
          </ac:spMkLst>
        </pc:spChg>
        <pc:spChg chg="mod">
          <ac:chgData name="Dhanalakshmi S" userId="91504401-57d8-4e19-824a-3608d37877b0" providerId="ADAL" clId="{8A323AF7-5DDF-4293-8B2F-DC213F566ECD}" dt="2024-05-31T14:01:39.126" v="779"/>
          <ac:spMkLst>
            <pc:docMk/>
            <pc:sldMk cId="612229501" sldId="260"/>
            <ac:spMk id="35" creationId="{2FA20FBD-4359-2E7E-287C-4C9459585035}"/>
          </ac:spMkLst>
        </pc:spChg>
        <pc:spChg chg="mod">
          <ac:chgData name="Dhanalakshmi S" userId="91504401-57d8-4e19-824a-3608d37877b0" providerId="ADAL" clId="{8A323AF7-5DDF-4293-8B2F-DC213F566ECD}" dt="2024-05-31T14:07:53.862" v="904" actId="208"/>
          <ac:spMkLst>
            <pc:docMk/>
            <pc:sldMk cId="612229501" sldId="260"/>
            <ac:spMk id="36" creationId="{62C878B3-D7A1-1875-B74F-AE450753ED23}"/>
          </ac:spMkLst>
        </pc:spChg>
        <pc:spChg chg="mod">
          <ac:chgData name="Dhanalakshmi S" userId="91504401-57d8-4e19-824a-3608d37877b0" providerId="ADAL" clId="{8A323AF7-5DDF-4293-8B2F-DC213F566ECD}" dt="2024-05-31T14:01:39.126" v="779"/>
          <ac:spMkLst>
            <pc:docMk/>
            <pc:sldMk cId="612229501" sldId="260"/>
            <ac:spMk id="37" creationId="{46A22F5D-B574-8809-3768-0A6D9B0CF5AA}"/>
          </ac:spMkLst>
        </pc:spChg>
        <pc:spChg chg="mod">
          <ac:chgData name="Dhanalakshmi S" userId="91504401-57d8-4e19-824a-3608d37877b0" providerId="ADAL" clId="{8A323AF7-5DDF-4293-8B2F-DC213F566ECD}" dt="2024-05-31T14:07:25.559" v="897" actId="113"/>
          <ac:spMkLst>
            <pc:docMk/>
            <pc:sldMk cId="612229501" sldId="260"/>
            <ac:spMk id="38" creationId="{132BA0FB-CE8E-05D6-C7FF-831A891D2FC5}"/>
          </ac:spMkLst>
        </pc:spChg>
        <pc:spChg chg="mod">
          <ac:chgData name="Dhanalakshmi S" userId="91504401-57d8-4e19-824a-3608d37877b0" providerId="ADAL" clId="{8A323AF7-5DDF-4293-8B2F-DC213F566ECD}" dt="2024-05-31T14:07:40.172" v="902" actId="14861"/>
          <ac:spMkLst>
            <pc:docMk/>
            <pc:sldMk cId="612229501" sldId="260"/>
            <ac:spMk id="39" creationId="{3618795B-B43F-5A65-0687-01DB0F2B4F5C}"/>
          </ac:spMkLst>
        </pc:spChg>
        <pc:spChg chg="del mod">
          <ac:chgData name="Dhanalakshmi S" userId="91504401-57d8-4e19-824a-3608d37877b0" providerId="ADAL" clId="{8A323AF7-5DDF-4293-8B2F-DC213F566ECD}" dt="2024-05-31T14:05:38.735" v="878" actId="478"/>
          <ac:spMkLst>
            <pc:docMk/>
            <pc:sldMk cId="612229501" sldId="260"/>
            <ac:spMk id="40" creationId="{B01BF2D7-3898-D79A-C627-DD36A2A97956}"/>
          </ac:spMkLst>
        </pc:spChg>
        <pc:spChg chg="mod">
          <ac:chgData name="Dhanalakshmi S" userId="91504401-57d8-4e19-824a-3608d37877b0" providerId="ADAL" clId="{8A323AF7-5DDF-4293-8B2F-DC213F566ECD}" dt="2024-05-31T14:12:54.730" v="1048" actId="255"/>
          <ac:spMkLst>
            <pc:docMk/>
            <pc:sldMk cId="612229501" sldId="260"/>
            <ac:spMk id="41" creationId="{A4BA8C97-AE16-F70B-6DA9-4609544A0D9D}"/>
          </ac:spMkLst>
        </pc:spChg>
        <pc:spChg chg="mod">
          <ac:chgData name="Dhanalakshmi S" userId="91504401-57d8-4e19-824a-3608d37877b0" providerId="ADAL" clId="{8A323AF7-5DDF-4293-8B2F-DC213F566ECD}" dt="2024-05-31T14:01:39.126" v="779"/>
          <ac:spMkLst>
            <pc:docMk/>
            <pc:sldMk cId="612229501" sldId="260"/>
            <ac:spMk id="43" creationId="{AAA18014-526C-5E87-1071-18B36F0D4BC5}"/>
          </ac:spMkLst>
        </pc:spChg>
        <pc:spChg chg="mod">
          <ac:chgData name="Dhanalakshmi S" userId="91504401-57d8-4e19-824a-3608d37877b0" providerId="ADAL" clId="{8A323AF7-5DDF-4293-8B2F-DC213F566ECD}" dt="2024-05-31T14:01:39.126" v="779"/>
          <ac:spMkLst>
            <pc:docMk/>
            <pc:sldMk cId="612229501" sldId="260"/>
            <ac:spMk id="44" creationId="{07F08454-ACFD-9F4E-719F-F1852B5731F4}"/>
          </ac:spMkLst>
        </pc:spChg>
        <pc:spChg chg="mod">
          <ac:chgData name="Dhanalakshmi S" userId="91504401-57d8-4e19-824a-3608d37877b0" providerId="ADAL" clId="{8A323AF7-5DDF-4293-8B2F-DC213F566ECD}" dt="2024-05-31T14:08:05.767" v="906" actId="207"/>
          <ac:spMkLst>
            <pc:docMk/>
            <pc:sldMk cId="612229501" sldId="260"/>
            <ac:spMk id="45" creationId="{D724687A-2793-EE4E-7897-609362B27BCD}"/>
          </ac:spMkLst>
        </pc:spChg>
        <pc:spChg chg="mod">
          <ac:chgData name="Dhanalakshmi S" userId="91504401-57d8-4e19-824a-3608d37877b0" providerId="ADAL" clId="{8A323AF7-5DDF-4293-8B2F-DC213F566ECD}" dt="2024-05-31T14:01:39.126" v="779"/>
          <ac:spMkLst>
            <pc:docMk/>
            <pc:sldMk cId="612229501" sldId="260"/>
            <ac:spMk id="46" creationId="{500C67BE-E195-9C62-E0D5-80682060982B}"/>
          </ac:spMkLst>
        </pc:spChg>
        <pc:spChg chg="del mod">
          <ac:chgData name="Dhanalakshmi S" userId="91504401-57d8-4e19-824a-3608d37877b0" providerId="ADAL" clId="{8A323AF7-5DDF-4293-8B2F-DC213F566ECD}" dt="2024-05-31T14:05:41.156" v="879" actId="478"/>
          <ac:spMkLst>
            <pc:docMk/>
            <pc:sldMk cId="612229501" sldId="260"/>
            <ac:spMk id="47" creationId="{10CEABE1-F13F-16A3-5220-2431AF824EAD}"/>
          </ac:spMkLst>
        </pc:spChg>
        <pc:spChg chg="mod">
          <ac:chgData name="Dhanalakshmi S" userId="91504401-57d8-4e19-824a-3608d37877b0" providerId="ADAL" clId="{8A323AF7-5DDF-4293-8B2F-DC213F566ECD}" dt="2024-05-31T14:13:22.532" v="1099" actId="20577"/>
          <ac:spMkLst>
            <pc:docMk/>
            <pc:sldMk cId="612229501" sldId="260"/>
            <ac:spMk id="48" creationId="{E307BB8C-3C48-03B4-D4B5-3101C2E976B6}"/>
          </ac:spMkLst>
        </pc:spChg>
        <pc:spChg chg="mod">
          <ac:chgData name="Dhanalakshmi S" userId="91504401-57d8-4e19-824a-3608d37877b0" providerId="ADAL" clId="{8A323AF7-5DDF-4293-8B2F-DC213F566ECD}" dt="2024-05-31T14:02:04.369" v="784"/>
          <ac:spMkLst>
            <pc:docMk/>
            <pc:sldMk cId="612229501" sldId="260"/>
            <ac:spMk id="50" creationId="{0FE499BF-F5D3-4064-1C29-D138CFBA76A6}"/>
          </ac:spMkLst>
        </pc:spChg>
        <pc:spChg chg="mod">
          <ac:chgData name="Dhanalakshmi S" userId="91504401-57d8-4e19-824a-3608d37877b0" providerId="ADAL" clId="{8A323AF7-5DDF-4293-8B2F-DC213F566ECD}" dt="2024-05-31T14:08:42.666" v="911" actId="208"/>
          <ac:spMkLst>
            <pc:docMk/>
            <pc:sldMk cId="612229501" sldId="260"/>
            <ac:spMk id="51" creationId="{BEDB1230-8008-1F7A-C1B8-2652EE253D83}"/>
          </ac:spMkLst>
        </pc:spChg>
        <pc:spChg chg="mod">
          <ac:chgData name="Dhanalakshmi S" userId="91504401-57d8-4e19-824a-3608d37877b0" providerId="ADAL" clId="{8A323AF7-5DDF-4293-8B2F-DC213F566ECD}" dt="2024-05-31T14:08:31.693" v="908" actId="207"/>
          <ac:spMkLst>
            <pc:docMk/>
            <pc:sldMk cId="612229501" sldId="260"/>
            <ac:spMk id="52" creationId="{0271F283-BAB3-7F5A-1D33-EE32492E198F}"/>
          </ac:spMkLst>
        </pc:spChg>
        <pc:spChg chg="mod">
          <ac:chgData name="Dhanalakshmi S" userId="91504401-57d8-4e19-824a-3608d37877b0" providerId="ADAL" clId="{8A323AF7-5DDF-4293-8B2F-DC213F566ECD}" dt="2024-05-31T14:08:38.326" v="910" actId="207"/>
          <ac:spMkLst>
            <pc:docMk/>
            <pc:sldMk cId="612229501" sldId="260"/>
            <ac:spMk id="53" creationId="{F2BD557B-25F6-0AB4-50F0-65EAFF49AF26}"/>
          </ac:spMkLst>
        </pc:spChg>
        <pc:spChg chg="del mod">
          <ac:chgData name="Dhanalakshmi S" userId="91504401-57d8-4e19-824a-3608d37877b0" providerId="ADAL" clId="{8A323AF7-5DDF-4293-8B2F-DC213F566ECD}" dt="2024-05-31T14:05:43.724" v="880" actId="478"/>
          <ac:spMkLst>
            <pc:docMk/>
            <pc:sldMk cId="612229501" sldId="260"/>
            <ac:spMk id="54" creationId="{F058BC62-B43E-8F8E-F584-5EB8A63147F2}"/>
          </ac:spMkLst>
        </pc:spChg>
        <pc:spChg chg="mod">
          <ac:chgData name="Dhanalakshmi S" userId="91504401-57d8-4e19-824a-3608d37877b0" providerId="ADAL" clId="{8A323AF7-5DDF-4293-8B2F-DC213F566ECD}" dt="2024-05-31T14:14:05.533" v="1193" actId="255"/>
          <ac:spMkLst>
            <pc:docMk/>
            <pc:sldMk cId="612229501" sldId="260"/>
            <ac:spMk id="55" creationId="{A080CD4A-2083-1653-9626-DF3648920B95}"/>
          </ac:spMkLst>
        </pc:spChg>
        <pc:spChg chg="mod">
          <ac:chgData name="Dhanalakshmi S" userId="91504401-57d8-4e19-824a-3608d37877b0" providerId="ADAL" clId="{8A323AF7-5DDF-4293-8B2F-DC213F566ECD}" dt="2024-05-31T14:02:10.355" v="786"/>
          <ac:spMkLst>
            <pc:docMk/>
            <pc:sldMk cId="612229501" sldId="260"/>
            <ac:spMk id="57" creationId="{81575352-AE9A-3849-3CAB-335FC4EE9547}"/>
          </ac:spMkLst>
        </pc:spChg>
        <pc:spChg chg="mod">
          <ac:chgData name="Dhanalakshmi S" userId="91504401-57d8-4e19-824a-3608d37877b0" providerId="ADAL" clId="{8A323AF7-5DDF-4293-8B2F-DC213F566ECD}" dt="2024-05-31T14:02:10.355" v="786"/>
          <ac:spMkLst>
            <pc:docMk/>
            <pc:sldMk cId="612229501" sldId="260"/>
            <ac:spMk id="58" creationId="{2A3642F0-3C4A-CDB3-1652-993DC2FD658F}"/>
          </ac:spMkLst>
        </pc:spChg>
        <pc:spChg chg="mod">
          <ac:chgData name="Dhanalakshmi S" userId="91504401-57d8-4e19-824a-3608d37877b0" providerId="ADAL" clId="{8A323AF7-5DDF-4293-8B2F-DC213F566ECD}" dt="2024-05-31T14:02:10.355" v="786"/>
          <ac:spMkLst>
            <pc:docMk/>
            <pc:sldMk cId="612229501" sldId="260"/>
            <ac:spMk id="59" creationId="{8EBCEA02-71FF-E43E-1BF6-3A8A304DF535}"/>
          </ac:spMkLst>
        </pc:spChg>
        <pc:spChg chg="mod">
          <ac:chgData name="Dhanalakshmi S" userId="91504401-57d8-4e19-824a-3608d37877b0" providerId="ADAL" clId="{8A323AF7-5DDF-4293-8B2F-DC213F566ECD}" dt="2024-05-31T14:08:54.882" v="913" actId="113"/>
          <ac:spMkLst>
            <pc:docMk/>
            <pc:sldMk cId="612229501" sldId="260"/>
            <ac:spMk id="60" creationId="{7664B854-8CD9-BE1E-16B8-AEADF4635756}"/>
          </ac:spMkLst>
        </pc:spChg>
        <pc:spChg chg="del mod">
          <ac:chgData name="Dhanalakshmi S" userId="91504401-57d8-4e19-824a-3608d37877b0" providerId="ADAL" clId="{8A323AF7-5DDF-4293-8B2F-DC213F566ECD}" dt="2024-05-31T14:05:46.538" v="881" actId="478"/>
          <ac:spMkLst>
            <pc:docMk/>
            <pc:sldMk cId="612229501" sldId="260"/>
            <ac:spMk id="61" creationId="{3022928B-8961-C3BF-A759-983A64770537}"/>
          </ac:spMkLst>
        </pc:spChg>
        <pc:spChg chg="mod">
          <ac:chgData name="Dhanalakshmi S" userId="91504401-57d8-4e19-824a-3608d37877b0" providerId="ADAL" clId="{8A323AF7-5DDF-4293-8B2F-DC213F566ECD}" dt="2024-05-31T14:14:42.388" v="1300" actId="403"/>
          <ac:spMkLst>
            <pc:docMk/>
            <pc:sldMk cId="612229501" sldId="260"/>
            <ac:spMk id="62" creationId="{778D1CA1-686B-4035-F0AE-DD99DC4BDF48}"/>
          </ac:spMkLst>
        </pc:spChg>
        <pc:grpChg chg="add mod">
          <ac:chgData name="Dhanalakshmi S" userId="91504401-57d8-4e19-824a-3608d37877b0" providerId="ADAL" clId="{8A323AF7-5DDF-4293-8B2F-DC213F566ECD}" dt="2024-05-31T14:06:50.983" v="890" actId="14861"/>
          <ac:grpSpMkLst>
            <pc:docMk/>
            <pc:sldMk cId="612229501" sldId="260"/>
            <ac:grpSpMk id="27" creationId="{9CE2348D-A78B-6799-B843-13608BDC5ADA}"/>
          </ac:grpSpMkLst>
        </pc:grpChg>
        <pc:grpChg chg="add mod">
          <ac:chgData name="Dhanalakshmi S" userId="91504401-57d8-4e19-824a-3608d37877b0" providerId="ADAL" clId="{8A323AF7-5DDF-4293-8B2F-DC213F566ECD}" dt="2024-05-31T14:07:46.826" v="903" actId="14861"/>
          <ac:grpSpMkLst>
            <pc:docMk/>
            <pc:sldMk cId="612229501" sldId="260"/>
            <ac:grpSpMk id="34" creationId="{11E418B7-F765-6D19-F88C-6B486BCCF689}"/>
          </ac:grpSpMkLst>
        </pc:grpChg>
        <pc:grpChg chg="add mod">
          <ac:chgData name="Dhanalakshmi S" userId="91504401-57d8-4e19-824a-3608d37877b0" providerId="ADAL" clId="{8A323AF7-5DDF-4293-8B2F-DC213F566ECD}" dt="2024-05-31T14:08:16.127" v="907" actId="14861"/>
          <ac:grpSpMkLst>
            <pc:docMk/>
            <pc:sldMk cId="612229501" sldId="260"/>
            <ac:grpSpMk id="42" creationId="{A9A6B01D-0118-544B-BA79-F0A88AD93FF4}"/>
          </ac:grpSpMkLst>
        </pc:grpChg>
        <pc:grpChg chg="add mod">
          <ac:chgData name="Dhanalakshmi S" userId="91504401-57d8-4e19-824a-3608d37877b0" providerId="ADAL" clId="{8A323AF7-5DDF-4293-8B2F-DC213F566ECD}" dt="2024-05-31T14:08:48.937" v="912" actId="14861"/>
          <ac:grpSpMkLst>
            <pc:docMk/>
            <pc:sldMk cId="612229501" sldId="260"/>
            <ac:grpSpMk id="49" creationId="{81035AB7-ED41-7E20-65D2-945760059B06}"/>
          </ac:grpSpMkLst>
        </pc:grpChg>
        <pc:grpChg chg="add mod">
          <ac:chgData name="Dhanalakshmi S" userId="91504401-57d8-4e19-824a-3608d37877b0" providerId="ADAL" clId="{8A323AF7-5DDF-4293-8B2F-DC213F566ECD}" dt="2024-05-31T14:09:07.515" v="914" actId="14861"/>
          <ac:grpSpMkLst>
            <pc:docMk/>
            <pc:sldMk cId="612229501" sldId="260"/>
            <ac:grpSpMk id="56" creationId="{4BD93C1E-592D-7082-791D-AC79D37DBD9F}"/>
          </ac:grpSpMkLst>
        </pc:grpChg>
      </pc:sldChg>
      <pc:sldChg chg="addSp delSp modSp new mod modAnim">
        <pc:chgData name="Dhanalakshmi S" userId="91504401-57d8-4e19-824a-3608d37877b0" providerId="ADAL" clId="{8A323AF7-5DDF-4293-8B2F-DC213F566ECD}" dt="2024-06-05T04:56:19.379" v="4006"/>
        <pc:sldMkLst>
          <pc:docMk/>
          <pc:sldMk cId="2715832228" sldId="261"/>
        </pc:sldMkLst>
        <pc:spChg chg="mod">
          <ac:chgData name="Dhanalakshmi S" userId="91504401-57d8-4e19-824a-3608d37877b0" providerId="ADAL" clId="{8A323AF7-5DDF-4293-8B2F-DC213F566ECD}" dt="2024-05-31T14:17:42.991" v="1453" actId="20577"/>
          <ac:spMkLst>
            <pc:docMk/>
            <pc:sldMk cId="2715832228" sldId="261"/>
            <ac:spMk id="2" creationId="{0A5FFA18-3BD0-9238-7FCF-180F33F6CD1E}"/>
          </ac:spMkLst>
        </pc:spChg>
        <pc:spChg chg="del">
          <ac:chgData name="Dhanalakshmi S" userId="91504401-57d8-4e19-824a-3608d37877b0" providerId="ADAL" clId="{8A323AF7-5DDF-4293-8B2F-DC213F566ECD}" dt="2024-05-31T14:17:59.949" v="1454" actId="478"/>
          <ac:spMkLst>
            <pc:docMk/>
            <pc:sldMk cId="2715832228" sldId="261"/>
            <ac:spMk id="3" creationId="{19F99EB1-6C2D-71EE-A9BA-E73C134E303C}"/>
          </ac:spMkLst>
        </pc:spChg>
        <pc:spChg chg="mod">
          <ac:chgData name="Dhanalakshmi S" userId="91504401-57d8-4e19-824a-3608d37877b0" providerId="ADAL" clId="{8A323AF7-5DDF-4293-8B2F-DC213F566ECD}" dt="2024-05-31T14:18:01.179" v="1455"/>
          <ac:spMkLst>
            <pc:docMk/>
            <pc:sldMk cId="2715832228" sldId="261"/>
            <ac:spMk id="5" creationId="{09849B8A-402D-B07A-B1E5-BDB48754AD3E}"/>
          </ac:spMkLst>
        </pc:spChg>
        <pc:spChg chg="mod">
          <ac:chgData name="Dhanalakshmi S" userId="91504401-57d8-4e19-824a-3608d37877b0" providerId="ADAL" clId="{8A323AF7-5DDF-4293-8B2F-DC213F566ECD}" dt="2024-05-31T14:18:01.179" v="1455"/>
          <ac:spMkLst>
            <pc:docMk/>
            <pc:sldMk cId="2715832228" sldId="261"/>
            <ac:spMk id="6" creationId="{4295B457-16F4-39E8-1C00-DF0579F5E738}"/>
          </ac:spMkLst>
        </pc:spChg>
        <pc:spChg chg="mod">
          <ac:chgData name="Dhanalakshmi S" userId="91504401-57d8-4e19-824a-3608d37877b0" providerId="ADAL" clId="{8A323AF7-5DDF-4293-8B2F-DC213F566ECD}" dt="2024-05-31T14:18:01.179" v="1455"/>
          <ac:spMkLst>
            <pc:docMk/>
            <pc:sldMk cId="2715832228" sldId="261"/>
            <ac:spMk id="7" creationId="{FFBD499E-8EBD-0CFB-9177-53C54B586799}"/>
          </ac:spMkLst>
        </pc:spChg>
        <pc:spChg chg="mod">
          <ac:chgData name="Dhanalakshmi S" userId="91504401-57d8-4e19-824a-3608d37877b0" providerId="ADAL" clId="{8A323AF7-5DDF-4293-8B2F-DC213F566ECD}" dt="2024-05-31T14:20:02.013" v="1538" actId="2085"/>
          <ac:spMkLst>
            <pc:docMk/>
            <pc:sldMk cId="2715832228" sldId="261"/>
            <ac:spMk id="8" creationId="{459ED185-510A-9476-5E0B-EF7F4668A4CA}"/>
          </ac:spMkLst>
        </pc:spChg>
        <pc:spChg chg="mod">
          <ac:chgData name="Dhanalakshmi S" userId="91504401-57d8-4e19-824a-3608d37877b0" providerId="ADAL" clId="{8A323AF7-5DDF-4293-8B2F-DC213F566ECD}" dt="2024-05-31T14:18:01.179" v="1455"/>
          <ac:spMkLst>
            <pc:docMk/>
            <pc:sldMk cId="2715832228" sldId="261"/>
            <ac:spMk id="9" creationId="{1B086B8A-A014-C6BB-7307-C4860485CD7E}"/>
          </ac:spMkLst>
        </pc:spChg>
        <pc:spChg chg="mod">
          <ac:chgData name="Dhanalakshmi S" userId="91504401-57d8-4e19-824a-3608d37877b0" providerId="ADAL" clId="{8A323AF7-5DDF-4293-8B2F-DC213F566ECD}" dt="2024-05-31T14:21:23.021" v="1543"/>
          <ac:spMkLst>
            <pc:docMk/>
            <pc:sldMk cId="2715832228" sldId="261"/>
            <ac:spMk id="12" creationId="{9B3627D2-7AE0-49BE-786D-32DBB32632EC}"/>
          </ac:spMkLst>
        </pc:spChg>
        <pc:spChg chg="mod">
          <ac:chgData name="Dhanalakshmi S" userId="91504401-57d8-4e19-824a-3608d37877b0" providerId="ADAL" clId="{8A323AF7-5DDF-4293-8B2F-DC213F566ECD}" dt="2024-05-31T14:25:16.613" v="1734" actId="403"/>
          <ac:spMkLst>
            <pc:docMk/>
            <pc:sldMk cId="2715832228" sldId="261"/>
            <ac:spMk id="13" creationId="{03F1A673-2911-3367-8CF7-11512CB97F13}"/>
          </ac:spMkLst>
        </pc:spChg>
        <pc:spChg chg="mod">
          <ac:chgData name="Dhanalakshmi S" userId="91504401-57d8-4e19-824a-3608d37877b0" providerId="ADAL" clId="{8A323AF7-5DDF-4293-8B2F-DC213F566ECD}" dt="2024-05-31T14:23:09.356" v="1606" actId="20577"/>
          <ac:spMkLst>
            <pc:docMk/>
            <pc:sldMk cId="2715832228" sldId="261"/>
            <ac:spMk id="14" creationId="{DD01CD17-526D-0CD3-340B-C2FFF77CF32D}"/>
          </ac:spMkLst>
        </pc:spChg>
        <pc:spChg chg="mod">
          <ac:chgData name="Dhanalakshmi S" userId="91504401-57d8-4e19-824a-3608d37877b0" providerId="ADAL" clId="{8A323AF7-5DDF-4293-8B2F-DC213F566ECD}" dt="2024-05-31T14:21:52.432" v="1551" actId="6549"/>
          <ac:spMkLst>
            <pc:docMk/>
            <pc:sldMk cId="2715832228" sldId="261"/>
            <ac:spMk id="16" creationId="{FE72F521-5897-01F0-B7F5-D15FEA80A010}"/>
          </ac:spMkLst>
        </pc:spChg>
        <pc:spChg chg="mod">
          <ac:chgData name="Dhanalakshmi S" userId="91504401-57d8-4e19-824a-3608d37877b0" providerId="ADAL" clId="{8A323AF7-5DDF-4293-8B2F-DC213F566ECD}" dt="2024-05-31T14:22:08.681" v="1554" actId="207"/>
          <ac:spMkLst>
            <pc:docMk/>
            <pc:sldMk cId="2715832228" sldId="261"/>
            <ac:spMk id="17" creationId="{D5CE0971-5FF3-80B2-C10A-DCD34A3A805D}"/>
          </ac:spMkLst>
        </pc:spChg>
        <pc:spChg chg="mod">
          <ac:chgData name="Dhanalakshmi S" userId="91504401-57d8-4e19-824a-3608d37877b0" providerId="ADAL" clId="{8A323AF7-5DDF-4293-8B2F-DC213F566ECD}" dt="2024-05-31T14:21:23.021" v="1543"/>
          <ac:spMkLst>
            <pc:docMk/>
            <pc:sldMk cId="2715832228" sldId="261"/>
            <ac:spMk id="18" creationId="{B69975CF-9E71-848F-ACD4-E29F43C43D3E}"/>
          </ac:spMkLst>
        </pc:spChg>
        <pc:spChg chg="mod">
          <ac:chgData name="Dhanalakshmi S" userId="91504401-57d8-4e19-824a-3608d37877b0" providerId="ADAL" clId="{8A323AF7-5DDF-4293-8B2F-DC213F566ECD}" dt="2024-05-31T14:21:23.021" v="1543"/>
          <ac:spMkLst>
            <pc:docMk/>
            <pc:sldMk cId="2715832228" sldId="261"/>
            <ac:spMk id="20" creationId="{70B7B3A9-2577-0016-AD2B-0FA2B262F09F}"/>
          </ac:spMkLst>
        </pc:spChg>
        <pc:spChg chg="mod">
          <ac:chgData name="Dhanalakshmi S" userId="91504401-57d8-4e19-824a-3608d37877b0" providerId="ADAL" clId="{8A323AF7-5DDF-4293-8B2F-DC213F566ECD}" dt="2024-05-31T14:23:06.649" v="1604" actId="20577"/>
          <ac:spMkLst>
            <pc:docMk/>
            <pc:sldMk cId="2715832228" sldId="261"/>
            <ac:spMk id="21" creationId="{7038DE76-43DA-033E-CDE0-D6DF484264F4}"/>
          </ac:spMkLst>
        </pc:spChg>
        <pc:spChg chg="mod">
          <ac:chgData name="Dhanalakshmi S" userId="91504401-57d8-4e19-824a-3608d37877b0" providerId="ADAL" clId="{8A323AF7-5DDF-4293-8B2F-DC213F566ECD}" dt="2024-05-31T14:25:21.575" v="1735" actId="403"/>
          <ac:spMkLst>
            <pc:docMk/>
            <pc:sldMk cId="2715832228" sldId="261"/>
            <ac:spMk id="22" creationId="{2554C470-4B7A-B59E-76D5-7134A35E2E58}"/>
          </ac:spMkLst>
        </pc:spChg>
        <pc:spChg chg="mod">
          <ac:chgData name="Dhanalakshmi S" userId="91504401-57d8-4e19-824a-3608d37877b0" providerId="ADAL" clId="{8A323AF7-5DDF-4293-8B2F-DC213F566ECD}" dt="2024-05-31T14:22:13.816" v="1556" actId="1076"/>
          <ac:spMkLst>
            <pc:docMk/>
            <pc:sldMk cId="2715832228" sldId="261"/>
            <ac:spMk id="24" creationId="{EB484C1E-42DE-3916-1C11-2A248E0CFDA0}"/>
          </ac:spMkLst>
        </pc:spChg>
        <pc:spChg chg="mod">
          <ac:chgData name="Dhanalakshmi S" userId="91504401-57d8-4e19-824a-3608d37877b0" providerId="ADAL" clId="{8A323AF7-5DDF-4293-8B2F-DC213F566ECD}" dt="2024-05-31T14:22:11.840" v="1555" actId="207"/>
          <ac:spMkLst>
            <pc:docMk/>
            <pc:sldMk cId="2715832228" sldId="261"/>
            <ac:spMk id="25" creationId="{9ED4CEC5-5AA9-7B2B-2EF2-D73B7E891C77}"/>
          </ac:spMkLst>
        </pc:spChg>
        <pc:spChg chg="mod">
          <ac:chgData name="Dhanalakshmi S" userId="91504401-57d8-4e19-824a-3608d37877b0" providerId="ADAL" clId="{8A323AF7-5DDF-4293-8B2F-DC213F566ECD}" dt="2024-05-31T14:22:18.186" v="1557" actId="207"/>
          <ac:spMkLst>
            <pc:docMk/>
            <pc:sldMk cId="2715832228" sldId="261"/>
            <ac:spMk id="26" creationId="{6C17026D-8DE7-9070-EC07-2D5BD4556420}"/>
          </ac:spMkLst>
        </pc:spChg>
        <pc:spChg chg="add mod">
          <ac:chgData name="Dhanalakshmi S" userId="91504401-57d8-4e19-824a-3608d37877b0" providerId="ADAL" clId="{8A323AF7-5DDF-4293-8B2F-DC213F566ECD}" dt="2024-06-05T04:49:58.942" v="3938" actId="1076"/>
          <ac:spMkLst>
            <pc:docMk/>
            <pc:sldMk cId="2715832228" sldId="261"/>
            <ac:spMk id="27" creationId="{9246B6E9-AD27-ED43-26F1-3AD688A3F21D}"/>
          </ac:spMkLst>
        </pc:spChg>
        <pc:spChg chg="add mod">
          <ac:chgData name="Dhanalakshmi S" userId="91504401-57d8-4e19-824a-3608d37877b0" providerId="ADAL" clId="{8A323AF7-5DDF-4293-8B2F-DC213F566ECD}" dt="2024-05-31T14:33:05.399" v="2217" actId="207"/>
          <ac:spMkLst>
            <pc:docMk/>
            <pc:sldMk cId="2715832228" sldId="261"/>
            <ac:spMk id="28" creationId="{89DBE6DA-240E-2C03-9453-FC6ECB9B1708}"/>
          </ac:spMkLst>
        </pc:spChg>
        <pc:spChg chg="add mod">
          <ac:chgData name="Dhanalakshmi S" userId="91504401-57d8-4e19-824a-3608d37877b0" providerId="ADAL" clId="{8A323AF7-5DDF-4293-8B2F-DC213F566ECD}" dt="2024-06-05T04:50:21.498" v="3941" actId="1076"/>
          <ac:spMkLst>
            <pc:docMk/>
            <pc:sldMk cId="2715832228" sldId="261"/>
            <ac:spMk id="29" creationId="{59C73A22-0E81-2E6C-FF54-F2809750BBE1}"/>
          </ac:spMkLst>
        </pc:spChg>
        <pc:spChg chg="add mod">
          <ac:chgData name="Dhanalakshmi S" userId="91504401-57d8-4e19-824a-3608d37877b0" providerId="ADAL" clId="{8A323AF7-5DDF-4293-8B2F-DC213F566ECD}" dt="2024-06-05T04:56:05.550" v="4005" actId="207"/>
          <ac:spMkLst>
            <pc:docMk/>
            <pc:sldMk cId="2715832228" sldId="261"/>
            <ac:spMk id="30" creationId="{E35C3AEE-DB81-B4C2-1701-51C8A0BA8A9E}"/>
          </ac:spMkLst>
        </pc:spChg>
        <pc:grpChg chg="add mod">
          <ac:chgData name="Dhanalakshmi S" userId="91504401-57d8-4e19-824a-3608d37877b0" providerId="ADAL" clId="{8A323AF7-5DDF-4293-8B2F-DC213F566ECD}" dt="2024-06-05T04:55:34.115" v="4002" actId="1076"/>
          <ac:grpSpMkLst>
            <pc:docMk/>
            <pc:sldMk cId="2715832228" sldId="261"/>
            <ac:grpSpMk id="4" creationId="{024D5443-B8BE-6091-C228-CC6CE4CEB8AB}"/>
          </ac:grpSpMkLst>
        </pc:grpChg>
        <pc:grpChg chg="add mod">
          <ac:chgData name="Dhanalakshmi S" userId="91504401-57d8-4e19-824a-3608d37877b0" providerId="ADAL" clId="{8A323AF7-5DDF-4293-8B2F-DC213F566ECD}" dt="2024-06-05T04:50:04.847" v="3939" actId="1076"/>
          <ac:grpSpMkLst>
            <pc:docMk/>
            <pc:sldMk cId="2715832228" sldId="261"/>
            <ac:grpSpMk id="11" creationId="{915160DE-4CAC-4FB9-A75D-A8232C21C232}"/>
          </ac:grpSpMkLst>
        </pc:grpChg>
        <pc:grpChg chg="mod">
          <ac:chgData name="Dhanalakshmi S" userId="91504401-57d8-4e19-824a-3608d37877b0" providerId="ADAL" clId="{8A323AF7-5DDF-4293-8B2F-DC213F566ECD}" dt="2024-05-31T14:21:23.021" v="1543"/>
          <ac:grpSpMkLst>
            <pc:docMk/>
            <pc:sldMk cId="2715832228" sldId="261"/>
            <ac:grpSpMk id="15" creationId="{AB8311EE-44AF-26C3-1C87-2B328436B5EA}"/>
          </ac:grpSpMkLst>
        </pc:grpChg>
        <pc:grpChg chg="add mod">
          <ac:chgData name="Dhanalakshmi S" userId="91504401-57d8-4e19-824a-3608d37877b0" providerId="ADAL" clId="{8A323AF7-5DDF-4293-8B2F-DC213F566ECD}" dt="2024-06-05T04:50:04.847" v="3939" actId="1076"/>
          <ac:grpSpMkLst>
            <pc:docMk/>
            <pc:sldMk cId="2715832228" sldId="261"/>
            <ac:grpSpMk id="19" creationId="{161BFDC7-7D23-86E6-E52B-B5ECEE4D6274}"/>
          </ac:grpSpMkLst>
        </pc:grpChg>
        <pc:grpChg chg="mod">
          <ac:chgData name="Dhanalakshmi S" userId="91504401-57d8-4e19-824a-3608d37877b0" providerId="ADAL" clId="{8A323AF7-5DDF-4293-8B2F-DC213F566ECD}" dt="2024-05-31T14:21:23.021" v="1543"/>
          <ac:grpSpMkLst>
            <pc:docMk/>
            <pc:sldMk cId="2715832228" sldId="261"/>
            <ac:grpSpMk id="23" creationId="{1B37A3EA-FA66-E05B-F5BE-B673947D0A3A}"/>
          </ac:grpSpMkLst>
        </pc:grpChg>
        <pc:graphicFrameChg chg="add del mod modGraphic">
          <ac:chgData name="Dhanalakshmi S" userId="91504401-57d8-4e19-824a-3608d37877b0" providerId="ADAL" clId="{8A323AF7-5DDF-4293-8B2F-DC213F566ECD}" dt="2024-05-31T14:21:16.457" v="1542" actId="478"/>
          <ac:graphicFrameMkLst>
            <pc:docMk/>
            <pc:sldMk cId="2715832228" sldId="261"/>
            <ac:graphicFrameMk id="10" creationId="{BF4F6D67-86A4-4E1E-E453-6CC3CCD26DA9}"/>
          </ac:graphicFrameMkLst>
        </pc:graphicFrameChg>
      </pc:sldChg>
      <pc:sldChg chg="addSp delSp modSp new mod">
        <pc:chgData name="Dhanalakshmi S" userId="91504401-57d8-4e19-824a-3608d37877b0" providerId="ADAL" clId="{8A323AF7-5DDF-4293-8B2F-DC213F566ECD}" dt="2024-05-31T14:50:44.338" v="2431" actId="207"/>
        <pc:sldMkLst>
          <pc:docMk/>
          <pc:sldMk cId="2371669647" sldId="262"/>
        </pc:sldMkLst>
        <pc:spChg chg="mod">
          <ac:chgData name="Dhanalakshmi S" userId="91504401-57d8-4e19-824a-3608d37877b0" providerId="ADAL" clId="{8A323AF7-5DDF-4293-8B2F-DC213F566ECD}" dt="2024-05-31T14:26:27.912" v="1764" actId="20577"/>
          <ac:spMkLst>
            <pc:docMk/>
            <pc:sldMk cId="2371669647" sldId="262"/>
            <ac:spMk id="2" creationId="{BC090815-81E1-C86C-E0AE-0D6983384B7D}"/>
          </ac:spMkLst>
        </pc:spChg>
        <pc:spChg chg="del">
          <ac:chgData name="Dhanalakshmi S" userId="91504401-57d8-4e19-824a-3608d37877b0" providerId="ADAL" clId="{8A323AF7-5DDF-4293-8B2F-DC213F566ECD}" dt="2024-05-31T14:26:31.289" v="1765" actId="478"/>
          <ac:spMkLst>
            <pc:docMk/>
            <pc:sldMk cId="2371669647" sldId="262"/>
            <ac:spMk id="3" creationId="{CF4B16A2-9441-63B9-7276-000C8FE624B5}"/>
          </ac:spMkLst>
        </pc:spChg>
        <pc:spChg chg="add mod">
          <ac:chgData name="Dhanalakshmi S" userId="91504401-57d8-4e19-824a-3608d37877b0" providerId="ADAL" clId="{8A323AF7-5DDF-4293-8B2F-DC213F566ECD}" dt="2024-05-31T14:26:50.840" v="1768" actId="1076"/>
          <ac:spMkLst>
            <pc:docMk/>
            <pc:sldMk cId="2371669647" sldId="262"/>
            <ac:spMk id="4" creationId="{C3D57112-A101-940E-C4B6-F691AEF0616E}"/>
          </ac:spMkLst>
        </pc:spChg>
        <pc:spChg chg="mod">
          <ac:chgData name="Dhanalakshmi S" userId="91504401-57d8-4e19-824a-3608d37877b0" providerId="ADAL" clId="{8A323AF7-5DDF-4293-8B2F-DC213F566ECD}" dt="2024-05-31T14:27:24.402" v="1769"/>
          <ac:spMkLst>
            <pc:docMk/>
            <pc:sldMk cId="2371669647" sldId="262"/>
            <ac:spMk id="6" creationId="{B2785BD0-603C-8028-82BC-47B84F5381CB}"/>
          </ac:spMkLst>
        </pc:spChg>
        <pc:spChg chg="mod">
          <ac:chgData name="Dhanalakshmi S" userId="91504401-57d8-4e19-824a-3608d37877b0" providerId="ADAL" clId="{8A323AF7-5DDF-4293-8B2F-DC213F566ECD}" dt="2024-05-31T14:27:24.402" v="1769"/>
          <ac:spMkLst>
            <pc:docMk/>
            <pc:sldMk cId="2371669647" sldId="262"/>
            <ac:spMk id="7" creationId="{A6843CB6-0BCE-9C2F-DFA7-98D96FE5F328}"/>
          </ac:spMkLst>
        </pc:spChg>
        <pc:spChg chg="mod">
          <ac:chgData name="Dhanalakshmi S" userId="91504401-57d8-4e19-824a-3608d37877b0" providerId="ADAL" clId="{8A323AF7-5DDF-4293-8B2F-DC213F566ECD}" dt="2024-05-31T14:27:24.402" v="1769"/>
          <ac:spMkLst>
            <pc:docMk/>
            <pc:sldMk cId="2371669647" sldId="262"/>
            <ac:spMk id="8" creationId="{D1626A3B-30AB-C282-8A2A-43A2D7507E9B}"/>
          </ac:spMkLst>
        </pc:spChg>
        <pc:spChg chg="mod">
          <ac:chgData name="Dhanalakshmi S" userId="91504401-57d8-4e19-824a-3608d37877b0" providerId="ADAL" clId="{8A323AF7-5DDF-4293-8B2F-DC213F566ECD}" dt="2024-05-31T14:27:24.402" v="1769"/>
          <ac:spMkLst>
            <pc:docMk/>
            <pc:sldMk cId="2371669647" sldId="262"/>
            <ac:spMk id="9" creationId="{00F772D9-B1D7-3AFB-F44E-7E2E1753A598}"/>
          </ac:spMkLst>
        </pc:spChg>
        <pc:spChg chg="mod">
          <ac:chgData name="Dhanalakshmi S" userId="91504401-57d8-4e19-824a-3608d37877b0" providerId="ADAL" clId="{8A323AF7-5DDF-4293-8B2F-DC213F566ECD}" dt="2024-05-31T14:27:24.402" v="1769"/>
          <ac:spMkLst>
            <pc:docMk/>
            <pc:sldMk cId="2371669647" sldId="262"/>
            <ac:spMk id="10" creationId="{0CC9650C-4520-E006-3547-278F09CE2851}"/>
          </ac:spMkLst>
        </pc:spChg>
        <pc:spChg chg="mod">
          <ac:chgData name="Dhanalakshmi S" userId="91504401-57d8-4e19-824a-3608d37877b0" providerId="ADAL" clId="{8A323AF7-5DDF-4293-8B2F-DC213F566ECD}" dt="2024-05-31T14:27:24.402" v="1769"/>
          <ac:spMkLst>
            <pc:docMk/>
            <pc:sldMk cId="2371669647" sldId="262"/>
            <ac:spMk id="11" creationId="{B0A095AB-72AE-BBA3-16B6-A5052C0C3338}"/>
          </ac:spMkLst>
        </pc:spChg>
        <pc:spChg chg="mod">
          <ac:chgData name="Dhanalakshmi S" userId="91504401-57d8-4e19-824a-3608d37877b0" providerId="ADAL" clId="{8A323AF7-5DDF-4293-8B2F-DC213F566ECD}" dt="2024-05-31T14:27:31.549" v="1772" actId="20577"/>
          <ac:spMkLst>
            <pc:docMk/>
            <pc:sldMk cId="2371669647" sldId="262"/>
            <ac:spMk id="12" creationId="{F6B3AFD6-19AC-A4D2-EF70-424B65134FCD}"/>
          </ac:spMkLst>
        </pc:spChg>
        <pc:spChg chg="add del mod">
          <ac:chgData name="Dhanalakshmi S" userId="91504401-57d8-4e19-824a-3608d37877b0" providerId="ADAL" clId="{8A323AF7-5DDF-4293-8B2F-DC213F566ECD}" dt="2024-05-31T14:28:01.274" v="1777" actId="478"/>
          <ac:spMkLst>
            <pc:docMk/>
            <pc:sldMk cId="2371669647" sldId="262"/>
            <ac:spMk id="13" creationId="{16487652-0EE5-E440-5A96-4B0C1DE4E442}"/>
          </ac:spMkLst>
        </pc:spChg>
        <pc:spChg chg="del mod">
          <ac:chgData name="Dhanalakshmi S" userId="91504401-57d8-4e19-824a-3608d37877b0" providerId="ADAL" clId="{8A323AF7-5DDF-4293-8B2F-DC213F566ECD}" dt="2024-05-31T14:29:03.162" v="1785" actId="478"/>
          <ac:spMkLst>
            <pc:docMk/>
            <pc:sldMk cId="2371669647" sldId="262"/>
            <ac:spMk id="16" creationId="{93B89DD6-FA24-6263-8338-265DD33ADBF6}"/>
          </ac:spMkLst>
        </pc:spChg>
        <pc:spChg chg="mod">
          <ac:chgData name="Dhanalakshmi S" userId="91504401-57d8-4e19-824a-3608d37877b0" providerId="ADAL" clId="{8A323AF7-5DDF-4293-8B2F-DC213F566ECD}" dt="2024-05-31T14:37:28.432" v="2254" actId="207"/>
          <ac:spMkLst>
            <pc:docMk/>
            <pc:sldMk cId="2371669647" sldId="262"/>
            <ac:spMk id="17" creationId="{4B7105ED-851B-09FB-1EE6-E0927DB068BC}"/>
          </ac:spMkLst>
        </pc:spChg>
        <pc:spChg chg="mod">
          <ac:chgData name="Dhanalakshmi S" userId="91504401-57d8-4e19-824a-3608d37877b0" providerId="ADAL" clId="{8A323AF7-5DDF-4293-8B2F-DC213F566ECD}" dt="2024-05-31T14:37:28.432" v="2254" actId="207"/>
          <ac:spMkLst>
            <pc:docMk/>
            <pc:sldMk cId="2371669647" sldId="262"/>
            <ac:spMk id="18" creationId="{401EFC59-8F0B-5D82-2719-E07563F828D8}"/>
          </ac:spMkLst>
        </pc:spChg>
        <pc:spChg chg="mod">
          <ac:chgData name="Dhanalakshmi S" userId="91504401-57d8-4e19-824a-3608d37877b0" providerId="ADAL" clId="{8A323AF7-5DDF-4293-8B2F-DC213F566ECD}" dt="2024-05-31T14:37:28.432" v="2254" actId="207"/>
          <ac:spMkLst>
            <pc:docMk/>
            <pc:sldMk cId="2371669647" sldId="262"/>
            <ac:spMk id="19" creationId="{09B39179-4B37-24CF-A610-825460B9DF47}"/>
          </ac:spMkLst>
        </pc:spChg>
        <pc:spChg chg="del mod">
          <ac:chgData name="Dhanalakshmi S" userId="91504401-57d8-4e19-824a-3608d37877b0" providerId="ADAL" clId="{8A323AF7-5DDF-4293-8B2F-DC213F566ECD}" dt="2024-05-31T14:34:20.246" v="2226" actId="21"/>
          <ac:spMkLst>
            <pc:docMk/>
            <pc:sldMk cId="2371669647" sldId="262"/>
            <ac:spMk id="20" creationId="{8DC289E0-9812-45C8-4354-BEE4BC6848DA}"/>
          </ac:spMkLst>
        </pc:spChg>
        <pc:spChg chg="mod">
          <ac:chgData name="Dhanalakshmi S" userId="91504401-57d8-4e19-824a-3608d37877b0" providerId="ADAL" clId="{8A323AF7-5DDF-4293-8B2F-DC213F566ECD}" dt="2024-05-31T14:37:28.432" v="2254" actId="207"/>
          <ac:spMkLst>
            <pc:docMk/>
            <pc:sldMk cId="2371669647" sldId="262"/>
            <ac:spMk id="21" creationId="{5EAE995E-09AE-AFD2-EF38-E95B43A41D96}"/>
          </ac:spMkLst>
        </pc:spChg>
        <pc:spChg chg="mod">
          <ac:chgData name="Dhanalakshmi S" userId="91504401-57d8-4e19-824a-3608d37877b0" providerId="ADAL" clId="{8A323AF7-5DDF-4293-8B2F-DC213F566ECD}" dt="2024-05-31T14:37:28.432" v="2254" actId="207"/>
          <ac:spMkLst>
            <pc:docMk/>
            <pc:sldMk cId="2371669647" sldId="262"/>
            <ac:spMk id="22" creationId="{5F06F10D-9EF7-124F-70EE-9B9324DDB96B}"/>
          </ac:spMkLst>
        </pc:spChg>
        <pc:spChg chg="del mod">
          <ac:chgData name="Dhanalakshmi S" userId="91504401-57d8-4e19-824a-3608d37877b0" providerId="ADAL" clId="{8A323AF7-5DDF-4293-8B2F-DC213F566ECD}" dt="2024-05-31T14:29:08.135" v="1786" actId="478"/>
          <ac:spMkLst>
            <pc:docMk/>
            <pc:sldMk cId="2371669647" sldId="262"/>
            <ac:spMk id="24" creationId="{48EB2DA8-F6D8-D8CD-6CBC-06990EBD3AC0}"/>
          </ac:spMkLst>
        </pc:spChg>
        <pc:spChg chg="mod">
          <ac:chgData name="Dhanalakshmi S" userId="91504401-57d8-4e19-824a-3608d37877b0" providerId="ADAL" clId="{8A323AF7-5DDF-4293-8B2F-DC213F566ECD}" dt="2024-05-31T14:50:44.338" v="2431" actId="207"/>
          <ac:spMkLst>
            <pc:docMk/>
            <pc:sldMk cId="2371669647" sldId="262"/>
            <ac:spMk id="25" creationId="{5E94A5D1-C77B-F52A-1E6D-1568FCC26D01}"/>
          </ac:spMkLst>
        </pc:spChg>
        <pc:spChg chg="mod">
          <ac:chgData name="Dhanalakshmi S" userId="91504401-57d8-4e19-824a-3608d37877b0" providerId="ADAL" clId="{8A323AF7-5DDF-4293-8B2F-DC213F566ECD}" dt="2024-05-31T14:50:44.338" v="2431" actId="207"/>
          <ac:spMkLst>
            <pc:docMk/>
            <pc:sldMk cId="2371669647" sldId="262"/>
            <ac:spMk id="26" creationId="{77D17F3F-81B9-3E37-3B0C-8388000292A5}"/>
          </ac:spMkLst>
        </pc:spChg>
        <pc:spChg chg="mod">
          <ac:chgData name="Dhanalakshmi S" userId="91504401-57d8-4e19-824a-3608d37877b0" providerId="ADAL" clId="{8A323AF7-5DDF-4293-8B2F-DC213F566ECD}" dt="2024-05-31T14:50:44.338" v="2431" actId="207"/>
          <ac:spMkLst>
            <pc:docMk/>
            <pc:sldMk cId="2371669647" sldId="262"/>
            <ac:spMk id="28" creationId="{0CC2DA59-E1F0-83A2-8ED1-8BBC22CDF43D}"/>
          </ac:spMkLst>
        </pc:spChg>
        <pc:spChg chg="mod">
          <ac:chgData name="Dhanalakshmi S" userId="91504401-57d8-4e19-824a-3608d37877b0" providerId="ADAL" clId="{8A323AF7-5DDF-4293-8B2F-DC213F566ECD}" dt="2024-05-31T14:50:44.338" v="2431" actId="207"/>
          <ac:spMkLst>
            <pc:docMk/>
            <pc:sldMk cId="2371669647" sldId="262"/>
            <ac:spMk id="29" creationId="{32771E76-95D2-D3FC-BDA8-CA55893F5E2E}"/>
          </ac:spMkLst>
        </pc:spChg>
        <pc:spChg chg="mod">
          <ac:chgData name="Dhanalakshmi S" userId="91504401-57d8-4e19-824a-3608d37877b0" providerId="ADAL" clId="{8A323AF7-5DDF-4293-8B2F-DC213F566ECD}" dt="2024-05-31T14:50:44.338" v="2431" actId="207"/>
          <ac:spMkLst>
            <pc:docMk/>
            <pc:sldMk cId="2371669647" sldId="262"/>
            <ac:spMk id="30" creationId="{4F7FF0B6-869A-CBF6-9DC0-1B8A5EAC4A4F}"/>
          </ac:spMkLst>
        </pc:spChg>
        <pc:spChg chg="del mod">
          <ac:chgData name="Dhanalakshmi S" userId="91504401-57d8-4e19-824a-3608d37877b0" providerId="ADAL" clId="{8A323AF7-5DDF-4293-8B2F-DC213F566ECD}" dt="2024-05-31T14:34:25.983" v="2227" actId="21"/>
          <ac:spMkLst>
            <pc:docMk/>
            <pc:sldMk cId="2371669647" sldId="262"/>
            <ac:spMk id="31" creationId="{658BFF24-057C-277D-4ABD-CA00ADB5F715}"/>
          </ac:spMkLst>
        </pc:spChg>
        <pc:spChg chg="del mod">
          <ac:chgData name="Dhanalakshmi S" userId="91504401-57d8-4e19-824a-3608d37877b0" providerId="ADAL" clId="{8A323AF7-5DDF-4293-8B2F-DC213F566ECD}" dt="2024-05-31T14:34:03.374" v="2223" actId="478"/>
          <ac:spMkLst>
            <pc:docMk/>
            <pc:sldMk cId="2371669647" sldId="262"/>
            <ac:spMk id="32" creationId="{4C5CEE5B-D440-8DA3-1B09-7EDD1B8712BF}"/>
          </ac:spMkLst>
        </pc:spChg>
        <pc:spChg chg="del mod">
          <ac:chgData name="Dhanalakshmi S" userId="91504401-57d8-4e19-824a-3608d37877b0" providerId="ADAL" clId="{8A323AF7-5DDF-4293-8B2F-DC213F566ECD}" dt="2024-05-31T14:34:00.169" v="2222" actId="478"/>
          <ac:spMkLst>
            <pc:docMk/>
            <pc:sldMk cId="2371669647" sldId="262"/>
            <ac:spMk id="33" creationId="{5F2D864D-02A8-AB6E-A8F2-8003FDB7B864}"/>
          </ac:spMkLst>
        </pc:spChg>
        <pc:spChg chg="del mod">
          <ac:chgData name="Dhanalakshmi S" userId="91504401-57d8-4e19-824a-3608d37877b0" providerId="ADAL" clId="{8A323AF7-5DDF-4293-8B2F-DC213F566ECD}" dt="2024-05-31T14:29:10.712" v="1787" actId="478"/>
          <ac:spMkLst>
            <pc:docMk/>
            <pc:sldMk cId="2371669647" sldId="262"/>
            <ac:spMk id="35" creationId="{CD8985CB-9A9F-0697-8189-1D459C34B2D5}"/>
          </ac:spMkLst>
        </pc:spChg>
        <pc:spChg chg="add del mod">
          <ac:chgData name="Dhanalakshmi S" userId="91504401-57d8-4e19-824a-3608d37877b0" providerId="ADAL" clId="{8A323AF7-5DDF-4293-8B2F-DC213F566ECD}" dt="2024-05-31T14:37:36.543" v="2256" actId="207"/>
          <ac:spMkLst>
            <pc:docMk/>
            <pc:sldMk cId="2371669647" sldId="262"/>
            <ac:spMk id="36" creationId="{F4F6390F-8F15-CB51-50A3-A759C1EA2093}"/>
          </ac:spMkLst>
        </pc:spChg>
        <pc:spChg chg="mod">
          <ac:chgData name="Dhanalakshmi S" userId="91504401-57d8-4e19-824a-3608d37877b0" providerId="ADAL" clId="{8A323AF7-5DDF-4293-8B2F-DC213F566ECD}" dt="2024-05-31T14:37:36.543" v="2256" actId="207"/>
          <ac:spMkLst>
            <pc:docMk/>
            <pc:sldMk cId="2371669647" sldId="262"/>
            <ac:spMk id="37" creationId="{ACB4436B-65A5-EBF7-B541-F0D6412B1701}"/>
          </ac:spMkLst>
        </pc:spChg>
        <pc:spChg chg="mod">
          <ac:chgData name="Dhanalakshmi S" userId="91504401-57d8-4e19-824a-3608d37877b0" providerId="ADAL" clId="{8A323AF7-5DDF-4293-8B2F-DC213F566ECD}" dt="2024-05-31T14:37:36.543" v="2256" actId="207"/>
          <ac:spMkLst>
            <pc:docMk/>
            <pc:sldMk cId="2371669647" sldId="262"/>
            <ac:spMk id="39" creationId="{AC7783DE-AFB9-F097-BDC2-F0054F49DAB4}"/>
          </ac:spMkLst>
        </pc:spChg>
        <pc:spChg chg="mod">
          <ac:chgData name="Dhanalakshmi S" userId="91504401-57d8-4e19-824a-3608d37877b0" providerId="ADAL" clId="{8A323AF7-5DDF-4293-8B2F-DC213F566ECD}" dt="2024-05-31T14:37:36.543" v="2256" actId="207"/>
          <ac:spMkLst>
            <pc:docMk/>
            <pc:sldMk cId="2371669647" sldId="262"/>
            <ac:spMk id="40" creationId="{D72270E0-7903-FC6B-87AB-C8670A69495B}"/>
          </ac:spMkLst>
        </pc:spChg>
        <pc:spChg chg="mod">
          <ac:chgData name="Dhanalakshmi S" userId="91504401-57d8-4e19-824a-3608d37877b0" providerId="ADAL" clId="{8A323AF7-5DDF-4293-8B2F-DC213F566ECD}" dt="2024-05-31T14:37:36.543" v="2256" actId="207"/>
          <ac:spMkLst>
            <pc:docMk/>
            <pc:sldMk cId="2371669647" sldId="262"/>
            <ac:spMk id="41" creationId="{8AB2B7E6-B264-2A57-1410-539002512740}"/>
          </ac:spMkLst>
        </pc:spChg>
        <pc:spChg chg="del mod">
          <ac:chgData name="Dhanalakshmi S" userId="91504401-57d8-4e19-824a-3608d37877b0" providerId="ADAL" clId="{8A323AF7-5DDF-4293-8B2F-DC213F566ECD}" dt="2024-05-31T14:33:43.163" v="2221" actId="478"/>
          <ac:spMkLst>
            <pc:docMk/>
            <pc:sldMk cId="2371669647" sldId="262"/>
            <ac:spMk id="42" creationId="{E0C4856C-25F4-04BD-52D8-4AA085166EDA}"/>
          </ac:spMkLst>
        </pc:spChg>
        <pc:spChg chg="del mod">
          <ac:chgData name="Dhanalakshmi S" userId="91504401-57d8-4e19-824a-3608d37877b0" providerId="ADAL" clId="{8A323AF7-5DDF-4293-8B2F-DC213F566ECD}" dt="2024-05-31T14:33:33.910" v="2220" actId="478"/>
          <ac:spMkLst>
            <pc:docMk/>
            <pc:sldMk cId="2371669647" sldId="262"/>
            <ac:spMk id="43" creationId="{DD1B60FD-2F7C-3F73-5AE3-1C09DACC7ECD}"/>
          </ac:spMkLst>
        </pc:spChg>
        <pc:spChg chg="del mod">
          <ac:chgData name="Dhanalakshmi S" userId="91504401-57d8-4e19-824a-3608d37877b0" providerId="ADAL" clId="{8A323AF7-5DDF-4293-8B2F-DC213F566ECD}" dt="2024-05-31T14:34:42.047" v="2228" actId="21"/>
          <ac:spMkLst>
            <pc:docMk/>
            <pc:sldMk cId="2371669647" sldId="262"/>
            <ac:spMk id="44" creationId="{31493232-DDA9-CBCE-1F60-9595A6CFB6D5}"/>
          </ac:spMkLst>
        </pc:spChg>
        <pc:spChg chg="del mod">
          <ac:chgData name="Dhanalakshmi S" userId="91504401-57d8-4e19-824a-3608d37877b0" providerId="ADAL" clId="{8A323AF7-5DDF-4293-8B2F-DC213F566ECD}" dt="2024-05-31T14:29:15.675" v="1788" actId="478"/>
          <ac:spMkLst>
            <pc:docMk/>
            <pc:sldMk cId="2371669647" sldId="262"/>
            <ac:spMk id="46" creationId="{3FF06D6E-0578-4F69-D577-85EBD56350DB}"/>
          </ac:spMkLst>
        </pc:spChg>
        <pc:spChg chg="mod">
          <ac:chgData name="Dhanalakshmi S" userId="91504401-57d8-4e19-824a-3608d37877b0" providerId="ADAL" clId="{8A323AF7-5DDF-4293-8B2F-DC213F566ECD}" dt="2024-05-31T14:37:38.771" v="2257" actId="207"/>
          <ac:spMkLst>
            <pc:docMk/>
            <pc:sldMk cId="2371669647" sldId="262"/>
            <ac:spMk id="47" creationId="{96274CD4-47B1-6AF1-F2DE-7F7A8FC2132E}"/>
          </ac:spMkLst>
        </pc:spChg>
        <pc:spChg chg="mod">
          <ac:chgData name="Dhanalakshmi S" userId="91504401-57d8-4e19-824a-3608d37877b0" providerId="ADAL" clId="{8A323AF7-5DDF-4293-8B2F-DC213F566ECD}" dt="2024-05-31T14:37:38.771" v="2257" actId="207"/>
          <ac:spMkLst>
            <pc:docMk/>
            <pc:sldMk cId="2371669647" sldId="262"/>
            <ac:spMk id="48" creationId="{09370D7F-5A1C-5E80-D7FC-BAEEB6282F86}"/>
          </ac:spMkLst>
        </pc:spChg>
        <pc:spChg chg="mod">
          <ac:chgData name="Dhanalakshmi S" userId="91504401-57d8-4e19-824a-3608d37877b0" providerId="ADAL" clId="{8A323AF7-5DDF-4293-8B2F-DC213F566ECD}" dt="2024-05-31T14:37:38.771" v="2257" actId="207"/>
          <ac:spMkLst>
            <pc:docMk/>
            <pc:sldMk cId="2371669647" sldId="262"/>
            <ac:spMk id="50" creationId="{5C0659B6-2FEA-FB44-9DFC-B8B046142875}"/>
          </ac:spMkLst>
        </pc:spChg>
        <pc:spChg chg="mod">
          <ac:chgData name="Dhanalakshmi S" userId="91504401-57d8-4e19-824a-3608d37877b0" providerId="ADAL" clId="{8A323AF7-5DDF-4293-8B2F-DC213F566ECD}" dt="2024-05-31T14:37:38.771" v="2257" actId="207"/>
          <ac:spMkLst>
            <pc:docMk/>
            <pc:sldMk cId="2371669647" sldId="262"/>
            <ac:spMk id="51" creationId="{807A2402-6A65-B548-784E-DEF2F8E56C3A}"/>
          </ac:spMkLst>
        </pc:spChg>
        <pc:spChg chg="mod">
          <ac:chgData name="Dhanalakshmi S" userId="91504401-57d8-4e19-824a-3608d37877b0" providerId="ADAL" clId="{8A323AF7-5DDF-4293-8B2F-DC213F566ECD}" dt="2024-05-31T14:37:38.771" v="2257" actId="207"/>
          <ac:spMkLst>
            <pc:docMk/>
            <pc:sldMk cId="2371669647" sldId="262"/>
            <ac:spMk id="52" creationId="{B3DE4B3B-805E-5D6D-CB8E-F44A67F8AB1C}"/>
          </ac:spMkLst>
        </pc:spChg>
        <pc:spChg chg="del mod">
          <ac:chgData name="Dhanalakshmi S" userId="91504401-57d8-4e19-824a-3608d37877b0" providerId="ADAL" clId="{8A323AF7-5DDF-4293-8B2F-DC213F566ECD}" dt="2024-05-31T14:32:07.412" v="2169" actId="478"/>
          <ac:spMkLst>
            <pc:docMk/>
            <pc:sldMk cId="2371669647" sldId="262"/>
            <ac:spMk id="53" creationId="{86CE9AB2-C833-0997-03B1-46085A1E8439}"/>
          </ac:spMkLst>
        </pc:spChg>
        <pc:spChg chg="del mod">
          <ac:chgData name="Dhanalakshmi S" userId="91504401-57d8-4e19-824a-3608d37877b0" providerId="ADAL" clId="{8A323AF7-5DDF-4293-8B2F-DC213F566ECD}" dt="2024-05-31T14:32:11.880" v="2170" actId="478"/>
          <ac:spMkLst>
            <pc:docMk/>
            <pc:sldMk cId="2371669647" sldId="262"/>
            <ac:spMk id="54" creationId="{6E6EA306-FB31-A1A0-F1C1-B0350F090025}"/>
          </ac:spMkLst>
        </pc:spChg>
        <pc:spChg chg="del mod">
          <ac:chgData name="Dhanalakshmi S" userId="91504401-57d8-4e19-824a-3608d37877b0" providerId="ADAL" clId="{8A323AF7-5DDF-4293-8B2F-DC213F566ECD}" dt="2024-05-31T14:33:22.203" v="2219" actId="478"/>
          <ac:spMkLst>
            <pc:docMk/>
            <pc:sldMk cId="2371669647" sldId="262"/>
            <ac:spMk id="55" creationId="{183474D3-34B4-5334-B75D-56F79475F142}"/>
          </ac:spMkLst>
        </pc:spChg>
        <pc:spChg chg="add mod">
          <ac:chgData name="Dhanalakshmi S" userId="91504401-57d8-4e19-824a-3608d37877b0" providerId="ADAL" clId="{8A323AF7-5DDF-4293-8B2F-DC213F566ECD}" dt="2024-05-31T14:33:10.497" v="2218"/>
          <ac:spMkLst>
            <pc:docMk/>
            <pc:sldMk cId="2371669647" sldId="262"/>
            <ac:spMk id="56" creationId="{9FD8ED65-6595-17A5-FD96-31B87FE37E3E}"/>
          </ac:spMkLst>
        </pc:spChg>
        <pc:grpChg chg="add mod">
          <ac:chgData name="Dhanalakshmi S" userId="91504401-57d8-4e19-824a-3608d37877b0" providerId="ADAL" clId="{8A323AF7-5DDF-4293-8B2F-DC213F566ECD}" dt="2024-05-31T14:27:32.023" v="1773" actId="1076"/>
          <ac:grpSpMkLst>
            <pc:docMk/>
            <pc:sldMk cId="2371669647" sldId="262"/>
            <ac:grpSpMk id="5" creationId="{CC31C094-A41E-685D-56B9-BF806C9084A3}"/>
          </ac:grpSpMkLst>
        </pc:grpChg>
        <pc:grpChg chg="add mod">
          <ac:chgData name="Dhanalakshmi S" userId="91504401-57d8-4e19-824a-3608d37877b0" providerId="ADAL" clId="{8A323AF7-5DDF-4293-8B2F-DC213F566ECD}" dt="2024-05-31T14:37:17.960" v="2253" actId="207"/>
          <ac:grpSpMkLst>
            <pc:docMk/>
            <pc:sldMk cId="2371669647" sldId="262"/>
            <ac:grpSpMk id="15" creationId="{0A2C0745-27B6-20E8-C57C-76A246D1D4B8}"/>
          </ac:grpSpMkLst>
        </pc:grpChg>
        <pc:grpChg chg="add mod">
          <ac:chgData name="Dhanalakshmi S" userId="91504401-57d8-4e19-824a-3608d37877b0" providerId="ADAL" clId="{8A323AF7-5DDF-4293-8B2F-DC213F566ECD}" dt="2024-05-31T14:50:44.338" v="2431" actId="207"/>
          <ac:grpSpMkLst>
            <pc:docMk/>
            <pc:sldMk cId="2371669647" sldId="262"/>
            <ac:grpSpMk id="23" creationId="{D66B704D-3218-AA24-738C-C2C213948533}"/>
          </ac:grpSpMkLst>
        </pc:grpChg>
        <pc:grpChg chg="del mod">
          <ac:chgData name="Dhanalakshmi S" userId="91504401-57d8-4e19-824a-3608d37877b0" providerId="ADAL" clId="{8A323AF7-5DDF-4293-8B2F-DC213F566ECD}" dt="2024-05-31T14:34:03.374" v="2223" actId="478"/>
          <ac:grpSpMkLst>
            <pc:docMk/>
            <pc:sldMk cId="2371669647" sldId="262"/>
            <ac:grpSpMk id="27" creationId="{609E5AB3-D96A-CBAF-60DF-71B8A3816D81}"/>
          </ac:grpSpMkLst>
        </pc:grpChg>
        <pc:grpChg chg="add mod">
          <ac:chgData name="Dhanalakshmi S" userId="91504401-57d8-4e19-824a-3608d37877b0" providerId="ADAL" clId="{8A323AF7-5DDF-4293-8B2F-DC213F566ECD}" dt="2024-05-31T14:36:30.643" v="2250" actId="207"/>
          <ac:grpSpMkLst>
            <pc:docMk/>
            <pc:sldMk cId="2371669647" sldId="262"/>
            <ac:grpSpMk id="34" creationId="{F4257A0E-D6A8-ED99-4AF3-97B643D11268}"/>
          </ac:grpSpMkLst>
        </pc:grpChg>
        <pc:grpChg chg="del mod">
          <ac:chgData name="Dhanalakshmi S" userId="91504401-57d8-4e19-824a-3608d37877b0" providerId="ADAL" clId="{8A323AF7-5DDF-4293-8B2F-DC213F566ECD}" dt="2024-05-31T14:33:43.163" v="2221" actId="478"/>
          <ac:grpSpMkLst>
            <pc:docMk/>
            <pc:sldMk cId="2371669647" sldId="262"/>
            <ac:grpSpMk id="38" creationId="{D07ED554-A4D7-8F64-67A1-96EC072DE651}"/>
          </ac:grpSpMkLst>
        </pc:grpChg>
        <pc:grpChg chg="add mod">
          <ac:chgData name="Dhanalakshmi S" userId="91504401-57d8-4e19-824a-3608d37877b0" providerId="ADAL" clId="{8A323AF7-5DDF-4293-8B2F-DC213F566ECD}" dt="2024-05-31T14:36:58.481" v="2252" actId="207"/>
          <ac:grpSpMkLst>
            <pc:docMk/>
            <pc:sldMk cId="2371669647" sldId="262"/>
            <ac:grpSpMk id="45" creationId="{3158646A-16BE-E938-1EDC-DC52AFF8F4E5}"/>
          </ac:grpSpMkLst>
        </pc:grpChg>
        <pc:grpChg chg="del mod">
          <ac:chgData name="Dhanalakshmi S" userId="91504401-57d8-4e19-824a-3608d37877b0" providerId="ADAL" clId="{8A323AF7-5DDF-4293-8B2F-DC213F566ECD}" dt="2024-05-31T14:32:11.880" v="2170" actId="478"/>
          <ac:grpSpMkLst>
            <pc:docMk/>
            <pc:sldMk cId="2371669647" sldId="262"/>
            <ac:grpSpMk id="49" creationId="{59CDCC14-382D-0D95-AB0B-C5F1CB170548}"/>
          </ac:grpSpMkLst>
        </pc:grpChg>
        <pc:graphicFrameChg chg="add del mod modGraphic">
          <ac:chgData name="Dhanalakshmi S" userId="91504401-57d8-4e19-824a-3608d37877b0" providerId="ADAL" clId="{8A323AF7-5DDF-4293-8B2F-DC213F566ECD}" dt="2024-05-31T14:28:47.325" v="1782" actId="478"/>
          <ac:graphicFrameMkLst>
            <pc:docMk/>
            <pc:sldMk cId="2371669647" sldId="262"/>
            <ac:graphicFrameMk id="14" creationId="{1DC28C57-CB8D-5399-6777-E9F1CBECFF34}"/>
          </ac:graphicFrameMkLst>
        </pc:graphicFrameChg>
      </pc:sldChg>
      <pc:sldChg chg="addSp delSp modSp new mod modAnim">
        <pc:chgData name="Dhanalakshmi S" userId="91504401-57d8-4e19-824a-3608d37877b0" providerId="ADAL" clId="{8A323AF7-5DDF-4293-8B2F-DC213F566ECD}" dt="2024-05-31T14:55:16.602" v="2666" actId="20577"/>
        <pc:sldMkLst>
          <pc:docMk/>
          <pc:sldMk cId="3910657494" sldId="263"/>
        </pc:sldMkLst>
        <pc:spChg chg="mod">
          <ac:chgData name="Dhanalakshmi S" userId="91504401-57d8-4e19-824a-3608d37877b0" providerId="ADAL" clId="{8A323AF7-5DDF-4293-8B2F-DC213F566ECD}" dt="2024-05-31T14:39:19.561" v="2287" actId="20577"/>
          <ac:spMkLst>
            <pc:docMk/>
            <pc:sldMk cId="3910657494" sldId="263"/>
            <ac:spMk id="2" creationId="{61191DCA-8CCC-B0BB-CE20-94FB54F082B7}"/>
          </ac:spMkLst>
        </pc:spChg>
        <pc:spChg chg="del">
          <ac:chgData name="Dhanalakshmi S" userId="91504401-57d8-4e19-824a-3608d37877b0" providerId="ADAL" clId="{8A323AF7-5DDF-4293-8B2F-DC213F566ECD}" dt="2024-05-31T14:40:08.978" v="2288" actId="478"/>
          <ac:spMkLst>
            <pc:docMk/>
            <pc:sldMk cId="3910657494" sldId="263"/>
            <ac:spMk id="3" creationId="{50838E2D-30CD-FA67-A770-8AB5C926E395}"/>
          </ac:spMkLst>
        </pc:spChg>
        <pc:spChg chg="del mod">
          <ac:chgData name="Dhanalakshmi S" userId="91504401-57d8-4e19-824a-3608d37877b0" providerId="ADAL" clId="{8A323AF7-5DDF-4293-8B2F-DC213F566ECD}" dt="2024-05-31T14:43:01.979" v="2312" actId="478"/>
          <ac:spMkLst>
            <pc:docMk/>
            <pc:sldMk cId="3910657494" sldId="263"/>
            <ac:spMk id="5" creationId="{4650711B-1792-04A8-6073-C3279481A86B}"/>
          </ac:spMkLst>
        </pc:spChg>
        <pc:spChg chg="mod">
          <ac:chgData name="Dhanalakshmi S" userId="91504401-57d8-4e19-824a-3608d37877b0" providerId="ADAL" clId="{8A323AF7-5DDF-4293-8B2F-DC213F566ECD}" dt="2024-05-31T14:40:37.886" v="2295" actId="1076"/>
          <ac:spMkLst>
            <pc:docMk/>
            <pc:sldMk cId="3910657494" sldId="263"/>
            <ac:spMk id="6" creationId="{34EAE9E0-DCE6-6591-D313-9D44A8721534}"/>
          </ac:spMkLst>
        </pc:spChg>
        <pc:spChg chg="mod">
          <ac:chgData name="Dhanalakshmi S" userId="91504401-57d8-4e19-824a-3608d37877b0" providerId="ADAL" clId="{8A323AF7-5DDF-4293-8B2F-DC213F566ECD}" dt="2024-05-31T14:40:42.006" v="2304" actId="20577"/>
          <ac:spMkLst>
            <pc:docMk/>
            <pc:sldMk cId="3910657494" sldId="263"/>
            <ac:spMk id="7" creationId="{1BEBC25B-106F-00E8-44D6-4DF35B446810}"/>
          </ac:spMkLst>
        </pc:spChg>
        <pc:spChg chg="mod">
          <ac:chgData name="Dhanalakshmi S" userId="91504401-57d8-4e19-824a-3608d37877b0" providerId="ADAL" clId="{8A323AF7-5DDF-4293-8B2F-DC213F566ECD}" dt="2024-05-31T14:40:09.732" v="2289"/>
          <ac:spMkLst>
            <pc:docMk/>
            <pc:sldMk cId="3910657494" sldId="263"/>
            <ac:spMk id="8" creationId="{0FC2A6A4-E15A-E0A3-2F32-977721B82CB6}"/>
          </ac:spMkLst>
        </pc:spChg>
        <pc:spChg chg="mod">
          <ac:chgData name="Dhanalakshmi S" userId="91504401-57d8-4e19-824a-3608d37877b0" providerId="ADAL" clId="{8A323AF7-5DDF-4293-8B2F-DC213F566ECD}" dt="2024-05-31T14:40:09.732" v="2289"/>
          <ac:spMkLst>
            <pc:docMk/>
            <pc:sldMk cId="3910657494" sldId="263"/>
            <ac:spMk id="10" creationId="{A9E9A2E4-A163-AF1C-DC9D-26CB5336A32E}"/>
          </ac:spMkLst>
        </pc:spChg>
        <pc:spChg chg="mod">
          <ac:chgData name="Dhanalakshmi S" userId="91504401-57d8-4e19-824a-3608d37877b0" providerId="ADAL" clId="{8A323AF7-5DDF-4293-8B2F-DC213F566ECD}" dt="2024-05-31T14:40:09.732" v="2289"/>
          <ac:spMkLst>
            <pc:docMk/>
            <pc:sldMk cId="3910657494" sldId="263"/>
            <ac:spMk id="12" creationId="{C403ED19-241E-B49F-9C16-03EA89085B10}"/>
          </ac:spMkLst>
        </pc:spChg>
        <pc:spChg chg="mod">
          <ac:chgData name="Dhanalakshmi S" userId="91504401-57d8-4e19-824a-3608d37877b0" providerId="ADAL" clId="{8A323AF7-5DDF-4293-8B2F-DC213F566ECD}" dt="2024-05-31T14:40:09.732" v="2289"/>
          <ac:spMkLst>
            <pc:docMk/>
            <pc:sldMk cId="3910657494" sldId="263"/>
            <ac:spMk id="13" creationId="{4F900306-A239-7443-E4EC-C8A2FE420735}"/>
          </ac:spMkLst>
        </pc:spChg>
        <pc:spChg chg="mod">
          <ac:chgData name="Dhanalakshmi S" userId="91504401-57d8-4e19-824a-3608d37877b0" providerId="ADAL" clId="{8A323AF7-5DDF-4293-8B2F-DC213F566ECD}" dt="2024-05-31T14:40:09.732" v="2289"/>
          <ac:spMkLst>
            <pc:docMk/>
            <pc:sldMk cId="3910657494" sldId="263"/>
            <ac:spMk id="14" creationId="{4FDCDCE6-C89B-603D-F40C-986052AFE0A0}"/>
          </ac:spMkLst>
        </pc:spChg>
        <pc:spChg chg="mod">
          <ac:chgData name="Dhanalakshmi S" userId="91504401-57d8-4e19-824a-3608d37877b0" providerId="ADAL" clId="{8A323AF7-5DDF-4293-8B2F-DC213F566ECD}" dt="2024-05-31T14:40:09.732" v="2289"/>
          <ac:spMkLst>
            <pc:docMk/>
            <pc:sldMk cId="3910657494" sldId="263"/>
            <ac:spMk id="16" creationId="{B2AC2CF1-FEF8-0358-7B22-863FE2905F82}"/>
          </ac:spMkLst>
        </pc:spChg>
        <pc:spChg chg="mod">
          <ac:chgData name="Dhanalakshmi S" userId="91504401-57d8-4e19-824a-3608d37877b0" providerId="ADAL" clId="{8A323AF7-5DDF-4293-8B2F-DC213F566ECD}" dt="2024-05-31T14:40:09.732" v="2289"/>
          <ac:spMkLst>
            <pc:docMk/>
            <pc:sldMk cId="3910657494" sldId="263"/>
            <ac:spMk id="18" creationId="{D86D7396-8AF0-CF62-07B9-C2D091C0A13D}"/>
          </ac:spMkLst>
        </pc:spChg>
        <pc:spChg chg="mod">
          <ac:chgData name="Dhanalakshmi S" userId="91504401-57d8-4e19-824a-3608d37877b0" providerId="ADAL" clId="{8A323AF7-5DDF-4293-8B2F-DC213F566ECD}" dt="2024-05-31T14:40:09.732" v="2289"/>
          <ac:spMkLst>
            <pc:docMk/>
            <pc:sldMk cId="3910657494" sldId="263"/>
            <ac:spMk id="19" creationId="{33086042-76B4-C11A-F3DA-A41A01B6B9A7}"/>
          </ac:spMkLst>
        </pc:spChg>
        <pc:spChg chg="mod">
          <ac:chgData name="Dhanalakshmi S" userId="91504401-57d8-4e19-824a-3608d37877b0" providerId="ADAL" clId="{8A323AF7-5DDF-4293-8B2F-DC213F566ECD}" dt="2024-05-31T14:40:09.732" v="2289"/>
          <ac:spMkLst>
            <pc:docMk/>
            <pc:sldMk cId="3910657494" sldId="263"/>
            <ac:spMk id="20" creationId="{F14023C4-998E-95CE-7E91-BF37B5CDB7D7}"/>
          </ac:spMkLst>
        </pc:spChg>
        <pc:spChg chg="mod">
          <ac:chgData name="Dhanalakshmi S" userId="91504401-57d8-4e19-824a-3608d37877b0" providerId="ADAL" clId="{8A323AF7-5DDF-4293-8B2F-DC213F566ECD}" dt="2024-05-31T14:40:09.732" v="2289"/>
          <ac:spMkLst>
            <pc:docMk/>
            <pc:sldMk cId="3910657494" sldId="263"/>
            <ac:spMk id="22" creationId="{A3398189-1BD0-046F-4FA9-8332FCFF865D}"/>
          </ac:spMkLst>
        </pc:spChg>
        <pc:spChg chg="mod">
          <ac:chgData name="Dhanalakshmi S" userId="91504401-57d8-4e19-824a-3608d37877b0" providerId="ADAL" clId="{8A323AF7-5DDF-4293-8B2F-DC213F566ECD}" dt="2024-05-31T14:40:09.732" v="2289"/>
          <ac:spMkLst>
            <pc:docMk/>
            <pc:sldMk cId="3910657494" sldId="263"/>
            <ac:spMk id="24" creationId="{C80868A4-5983-07C6-3A88-752E5A91B4A1}"/>
          </ac:spMkLst>
        </pc:spChg>
        <pc:spChg chg="mod">
          <ac:chgData name="Dhanalakshmi S" userId="91504401-57d8-4e19-824a-3608d37877b0" providerId="ADAL" clId="{8A323AF7-5DDF-4293-8B2F-DC213F566ECD}" dt="2024-05-31T14:40:09.732" v="2289"/>
          <ac:spMkLst>
            <pc:docMk/>
            <pc:sldMk cId="3910657494" sldId="263"/>
            <ac:spMk id="25" creationId="{66DD4635-E007-19ED-C9BB-BB170A9CCDC4}"/>
          </ac:spMkLst>
        </pc:spChg>
        <pc:spChg chg="mod">
          <ac:chgData name="Dhanalakshmi S" userId="91504401-57d8-4e19-824a-3608d37877b0" providerId="ADAL" clId="{8A323AF7-5DDF-4293-8B2F-DC213F566ECD}" dt="2024-05-31T14:40:09.732" v="2289"/>
          <ac:spMkLst>
            <pc:docMk/>
            <pc:sldMk cId="3910657494" sldId="263"/>
            <ac:spMk id="26" creationId="{874E6775-1098-EBFD-28E0-E3828B649CD9}"/>
          </ac:spMkLst>
        </pc:spChg>
        <pc:spChg chg="mod">
          <ac:chgData name="Dhanalakshmi S" userId="91504401-57d8-4e19-824a-3608d37877b0" providerId="ADAL" clId="{8A323AF7-5DDF-4293-8B2F-DC213F566ECD}" dt="2024-05-31T14:40:09.732" v="2289"/>
          <ac:spMkLst>
            <pc:docMk/>
            <pc:sldMk cId="3910657494" sldId="263"/>
            <ac:spMk id="28" creationId="{5026D59C-189B-143E-6F31-2D22B3BC233F}"/>
          </ac:spMkLst>
        </pc:spChg>
        <pc:spChg chg="mod">
          <ac:chgData name="Dhanalakshmi S" userId="91504401-57d8-4e19-824a-3608d37877b0" providerId="ADAL" clId="{8A323AF7-5DDF-4293-8B2F-DC213F566ECD}" dt="2024-05-31T14:40:09.732" v="2289"/>
          <ac:spMkLst>
            <pc:docMk/>
            <pc:sldMk cId="3910657494" sldId="263"/>
            <ac:spMk id="30" creationId="{181E79B3-B3CD-4D64-16FB-F386DD0BB3DD}"/>
          </ac:spMkLst>
        </pc:spChg>
        <pc:spChg chg="mod">
          <ac:chgData name="Dhanalakshmi S" userId="91504401-57d8-4e19-824a-3608d37877b0" providerId="ADAL" clId="{8A323AF7-5DDF-4293-8B2F-DC213F566ECD}" dt="2024-05-31T14:40:09.732" v="2289"/>
          <ac:spMkLst>
            <pc:docMk/>
            <pc:sldMk cId="3910657494" sldId="263"/>
            <ac:spMk id="31" creationId="{7F50B424-A481-0567-91C6-56CB20C14687}"/>
          </ac:spMkLst>
        </pc:spChg>
        <pc:spChg chg="mod">
          <ac:chgData name="Dhanalakshmi S" userId="91504401-57d8-4e19-824a-3608d37877b0" providerId="ADAL" clId="{8A323AF7-5DDF-4293-8B2F-DC213F566ECD}" dt="2024-05-31T14:40:09.732" v="2289"/>
          <ac:spMkLst>
            <pc:docMk/>
            <pc:sldMk cId="3910657494" sldId="263"/>
            <ac:spMk id="32" creationId="{AF6DE3E8-4CC7-3D8E-6061-FFA24A97A956}"/>
          </ac:spMkLst>
        </pc:spChg>
        <pc:spChg chg="mod">
          <ac:chgData name="Dhanalakshmi S" userId="91504401-57d8-4e19-824a-3608d37877b0" providerId="ADAL" clId="{8A323AF7-5DDF-4293-8B2F-DC213F566ECD}" dt="2024-05-31T14:40:09.732" v="2289"/>
          <ac:spMkLst>
            <pc:docMk/>
            <pc:sldMk cId="3910657494" sldId="263"/>
            <ac:spMk id="34" creationId="{CF7FD6DC-F9EE-D91D-4A57-3D9AF4CAB9C9}"/>
          </ac:spMkLst>
        </pc:spChg>
        <pc:spChg chg="mod">
          <ac:chgData name="Dhanalakshmi S" userId="91504401-57d8-4e19-824a-3608d37877b0" providerId="ADAL" clId="{8A323AF7-5DDF-4293-8B2F-DC213F566ECD}" dt="2024-05-31T14:40:09.732" v="2289"/>
          <ac:spMkLst>
            <pc:docMk/>
            <pc:sldMk cId="3910657494" sldId="263"/>
            <ac:spMk id="36" creationId="{46FC686F-9D92-A843-6FA2-11F5CEE7305F}"/>
          </ac:spMkLst>
        </pc:spChg>
        <pc:spChg chg="mod">
          <ac:chgData name="Dhanalakshmi S" userId="91504401-57d8-4e19-824a-3608d37877b0" providerId="ADAL" clId="{8A323AF7-5DDF-4293-8B2F-DC213F566ECD}" dt="2024-05-31T14:40:09.732" v="2289"/>
          <ac:spMkLst>
            <pc:docMk/>
            <pc:sldMk cId="3910657494" sldId="263"/>
            <ac:spMk id="37" creationId="{B0788557-ABC9-E37A-2A7C-9CF1B86FC0ED}"/>
          </ac:spMkLst>
        </pc:spChg>
        <pc:spChg chg="mod">
          <ac:chgData name="Dhanalakshmi S" userId="91504401-57d8-4e19-824a-3608d37877b0" providerId="ADAL" clId="{8A323AF7-5DDF-4293-8B2F-DC213F566ECD}" dt="2024-05-31T14:40:09.732" v="2289"/>
          <ac:spMkLst>
            <pc:docMk/>
            <pc:sldMk cId="3910657494" sldId="263"/>
            <ac:spMk id="38" creationId="{F8ED0A18-EC8A-EF9D-81E9-46298D3A642E}"/>
          </ac:spMkLst>
        </pc:spChg>
        <pc:spChg chg="add mod">
          <ac:chgData name="Dhanalakshmi S" userId="91504401-57d8-4e19-824a-3608d37877b0" providerId="ADAL" clId="{8A323AF7-5DDF-4293-8B2F-DC213F566ECD}" dt="2024-05-31T14:47:24.008" v="2387" actId="1076"/>
          <ac:spMkLst>
            <pc:docMk/>
            <pc:sldMk cId="3910657494" sldId="263"/>
            <ac:spMk id="41" creationId="{88057A85-7C25-D205-9144-A4EBE87250A4}"/>
          </ac:spMkLst>
        </pc:spChg>
        <pc:spChg chg="add mod">
          <ac:chgData name="Dhanalakshmi S" userId="91504401-57d8-4e19-824a-3608d37877b0" providerId="ADAL" clId="{8A323AF7-5DDF-4293-8B2F-DC213F566ECD}" dt="2024-05-31T14:54:38.147" v="2608"/>
          <ac:spMkLst>
            <pc:docMk/>
            <pc:sldMk cId="3910657494" sldId="263"/>
            <ac:spMk id="42" creationId="{EB819324-6622-532B-2BF6-7172616E279C}"/>
          </ac:spMkLst>
        </pc:spChg>
        <pc:grpChg chg="add del mod">
          <ac:chgData name="Dhanalakshmi S" userId="91504401-57d8-4e19-824a-3608d37877b0" providerId="ADAL" clId="{8A323AF7-5DDF-4293-8B2F-DC213F566ECD}" dt="2024-05-31T14:43:28.056" v="2318" actId="478"/>
          <ac:grpSpMkLst>
            <pc:docMk/>
            <pc:sldMk cId="3910657494" sldId="263"/>
            <ac:grpSpMk id="4" creationId="{C7A9316A-5A2E-E125-362E-8585B6892480}"/>
          </ac:grpSpMkLst>
        </pc:grpChg>
        <pc:grpChg chg="add del mod">
          <ac:chgData name="Dhanalakshmi S" userId="91504401-57d8-4e19-824a-3608d37877b0" providerId="ADAL" clId="{8A323AF7-5DDF-4293-8B2F-DC213F566ECD}" dt="2024-05-31T14:42:52.952" v="2310" actId="478"/>
          <ac:grpSpMkLst>
            <pc:docMk/>
            <pc:sldMk cId="3910657494" sldId="263"/>
            <ac:grpSpMk id="9" creationId="{8BFEDFFE-A753-2643-D73D-EA0C099F7A42}"/>
          </ac:grpSpMkLst>
        </pc:grpChg>
        <pc:grpChg chg="mod">
          <ac:chgData name="Dhanalakshmi S" userId="91504401-57d8-4e19-824a-3608d37877b0" providerId="ADAL" clId="{8A323AF7-5DDF-4293-8B2F-DC213F566ECD}" dt="2024-05-31T14:40:09.732" v="2289"/>
          <ac:grpSpMkLst>
            <pc:docMk/>
            <pc:sldMk cId="3910657494" sldId="263"/>
            <ac:grpSpMk id="11" creationId="{1CD2ADC2-F5BB-4389-7DFF-791338BF9054}"/>
          </ac:grpSpMkLst>
        </pc:grpChg>
        <pc:grpChg chg="add del mod">
          <ac:chgData name="Dhanalakshmi S" userId="91504401-57d8-4e19-824a-3608d37877b0" providerId="ADAL" clId="{8A323AF7-5DDF-4293-8B2F-DC213F566ECD}" dt="2024-05-31T14:42:52.952" v="2310" actId="478"/>
          <ac:grpSpMkLst>
            <pc:docMk/>
            <pc:sldMk cId="3910657494" sldId="263"/>
            <ac:grpSpMk id="15" creationId="{0DAD9DC2-246C-7C39-0D6B-5B4E2B31F383}"/>
          </ac:grpSpMkLst>
        </pc:grpChg>
        <pc:grpChg chg="mod">
          <ac:chgData name="Dhanalakshmi S" userId="91504401-57d8-4e19-824a-3608d37877b0" providerId="ADAL" clId="{8A323AF7-5DDF-4293-8B2F-DC213F566ECD}" dt="2024-05-31T14:40:09.732" v="2289"/>
          <ac:grpSpMkLst>
            <pc:docMk/>
            <pc:sldMk cId="3910657494" sldId="263"/>
            <ac:grpSpMk id="17" creationId="{F68BD40D-EA9E-D9F1-7019-F6382B5E13E4}"/>
          </ac:grpSpMkLst>
        </pc:grpChg>
        <pc:grpChg chg="add del mod">
          <ac:chgData name="Dhanalakshmi S" userId="91504401-57d8-4e19-824a-3608d37877b0" providerId="ADAL" clId="{8A323AF7-5DDF-4293-8B2F-DC213F566ECD}" dt="2024-05-31T14:42:52.952" v="2310" actId="478"/>
          <ac:grpSpMkLst>
            <pc:docMk/>
            <pc:sldMk cId="3910657494" sldId="263"/>
            <ac:grpSpMk id="21" creationId="{10C5C4ED-F764-BE39-DCAB-C5F12863EAD2}"/>
          </ac:grpSpMkLst>
        </pc:grpChg>
        <pc:grpChg chg="mod">
          <ac:chgData name="Dhanalakshmi S" userId="91504401-57d8-4e19-824a-3608d37877b0" providerId="ADAL" clId="{8A323AF7-5DDF-4293-8B2F-DC213F566ECD}" dt="2024-05-31T14:40:09.732" v="2289"/>
          <ac:grpSpMkLst>
            <pc:docMk/>
            <pc:sldMk cId="3910657494" sldId="263"/>
            <ac:grpSpMk id="23" creationId="{DD61945D-34E5-EE2A-3C52-4489105E48E1}"/>
          </ac:grpSpMkLst>
        </pc:grpChg>
        <pc:grpChg chg="add del mod">
          <ac:chgData name="Dhanalakshmi S" userId="91504401-57d8-4e19-824a-3608d37877b0" providerId="ADAL" clId="{8A323AF7-5DDF-4293-8B2F-DC213F566ECD}" dt="2024-05-31T14:42:58.321" v="2311" actId="478"/>
          <ac:grpSpMkLst>
            <pc:docMk/>
            <pc:sldMk cId="3910657494" sldId="263"/>
            <ac:grpSpMk id="27" creationId="{F6B60D73-1044-490E-E484-E41A197D2D2E}"/>
          </ac:grpSpMkLst>
        </pc:grpChg>
        <pc:grpChg chg="mod">
          <ac:chgData name="Dhanalakshmi S" userId="91504401-57d8-4e19-824a-3608d37877b0" providerId="ADAL" clId="{8A323AF7-5DDF-4293-8B2F-DC213F566ECD}" dt="2024-05-31T14:40:09.732" v="2289"/>
          <ac:grpSpMkLst>
            <pc:docMk/>
            <pc:sldMk cId="3910657494" sldId="263"/>
            <ac:grpSpMk id="29" creationId="{ABA4B588-D107-AC4A-9546-DE25A7F22680}"/>
          </ac:grpSpMkLst>
        </pc:grpChg>
        <pc:grpChg chg="add del mod">
          <ac:chgData name="Dhanalakshmi S" userId="91504401-57d8-4e19-824a-3608d37877b0" providerId="ADAL" clId="{8A323AF7-5DDF-4293-8B2F-DC213F566ECD}" dt="2024-05-31T14:42:52.952" v="2310" actId="478"/>
          <ac:grpSpMkLst>
            <pc:docMk/>
            <pc:sldMk cId="3910657494" sldId="263"/>
            <ac:grpSpMk id="33" creationId="{2E2AE1A7-3C24-7B75-BFCA-DF9C890C01D4}"/>
          </ac:grpSpMkLst>
        </pc:grpChg>
        <pc:grpChg chg="mod">
          <ac:chgData name="Dhanalakshmi S" userId="91504401-57d8-4e19-824a-3608d37877b0" providerId="ADAL" clId="{8A323AF7-5DDF-4293-8B2F-DC213F566ECD}" dt="2024-05-31T14:40:09.732" v="2289"/>
          <ac:grpSpMkLst>
            <pc:docMk/>
            <pc:sldMk cId="3910657494" sldId="263"/>
            <ac:grpSpMk id="35" creationId="{B15864F2-64D3-0AA2-9C23-9F466A0A39DD}"/>
          </ac:grpSpMkLst>
        </pc:grpChg>
        <pc:graphicFrameChg chg="add mod modGraphic">
          <ac:chgData name="Dhanalakshmi S" userId="91504401-57d8-4e19-824a-3608d37877b0" providerId="ADAL" clId="{8A323AF7-5DDF-4293-8B2F-DC213F566ECD}" dt="2024-05-31T14:55:16.602" v="2666" actId="20577"/>
          <ac:graphicFrameMkLst>
            <pc:docMk/>
            <pc:sldMk cId="3910657494" sldId="263"/>
            <ac:graphicFrameMk id="39" creationId="{1B2B9845-1DD9-E601-BD93-2F95F4A86D3E}"/>
          </ac:graphicFrameMkLst>
        </pc:graphicFrameChg>
        <pc:graphicFrameChg chg="add mod modGraphic">
          <ac:chgData name="Dhanalakshmi S" userId="91504401-57d8-4e19-824a-3608d37877b0" providerId="ADAL" clId="{8A323AF7-5DDF-4293-8B2F-DC213F566ECD}" dt="2024-05-31T14:46:16.003" v="2360" actId="1076"/>
          <ac:graphicFrameMkLst>
            <pc:docMk/>
            <pc:sldMk cId="3910657494" sldId="263"/>
            <ac:graphicFrameMk id="40" creationId="{26819712-F5E7-3937-E839-1E3F5AC7B793}"/>
          </ac:graphicFrameMkLst>
        </pc:graphicFrameChg>
      </pc:sldChg>
      <pc:sldChg chg="addSp delSp modSp new mod modAnim">
        <pc:chgData name="Dhanalakshmi S" userId="91504401-57d8-4e19-824a-3608d37877b0" providerId="ADAL" clId="{8A323AF7-5DDF-4293-8B2F-DC213F566ECD}" dt="2024-06-04T15:47:21.409" v="2929" actId="1076"/>
        <pc:sldMkLst>
          <pc:docMk/>
          <pc:sldMk cId="2777373124" sldId="264"/>
        </pc:sldMkLst>
        <pc:spChg chg="mod">
          <ac:chgData name="Dhanalakshmi S" userId="91504401-57d8-4e19-824a-3608d37877b0" providerId="ADAL" clId="{8A323AF7-5DDF-4293-8B2F-DC213F566ECD}" dt="2024-05-31T14:54:54.023" v="2628" actId="20577"/>
          <ac:spMkLst>
            <pc:docMk/>
            <pc:sldMk cId="2777373124" sldId="264"/>
            <ac:spMk id="2" creationId="{23EE70F8-EB47-75A9-D840-886967C515B6}"/>
          </ac:spMkLst>
        </pc:spChg>
        <pc:spChg chg="del">
          <ac:chgData name="Dhanalakshmi S" userId="91504401-57d8-4e19-824a-3608d37877b0" providerId="ADAL" clId="{8A323AF7-5DDF-4293-8B2F-DC213F566ECD}" dt="2024-05-31T14:56:08.256" v="2667" actId="478"/>
          <ac:spMkLst>
            <pc:docMk/>
            <pc:sldMk cId="2777373124" sldId="264"/>
            <ac:spMk id="3" creationId="{2BDE6FD6-B551-4C5C-A450-CB394F5211F6}"/>
          </ac:spMkLst>
        </pc:spChg>
        <pc:spChg chg="mod">
          <ac:chgData name="Dhanalakshmi S" userId="91504401-57d8-4e19-824a-3608d37877b0" providerId="ADAL" clId="{8A323AF7-5DDF-4293-8B2F-DC213F566ECD}" dt="2024-06-04T15:46:48.642" v="2924" actId="207"/>
          <ac:spMkLst>
            <pc:docMk/>
            <pc:sldMk cId="2777373124" sldId="264"/>
            <ac:spMk id="5" creationId="{8A116D0D-5CC0-B802-61E8-EC0E16A86123}"/>
          </ac:spMkLst>
        </pc:spChg>
        <pc:spChg chg="mod">
          <ac:chgData name="Dhanalakshmi S" userId="91504401-57d8-4e19-824a-3608d37877b0" providerId="ADAL" clId="{8A323AF7-5DDF-4293-8B2F-DC213F566ECD}" dt="2024-06-04T15:47:21.409" v="2929" actId="1076"/>
          <ac:spMkLst>
            <pc:docMk/>
            <pc:sldMk cId="2777373124" sldId="264"/>
            <ac:spMk id="7" creationId="{50FBE2A9-ACB7-1B30-79A2-7DCB30D74586}"/>
          </ac:spMkLst>
        </pc:spChg>
        <pc:spChg chg="mod">
          <ac:chgData name="Dhanalakshmi S" userId="91504401-57d8-4e19-824a-3608d37877b0" providerId="ADAL" clId="{8A323AF7-5DDF-4293-8B2F-DC213F566ECD}" dt="2024-06-04T15:46:48.642" v="2924" actId="207"/>
          <ac:spMkLst>
            <pc:docMk/>
            <pc:sldMk cId="2777373124" sldId="264"/>
            <ac:spMk id="8" creationId="{F705161C-B7E0-01CC-A6CD-79631CE2678D}"/>
          </ac:spMkLst>
        </pc:spChg>
        <pc:spChg chg="mod">
          <ac:chgData name="Dhanalakshmi S" userId="91504401-57d8-4e19-824a-3608d37877b0" providerId="ADAL" clId="{8A323AF7-5DDF-4293-8B2F-DC213F566ECD}" dt="2024-06-04T15:46:48.642" v="2924" actId="207"/>
          <ac:spMkLst>
            <pc:docMk/>
            <pc:sldMk cId="2777373124" sldId="264"/>
            <ac:spMk id="9" creationId="{46B9F038-731E-35D2-EDE5-45E9A0B28B8E}"/>
          </ac:spMkLst>
        </pc:spChg>
        <pc:spChg chg="del mod">
          <ac:chgData name="Dhanalakshmi S" userId="91504401-57d8-4e19-824a-3608d37877b0" providerId="ADAL" clId="{8A323AF7-5DDF-4293-8B2F-DC213F566ECD}" dt="2024-05-31T15:00:17.796" v="2702" actId="478"/>
          <ac:spMkLst>
            <pc:docMk/>
            <pc:sldMk cId="2777373124" sldId="264"/>
            <ac:spMk id="10" creationId="{33550A2C-89B6-EDF0-417A-A8F1CC67B101}"/>
          </ac:spMkLst>
        </pc:spChg>
        <pc:spChg chg="add del">
          <ac:chgData name="Dhanalakshmi S" userId="91504401-57d8-4e19-824a-3608d37877b0" providerId="ADAL" clId="{8A323AF7-5DDF-4293-8B2F-DC213F566ECD}" dt="2024-05-31T15:00:55.296" v="2711" actId="22"/>
          <ac:spMkLst>
            <pc:docMk/>
            <pc:sldMk cId="2777373124" sldId="264"/>
            <ac:spMk id="12" creationId="{82B5840B-8AA6-36CA-800D-1116DC4A490F}"/>
          </ac:spMkLst>
        </pc:spChg>
        <pc:spChg chg="add mod">
          <ac:chgData name="Dhanalakshmi S" userId="91504401-57d8-4e19-824a-3608d37877b0" providerId="ADAL" clId="{8A323AF7-5DDF-4293-8B2F-DC213F566ECD}" dt="2024-05-31T15:01:01.406" v="2712"/>
          <ac:spMkLst>
            <pc:docMk/>
            <pc:sldMk cId="2777373124" sldId="264"/>
            <ac:spMk id="13" creationId="{68F0CF5F-A597-E088-E6ED-67350E4D367B}"/>
          </ac:spMkLst>
        </pc:spChg>
        <pc:spChg chg="mod">
          <ac:chgData name="Dhanalakshmi S" userId="91504401-57d8-4e19-824a-3608d37877b0" providerId="ADAL" clId="{8A323AF7-5DDF-4293-8B2F-DC213F566ECD}" dt="2024-06-04T15:36:01.977" v="2713"/>
          <ac:spMkLst>
            <pc:docMk/>
            <pc:sldMk cId="2777373124" sldId="264"/>
            <ac:spMk id="15" creationId="{D8C92B75-08D2-03F7-2F18-C25021F6D046}"/>
          </ac:spMkLst>
        </pc:spChg>
        <pc:spChg chg="mod">
          <ac:chgData name="Dhanalakshmi S" userId="91504401-57d8-4e19-824a-3608d37877b0" providerId="ADAL" clId="{8A323AF7-5DDF-4293-8B2F-DC213F566ECD}" dt="2024-06-04T15:36:01.977" v="2713"/>
          <ac:spMkLst>
            <pc:docMk/>
            <pc:sldMk cId="2777373124" sldId="264"/>
            <ac:spMk id="16" creationId="{713EB910-CA57-E4CC-9833-5CDE16BCFC72}"/>
          </ac:spMkLst>
        </pc:spChg>
        <pc:spChg chg="mod">
          <ac:chgData name="Dhanalakshmi S" userId="91504401-57d8-4e19-824a-3608d37877b0" providerId="ADAL" clId="{8A323AF7-5DDF-4293-8B2F-DC213F566ECD}" dt="2024-06-04T15:36:01.977" v="2713"/>
          <ac:spMkLst>
            <pc:docMk/>
            <pc:sldMk cId="2777373124" sldId="264"/>
            <ac:spMk id="17" creationId="{4CB9FE7F-5850-DF58-76E2-C3EE15B68BB8}"/>
          </ac:spMkLst>
        </pc:spChg>
        <pc:spChg chg="mod">
          <ac:chgData name="Dhanalakshmi S" userId="91504401-57d8-4e19-824a-3608d37877b0" providerId="ADAL" clId="{8A323AF7-5DDF-4293-8B2F-DC213F566ECD}" dt="2024-06-04T15:36:01.977" v="2713"/>
          <ac:spMkLst>
            <pc:docMk/>
            <pc:sldMk cId="2777373124" sldId="264"/>
            <ac:spMk id="18" creationId="{7DE94990-7050-B143-C9A4-E1395BB2DF6F}"/>
          </ac:spMkLst>
        </pc:spChg>
        <pc:grpChg chg="add mod">
          <ac:chgData name="Dhanalakshmi S" userId="91504401-57d8-4e19-824a-3608d37877b0" providerId="ADAL" clId="{8A323AF7-5DDF-4293-8B2F-DC213F566ECD}" dt="2024-06-04T15:46:46.301" v="2923" actId="207"/>
          <ac:grpSpMkLst>
            <pc:docMk/>
            <pc:sldMk cId="2777373124" sldId="264"/>
            <ac:grpSpMk id="4" creationId="{6A9379E3-92EA-7324-4DBF-07D01DEA30A3}"/>
          </ac:grpSpMkLst>
        </pc:grpChg>
        <pc:grpChg chg="del mod">
          <ac:chgData name="Dhanalakshmi S" userId="91504401-57d8-4e19-824a-3608d37877b0" providerId="ADAL" clId="{8A323AF7-5DDF-4293-8B2F-DC213F566ECD}" dt="2024-05-31T15:00:17.796" v="2702" actId="478"/>
          <ac:grpSpMkLst>
            <pc:docMk/>
            <pc:sldMk cId="2777373124" sldId="264"/>
            <ac:grpSpMk id="6" creationId="{3137EC92-1396-A849-5D6A-DF2E866829CC}"/>
          </ac:grpSpMkLst>
        </pc:grpChg>
        <pc:grpChg chg="add mod">
          <ac:chgData name="Dhanalakshmi S" userId="91504401-57d8-4e19-824a-3608d37877b0" providerId="ADAL" clId="{8A323AF7-5DDF-4293-8B2F-DC213F566ECD}" dt="2024-06-04T15:36:13.681" v="2717" actId="1076"/>
          <ac:grpSpMkLst>
            <pc:docMk/>
            <pc:sldMk cId="2777373124" sldId="264"/>
            <ac:grpSpMk id="14" creationId="{3E7F98B9-8778-8E60-B33E-645C63EC87CC}"/>
          </ac:grpSpMkLst>
        </pc:grpChg>
        <pc:graphicFrameChg chg="add mod modGraphic">
          <ac:chgData name="Dhanalakshmi S" userId="91504401-57d8-4e19-824a-3608d37877b0" providerId="ADAL" clId="{8A323AF7-5DDF-4293-8B2F-DC213F566ECD}" dt="2024-06-04T15:45:14.558" v="2908" actId="14100"/>
          <ac:graphicFrameMkLst>
            <pc:docMk/>
            <pc:sldMk cId="2777373124" sldId="264"/>
            <ac:graphicFrameMk id="19" creationId="{E39610DD-2AAA-16B9-C862-4D45226C83F9}"/>
          </ac:graphicFrameMkLst>
        </pc:graphicFrameChg>
      </pc:sldChg>
      <pc:sldChg chg="addSp delSp modSp new mod modAnim">
        <pc:chgData name="Dhanalakshmi S" userId="91504401-57d8-4e19-824a-3608d37877b0" providerId="ADAL" clId="{8A323AF7-5DDF-4293-8B2F-DC213F566ECD}" dt="2024-06-04T16:07:13.621" v="3317" actId="207"/>
        <pc:sldMkLst>
          <pc:docMk/>
          <pc:sldMk cId="2538280351" sldId="265"/>
        </pc:sldMkLst>
        <pc:spChg chg="mod">
          <ac:chgData name="Dhanalakshmi S" userId="91504401-57d8-4e19-824a-3608d37877b0" providerId="ADAL" clId="{8A323AF7-5DDF-4293-8B2F-DC213F566ECD}" dt="2024-06-04T15:46:30.722" v="2922" actId="20577"/>
          <ac:spMkLst>
            <pc:docMk/>
            <pc:sldMk cId="2538280351" sldId="265"/>
            <ac:spMk id="2" creationId="{FC51832A-7CE2-F894-F298-F6BEA22A81CA}"/>
          </ac:spMkLst>
        </pc:spChg>
        <pc:spChg chg="del">
          <ac:chgData name="Dhanalakshmi S" userId="91504401-57d8-4e19-824a-3608d37877b0" providerId="ADAL" clId="{8A323AF7-5DDF-4293-8B2F-DC213F566ECD}" dt="2024-06-04T15:49:18.403" v="2931" actId="478"/>
          <ac:spMkLst>
            <pc:docMk/>
            <pc:sldMk cId="2538280351" sldId="265"/>
            <ac:spMk id="3" creationId="{87F5A702-3824-50F3-E364-D179F5B44D5C}"/>
          </ac:spMkLst>
        </pc:spChg>
        <pc:spChg chg="del mod">
          <ac:chgData name="Dhanalakshmi S" userId="91504401-57d8-4e19-824a-3608d37877b0" providerId="ADAL" clId="{8A323AF7-5DDF-4293-8B2F-DC213F566ECD}" dt="2024-06-04T15:49:28.582" v="2935" actId="478"/>
          <ac:spMkLst>
            <pc:docMk/>
            <pc:sldMk cId="2538280351" sldId="265"/>
            <ac:spMk id="5" creationId="{92685158-A213-484B-A1BE-6BA6529B6A88}"/>
          </ac:spMkLst>
        </pc:spChg>
        <pc:spChg chg="del mod">
          <ac:chgData name="Dhanalakshmi S" userId="91504401-57d8-4e19-824a-3608d37877b0" providerId="ADAL" clId="{8A323AF7-5DDF-4293-8B2F-DC213F566ECD}" dt="2024-06-04T15:49:31.762" v="2936" actId="478"/>
          <ac:spMkLst>
            <pc:docMk/>
            <pc:sldMk cId="2538280351" sldId="265"/>
            <ac:spMk id="6" creationId="{AF180963-27D4-0934-9910-ADC2DC856B35}"/>
          </ac:spMkLst>
        </pc:spChg>
        <pc:spChg chg="mod">
          <ac:chgData name="Dhanalakshmi S" userId="91504401-57d8-4e19-824a-3608d37877b0" providerId="ADAL" clId="{8A323AF7-5DDF-4293-8B2F-DC213F566ECD}" dt="2024-06-04T15:51:24.820" v="2969" actId="14100"/>
          <ac:spMkLst>
            <pc:docMk/>
            <pc:sldMk cId="2538280351" sldId="265"/>
            <ac:spMk id="7" creationId="{B6723D60-1492-DA78-F4F1-6520756A49AB}"/>
          </ac:spMkLst>
        </pc:spChg>
        <pc:spChg chg="mod">
          <ac:chgData name="Dhanalakshmi S" userId="91504401-57d8-4e19-824a-3608d37877b0" providerId="ADAL" clId="{8A323AF7-5DDF-4293-8B2F-DC213F566ECD}" dt="2024-06-04T15:51:18.551" v="2968" actId="20577"/>
          <ac:spMkLst>
            <pc:docMk/>
            <pc:sldMk cId="2538280351" sldId="265"/>
            <ac:spMk id="8" creationId="{38B3C141-8FC8-A6A4-8954-9C1697B0D978}"/>
          </ac:spMkLst>
        </pc:spChg>
        <pc:spChg chg="mod">
          <ac:chgData name="Dhanalakshmi S" userId="91504401-57d8-4e19-824a-3608d37877b0" providerId="ADAL" clId="{8A323AF7-5DDF-4293-8B2F-DC213F566ECD}" dt="2024-06-04T15:50:13.782" v="2953" actId="122"/>
          <ac:spMkLst>
            <pc:docMk/>
            <pc:sldMk cId="2538280351" sldId="265"/>
            <ac:spMk id="9" creationId="{E75530D8-2845-0086-D4D2-E45A5A28BFA8}"/>
          </ac:spMkLst>
        </pc:spChg>
        <pc:spChg chg="mod">
          <ac:chgData name="Dhanalakshmi S" userId="91504401-57d8-4e19-824a-3608d37877b0" providerId="ADAL" clId="{8A323AF7-5DDF-4293-8B2F-DC213F566ECD}" dt="2024-06-04T16:02:14.712" v="3268" actId="208"/>
          <ac:spMkLst>
            <pc:docMk/>
            <pc:sldMk cId="2538280351" sldId="265"/>
            <ac:spMk id="11" creationId="{C6CD9F7A-5E27-113E-07F2-BCA590C2FB9D}"/>
          </ac:spMkLst>
        </pc:spChg>
        <pc:spChg chg="mod">
          <ac:chgData name="Dhanalakshmi S" userId="91504401-57d8-4e19-824a-3608d37877b0" providerId="ADAL" clId="{8A323AF7-5DDF-4293-8B2F-DC213F566ECD}" dt="2024-06-04T16:06:56.019" v="3312" actId="207"/>
          <ac:spMkLst>
            <pc:docMk/>
            <pc:sldMk cId="2538280351" sldId="265"/>
            <ac:spMk id="12" creationId="{9309A780-8660-278C-06B4-D91D6C0FCAEA}"/>
          </ac:spMkLst>
        </pc:spChg>
        <pc:spChg chg="mod">
          <ac:chgData name="Dhanalakshmi S" userId="91504401-57d8-4e19-824a-3608d37877b0" providerId="ADAL" clId="{8A323AF7-5DDF-4293-8B2F-DC213F566ECD}" dt="2024-06-04T16:02:14.712" v="3268" actId="208"/>
          <ac:spMkLst>
            <pc:docMk/>
            <pc:sldMk cId="2538280351" sldId="265"/>
            <ac:spMk id="13" creationId="{0442832D-0ABF-E46F-958A-C26F8D228A0E}"/>
          </ac:spMkLst>
        </pc:spChg>
        <pc:spChg chg="mod">
          <ac:chgData name="Dhanalakshmi S" userId="91504401-57d8-4e19-824a-3608d37877b0" providerId="ADAL" clId="{8A323AF7-5DDF-4293-8B2F-DC213F566ECD}" dt="2024-06-04T16:02:14.712" v="3268" actId="208"/>
          <ac:spMkLst>
            <pc:docMk/>
            <pc:sldMk cId="2538280351" sldId="265"/>
            <ac:spMk id="14" creationId="{AF343EE7-1B56-59AA-185B-60690C58692A}"/>
          </ac:spMkLst>
        </pc:spChg>
        <pc:spChg chg="mod">
          <ac:chgData name="Dhanalakshmi S" userId="91504401-57d8-4e19-824a-3608d37877b0" providerId="ADAL" clId="{8A323AF7-5DDF-4293-8B2F-DC213F566ECD}" dt="2024-06-04T16:02:12.459" v="3267" actId="208"/>
          <ac:spMkLst>
            <pc:docMk/>
            <pc:sldMk cId="2538280351" sldId="265"/>
            <ac:spMk id="16" creationId="{33C807BA-8BE4-9FCB-2DBA-29A740B633F7}"/>
          </ac:spMkLst>
        </pc:spChg>
        <pc:spChg chg="mod">
          <ac:chgData name="Dhanalakshmi S" userId="91504401-57d8-4e19-824a-3608d37877b0" providerId="ADAL" clId="{8A323AF7-5DDF-4293-8B2F-DC213F566ECD}" dt="2024-06-04T16:06:59.082" v="3313" actId="207"/>
          <ac:spMkLst>
            <pc:docMk/>
            <pc:sldMk cId="2538280351" sldId="265"/>
            <ac:spMk id="17" creationId="{880C247D-428C-A67B-A4A1-A424A2DDC85F}"/>
          </ac:spMkLst>
        </pc:spChg>
        <pc:spChg chg="mod">
          <ac:chgData name="Dhanalakshmi S" userId="91504401-57d8-4e19-824a-3608d37877b0" providerId="ADAL" clId="{8A323AF7-5DDF-4293-8B2F-DC213F566ECD}" dt="2024-06-04T16:02:12.459" v="3267" actId="208"/>
          <ac:spMkLst>
            <pc:docMk/>
            <pc:sldMk cId="2538280351" sldId="265"/>
            <ac:spMk id="18" creationId="{2EFF575B-D1A6-A2F3-D6F6-C4E2394FA0AA}"/>
          </ac:spMkLst>
        </pc:spChg>
        <pc:spChg chg="mod">
          <ac:chgData name="Dhanalakshmi S" userId="91504401-57d8-4e19-824a-3608d37877b0" providerId="ADAL" clId="{8A323AF7-5DDF-4293-8B2F-DC213F566ECD}" dt="2024-06-04T16:02:12.459" v="3267" actId="208"/>
          <ac:spMkLst>
            <pc:docMk/>
            <pc:sldMk cId="2538280351" sldId="265"/>
            <ac:spMk id="19" creationId="{224A46DA-DB78-7515-3A28-40BD53F6FC98}"/>
          </ac:spMkLst>
        </pc:spChg>
        <pc:spChg chg="del mod">
          <ac:chgData name="Dhanalakshmi S" userId="91504401-57d8-4e19-824a-3608d37877b0" providerId="ADAL" clId="{8A323AF7-5DDF-4293-8B2F-DC213F566ECD}" dt="2024-06-04T15:57:02.701" v="3017" actId="478"/>
          <ac:spMkLst>
            <pc:docMk/>
            <pc:sldMk cId="2538280351" sldId="265"/>
            <ac:spMk id="20" creationId="{36F12563-E29F-32F6-36B1-E50749BFC4B0}"/>
          </ac:spMkLst>
        </pc:spChg>
        <pc:spChg chg="mod">
          <ac:chgData name="Dhanalakshmi S" userId="91504401-57d8-4e19-824a-3608d37877b0" providerId="ADAL" clId="{8A323AF7-5DDF-4293-8B2F-DC213F566ECD}" dt="2024-06-04T16:02:17.085" v="3269" actId="208"/>
          <ac:spMkLst>
            <pc:docMk/>
            <pc:sldMk cId="2538280351" sldId="265"/>
            <ac:spMk id="22" creationId="{D5FDBC69-4B41-74A2-09CC-05E97BFFAE4B}"/>
          </ac:spMkLst>
        </pc:spChg>
        <pc:spChg chg="mod">
          <ac:chgData name="Dhanalakshmi S" userId="91504401-57d8-4e19-824a-3608d37877b0" providerId="ADAL" clId="{8A323AF7-5DDF-4293-8B2F-DC213F566ECD}" dt="2024-06-04T16:06:52.703" v="3311" actId="207"/>
          <ac:spMkLst>
            <pc:docMk/>
            <pc:sldMk cId="2538280351" sldId="265"/>
            <ac:spMk id="23" creationId="{987C55F6-DD11-D1EC-BC40-2B494EFB592D}"/>
          </ac:spMkLst>
        </pc:spChg>
        <pc:spChg chg="mod">
          <ac:chgData name="Dhanalakshmi S" userId="91504401-57d8-4e19-824a-3608d37877b0" providerId="ADAL" clId="{8A323AF7-5DDF-4293-8B2F-DC213F566ECD}" dt="2024-06-04T16:02:17.085" v="3269" actId="208"/>
          <ac:spMkLst>
            <pc:docMk/>
            <pc:sldMk cId="2538280351" sldId="265"/>
            <ac:spMk id="24" creationId="{2FD10F8D-1900-0116-07C3-2CE53021B1E7}"/>
          </ac:spMkLst>
        </pc:spChg>
        <pc:spChg chg="mod">
          <ac:chgData name="Dhanalakshmi S" userId="91504401-57d8-4e19-824a-3608d37877b0" providerId="ADAL" clId="{8A323AF7-5DDF-4293-8B2F-DC213F566ECD}" dt="2024-06-04T16:02:17.085" v="3269" actId="208"/>
          <ac:spMkLst>
            <pc:docMk/>
            <pc:sldMk cId="2538280351" sldId="265"/>
            <ac:spMk id="25" creationId="{CEED8B04-3811-C9F1-202B-5F9058E20260}"/>
          </ac:spMkLst>
        </pc:spChg>
        <pc:spChg chg="del mod">
          <ac:chgData name="Dhanalakshmi S" userId="91504401-57d8-4e19-824a-3608d37877b0" providerId="ADAL" clId="{8A323AF7-5DDF-4293-8B2F-DC213F566ECD}" dt="2024-06-04T15:56:47.025" v="3015" actId="478"/>
          <ac:spMkLst>
            <pc:docMk/>
            <pc:sldMk cId="2538280351" sldId="265"/>
            <ac:spMk id="26" creationId="{35892DAA-941F-49D2-99AD-E3CAC8A81858}"/>
          </ac:spMkLst>
        </pc:spChg>
        <pc:spChg chg="mod">
          <ac:chgData name="Dhanalakshmi S" userId="91504401-57d8-4e19-824a-3608d37877b0" providerId="ADAL" clId="{8A323AF7-5DDF-4293-8B2F-DC213F566ECD}" dt="2024-06-04T16:01:59.415" v="3262" actId="208"/>
          <ac:spMkLst>
            <pc:docMk/>
            <pc:sldMk cId="2538280351" sldId="265"/>
            <ac:spMk id="28" creationId="{8A9B887B-4F2A-2C86-6F34-E47A9EB71138}"/>
          </ac:spMkLst>
        </pc:spChg>
        <pc:spChg chg="mod">
          <ac:chgData name="Dhanalakshmi S" userId="91504401-57d8-4e19-824a-3608d37877b0" providerId="ADAL" clId="{8A323AF7-5DDF-4293-8B2F-DC213F566ECD}" dt="2024-06-04T16:07:06.250" v="3315" actId="207"/>
          <ac:spMkLst>
            <pc:docMk/>
            <pc:sldMk cId="2538280351" sldId="265"/>
            <ac:spMk id="29" creationId="{482D488D-AC83-8A22-05B0-A5AFFCA1E065}"/>
          </ac:spMkLst>
        </pc:spChg>
        <pc:spChg chg="mod">
          <ac:chgData name="Dhanalakshmi S" userId="91504401-57d8-4e19-824a-3608d37877b0" providerId="ADAL" clId="{8A323AF7-5DDF-4293-8B2F-DC213F566ECD}" dt="2024-06-04T16:01:59.415" v="3262" actId="208"/>
          <ac:spMkLst>
            <pc:docMk/>
            <pc:sldMk cId="2538280351" sldId="265"/>
            <ac:spMk id="30" creationId="{56892093-FFFC-00F4-2615-AF19E6D8424E}"/>
          </ac:spMkLst>
        </pc:spChg>
        <pc:spChg chg="mod">
          <ac:chgData name="Dhanalakshmi S" userId="91504401-57d8-4e19-824a-3608d37877b0" providerId="ADAL" clId="{8A323AF7-5DDF-4293-8B2F-DC213F566ECD}" dt="2024-06-04T16:01:59.415" v="3262" actId="208"/>
          <ac:spMkLst>
            <pc:docMk/>
            <pc:sldMk cId="2538280351" sldId="265"/>
            <ac:spMk id="31" creationId="{ECE60273-7F3E-DC9C-1363-B86A640D8296}"/>
          </ac:spMkLst>
        </pc:spChg>
        <pc:spChg chg="del mod">
          <ac:chgData name="Dhanalakshmi S" userId="91504401-57d8-4e19-824a-3608d37877b0" providerId="ADAL" clId="{8A323AF7-5DDF-4293-8B2F-DC213F566ECD}" dt="2024-06-04T15:56:21.956" v="3009" actId="478"/>
          <ac:spMkLst>
            <pc:docMk/>
            <pc:sldMk cId="2538280351" sldId="265"/>
            <ac:spMk id="32" creationId="{A163AF5F-2486-4D26-59E9-870EA37581E4}"/>
          </ac:spMkLst>
        </pc:spChg>
        <pc:spChg chg="mod">
          <ac:chgData name="Dhanalakshmi S" userId="91504401-57d8-4e19-824a-3608d37877b0" providerId="ADAL" clId="{8A323AF7-5DDF-4293-8B2F-DC213F566ECD}" dt="2024-06-04T16:02:01.904" v="3263" actId="208"/>
          <ac:spMkLst>
            <pc:docMk/>
            <pc:sldMk cId="2538280351" sldId="265"/>
            <ac:spMk id="34" creationId="{EA6308A4-4A5E-0E33-964F-93A877CA8FE6}"/>
          </ac:spMkLst>
        </pc:spChg>
        <pc:spChg chg="mod">
          <ac:chgData name="Dhanalakshmi S" userId="91504401-57d8-4e19-824a-3608d37877b0" providerId="ADAL" clId="{8A323AF7-5DDF-4293-8B2F-DC213F566ECD}" dt="2024-06-04T16:07:09.402" v="3316" actId="207"/>
          <ac:spMkLst>
            <pc:docMk/>
            <pc:sldMk cId="2538280351" sldId="265"/>
            <ac:spMk id="35" creationId="{10EC8F35-A915-C726-6446-650E00C74A44}"/>
          </ac:spMkLst>
        </pc:spChg>
        <pc:spChg chg="mod">
          <ac:chgData name="Dhanalakshmi S" userId="91504401-57d8-4e19-824a-3608d37877b0" providerId="ADAL" clId="{8A323AF7-5DDF-4293-8B2F-DC213F566ECD}" dt="2024-06-04T16:02:01.904" v="3263" actId="208"/>
          <ac:spMkLst>
            <pc:docMk/>
            <pc:sldMk cId="2538280351" sldId="265"/>
            <ac:spMk id="36" creationId="{E7ED4234-034B-5887-C734-7B7F7D4714B7}"/>
          </ac:spMkLst>
        </pc:spChg>
        <pc:spChg chg="mod">
          <ac:chgData name="Dhanalakshmi S" userId="91504401-57d8-4e19-824a-3608d37877b0" providerId="ADAL" clId="{8A323AF7-5DDF-4293-8B2F-DC213F566ECD}" dt="2024-06-04T16:02:01.904" v="3263" actId="208"/>
          <ac:spMkLst>
            <pc:docMk/>
            <pc:sldMk cId="2538280351" sldId="265"/>
            <ac:spMk id="37" creationId="{225EFAA3-7299-BCE1-6C52-715B56C90EBC}"/>
          </ac:spMkLst>
        </pc:spChg>
        <pc:spChg chg="del mod">
          <ac:chgData name="Dhanalakshmi S" userId="91504401-57d8-4e19-824a-3608d37877b0" providerId="ADAL" clId="{8A323AF7-5DDF-4293-8B2F-DC213F566ECD}" dt="2024-06-04T15:56:13.904" v="3008" actId="478"/>
          <ac:spMkLst>
            <pc:docMk/>
            <pc:sldMk cId="2538280351" sldId="265"/>
            <ac:spMk id="38" creationId="{9C5561CB-3422-2380-8979-715C53616C2D}"/>
          </ac:spMkLst>
        </pc:spChg>
        <pc:spChg chg="mod">
          <ac:chgData name="Dhanalakshmi S" userId="91504401-57d8-4e19-824a-3608d37877b0" providerId="ADAL" clId="{8A323AF7-5DDF-4293-8B2F-DC213F566ECD}" dt="2024-06-04T16:02:04.299" v="3264" actId="208"/>
          <ac:spMkLst>
            <pc:docMk/>
            <pc:sldMk cId="2538280351" sldId="265"/>
            <ac:spMk id="40" creationId="{9BC31C1C-0470-148B-6DC5-2718768621FD}"/>
          </ac:spMkLst>
        </pc:spChg>
        <pc:spChg chg="mod">
          <ac:chgData name="Dhanalakshmi S" userId="91504401-57d8-4e19-824a-3608d37877b0" providerId="ADAL" clId="{8A323AF7-5DDF-4293-8B2F-DC213F566ECD}" dt="2024-06-04T16:07:13.621" v="3317" actId="207"/>
          <ac:spMkLst>
            <pc:docMk/>
            <pc:sldMk cId="2538280351" sldId="265"/>
            <ac:spMk id="41" creationId="{DBFB5F67-E180-A89E-9DC6-27F7F23EECA9}"/>
          </ac:spMkLst>
        </pc:spChg>
        <pc:spChg chg="mod">
          <ac:chgData name="Dhanalakshmi S" userId="91504401-57d8-4e19-824a-3608d37877b0" providerId="ADAL" clId="{8A323AF7-5DDF-4293-8B2F-DC213F566ECD}" dt="2024-06-04T16:02:04.299" v="3264" actId="208"/>
          <ac:spMkLst>
            <pc:docMk/>
            <pc:sldMk cId="2538280351" sldId="265"/>
            <ac:spMk id="42" creationId="{27D50CDE-F498-9E12-0108-3C53962B82BD}"/>
          </ac:spMkLst>
        </pc:spChg>
        <pc:spChg chg="mod">
          <ac:chgData name="Dhanalakshmi S" userId="91504401-57d8-4e19-824a-3608d37877b0" providerId="ADAL" clId="{8A323AF7-5DDF-4293-8B2F-DC213F566ECD}" dt="2024-06-04T16:02:04.299" v="3264" actId="208"/>
          <ac:spMkLst>
            <pc:docMk/>
            <pc:sldMk cId="2538280351" sldId="265"/>
            <ac:spMk id="43" creationId="{F0773014-3494-1D28-41B8-824EF8DDD80F}"/>
          </ac:spMkLst>
        </pc:spChg>
        <pc:spChg chg="del mod">
          <ac:chgData name="Dhanalakshmi S" userId="91504401-57d8-4e19-824a-3608d37877b0" providerId="ADAL" clId="{8A323AF7-5DDF-4293-8B2F-DC213F566ECD}" dt="2024-06-04T15:56:36.484" v="3012" actId="478"/>
          <ac:spMkLst>
            <pc:docMk/>
            <pc:sldMk cId="2538280351" sldId="265"/>
            <ac:spMk id="44" creationId="{1877870D-96D4-C973-2724-CE13525E9F61}"/>
          </ac:spMkLst>
        </pc:spChg>
        <pc:spChg chg="add mod">
          <ac:chgData name="Dhanalakshmi S" userId="91504401-57d8-4e19-824a-3608d37877b0" providerId="ADAL" clId="{8A323AF7-5DDF-4293-8B2F-DC213F566ECD}" dt="2024-06-04T15:55:24.643" v="2971" actId="1076"/>
          <ac:spMkLst>
            <pc:docMk/>
            <pc:sldMk cId="2538280351" sldId="265"/>
            <ac:spMk id="45" creationId="{5B028B08-D969-9F08-2E9F-741B157F8D24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47" creationId="{22672FCA-BB14-5C4B-4065-9BFFE0C9A480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48" creationId="{8C8AF5C4-2E25-A84C-ADB1-BD7B63A0687D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50" creationId="{8F623C9D-F613-72AC-9271-25FEAF2C7DF4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51" creationId="{9F2DF68A-D8DA-2CAA-793B-6EA89DAF2583}"/>
          </ac:spMkLst>
        </pc:spChg>
        <pc:spChg chg="mod">
          <ac:chgData name="Dhanalakshmi S" userId="91504401-57d8-4e19-824a-3608d37877b0" providerId="ADAL" clId="{8A323AF7-5DDF-4293-8B2F-DC213F566ECD}" dt="2024-06-04T16:01:56.423" v="3261" actId="208"/>
          <ac:spMkLst>
            <pc:docMk/>
            <pc:sldMk cId="2538280351" sldId="265"/>
            <ac:spMk id="53" creationId="{EF41C29B-A392-1667-FD81-1DB6A8966A53}"/>
          </ac:spMkLst>
        </pc:spChg>
        <pc:spChg chg="mod">
          <ac:chgData name="Dhanalakshmi S" userId="91504401-57d8-4e19-824a-3608d37877b0" providerId="ADAL" clId="{8A323AF7-5DDF-4293-8B2F-DC213F566ECD}" dt="2024-06-04T16:07:02.795" v="3314" actId="207"/>
          <ac:spMkLst>
            <pc:docMk/>
            <pc:sldMk cId="2538280351" sldId="265"/>
            <ac:spMk id="54" creationId="{DA52F8BB-A013-7438-A31D-3B55ED800237}"/>
          </ac:spMkLst>
        </pc:spChg>
        <pc:spChg chg="mod">
          <ac:chgData name="Dhanalakshmi S" userId="91504401-57d8-4e19-824a-3608d37877b0" providerId="ADAL" clId="{8A323AF7-5DDF-4293-8B2F-DC213F566ECD}" dt="2024-06-04T16:01:56.423" v="3261" actId="208"/>
          <ac:spMkLst>
            <pc:docMk/>
            <pc:sldMk cId="2538280351" sldId="265"/>
            <ac:spMk id="55" creationId="{237D28C0-8598-B107-07EA-05A3DDED9A6E}"/>
          </ac:spMkLst>
        </pc:spChg>
        <pc:spChg chg="mod">
          <ac:chgData name="Dhanalakshmi S" userId="91504401-57d8-4e19-824a-3608d37877b0" providerId="ADAL" clId="{8A323AF7-5DDF-4293-8B2F-DC213F566ECD}" dt="2024-06-04T16:01:56.423" v="3261" actId="208"/>
          <ac:spMkLst>
            <pc:docMk/>
            <pc:sldMk cId="2538280351" sldId="265"/>
            <ac:spMk id="56" creationId="{0EA7445D-2469-AC61-4A24-BEA1164ECB9A}"/>
          </ac:spMkLst>
        </pc:spChg>
        <pc:spChg chg="del mod">
          <ac:chgData name="Dhanalakshmi S" userId="91504401-57d8-4e19-824a-3608d37877b0" providerId="ADAL" clId="{8A323AF7-5DDF-4293-8B2F-DC213F566ECD}" dt="2024-06-04T15:56:24.661" v="3010" actId="478"/>
          <ac:spMkLst>
            <pc:docMk/>
            <pc:sldMk cId="2538280351" sldId="265"/>
            <ac:spMk id="57" creationId="{FB90D6B1-0CE3-C459-860C-AB17DE259F4F}"/>
          </ac:spMkLst>
        </pc:spChg>
        <pc:spChg chg="mod">
          <ac:chgData name="Dhanalakshmi S" userId="91504401-57d8-4e19-824a-3608d37877b0" providerId="ADAL" clId="{8A323AF7-5DDF-4293-8B2F-DC213F566ECD}" dt="2024-06-04T16:02:19.859" v="3270" actId="208"/>
          <ac:spMkLst>
            <pc:docMk/>
            <pc:sldMk cId="2538280351" sldId="265"/>
            <ac:spMk id="59" creationId="{B2C61E10-60F3-565F-085C-0EB6EF469AE3}"/>
          </ac:spMkLst>
        </pc:spChg>
        <pc:spChg chg="mod">
          <ac:chgData name="Dhanalakshmi S" userId="91504401-57d8-4e19-824a-3608d37877b0" providerId="ADAL" clId="{8A323AF7-5DDF-4293-8B2F-DC213F566ECD}" dt="2024-06-04T16:06:48.976" v="3310" actId="207"/>
          <ac:spMkLst>
            <pc:docMk/>
            <pc:sldMk cId="2538280351" sldId="265"/>
            <ac:spMk id="60" creationId="{05CF9A46-D0A9-D237-1804-B0F1457901E2}"/>
          </ac:spMkLst>
        </pc:spChg>
        <pc:spChg chg="mod">
          <ac:chgData name="Dhanalakshmi S" userId="91504401-57d8-4e19-824a-3608d37877b0" providerId="ADAL" clId="{8A323AF7-5DDF-4293-8B2F-DC213F566ECD}" dt="2024-06-04T16:02:19.859" v="3270" actId="208"/>
          <ac:spMkLst>
            <pc:docMk/>
            <pc:sldMk cId="2538280351" sldId="265"/>
            <ac:spMk id="61" creationId="{A261339F-9ECD-BBC5-C633-CCC750EC912D}"/>
          </ac:spMkLst>
        </pc:spChg>
        <pc:spChg chg="mod">
          <ac:chgData name="Dhanalakshmi S" userId="91504401-57d8-4e19-824a-3608d37877b0" providerId="ADAL" clId="{8A323AF7-5DDF-4293-8B2F-DC213F566ECD}" dt="2024-06-04T16:02:19.859" v="3270" actId="208"/>
          <ac:spMkLst>
            <pc:docMk/>
            <pc:sldMk cId="2538280351" sldId="265"/>
            <ac:spMk id="62" creationId="{855C5135-39DF-F364-4681-F1BDE7A10CCF}"/>
          </ac:spMkLst>
        </pc:spChg>
        <pc:spChg chg="del mod">
          <ac:chgData name="Dhanalakshmi S" userId="91504401-57d8-4e19-824a-3608d37877b0" providerId="ADAL" clId="{8A323AF7-5DDF-4293-8B2F-DC213F566ECD}" dt="2024-06-04T15:56:41.537" v="3013" actId="478"/>
          <ac:spMkLst>
            <pc:docMk/>
            <pc:sldMk cId="2538280351" sldId="265"/>
            <ac:spMk id="63" creationId="{839670F5-BF83-BE45-53A7-E30EBB5F7F19}"/>
          </ac:spMkLst>
        </pc:spChg>
        <pc:spChg chg="add del mod">
          <ac:chgData name="Dhanalakshmi S" userId="91504401-57d8-4e19-824a-3608d37877b0" providerId="ADAL" clId="{8A323AF7-5DDF-4293-8B2F-DC213F566ECD}" dt="2024-06-04T15:56:53.658" v="3016" actId="478"/>
          <ac:spMkLst>
            <pc:docMk/>
            <pc:sldMk cId="2538280351" sldId="265"/>
            <ac:spMk id="64" creationId="{55580D5F-6ABB-244F-E793-50ADFC371F7D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66" creationId="{DE197874-ACA5-009C-C856-1308BA6C3F1C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67" creationId="{39F26307-34FC-EEE3-98ED-2A88F24BEF34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68" creationId="{FA7D2190-183C-6C92-57FA-E108558D0CE5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69" creationId="{7E7218B0-7B9C-B229-5035-348847C70315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70" creationId="{E966DF7C-B5DB-1353-7BCA-21402BFABEE6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71" creationId="{1010AAEA-7507-557B-2EC7-05F8A5CEF6AD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73" creationId="{15C3751A-DB18-2BB3-9955-FC3DFF6285A6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74" creationId="{5B3C5D32-89EE-71EE-C16A-133DA3ABA8E7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75" creationId="{100603B8-5939-15A6-068C-C37579071DF6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76" creationId="{488F6D0C-D813-C6DB-E5F3-C9CF4A3ABD68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77" creationId="{508B3FBB-525D-34ED-1ED4-DD265D24A48A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79" creationId="{F100D4DC-E7B6-2943-7D3C-0E83720DB21C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80" creationId="{65CFB6A5-BC84-DF7F-F680-1F35CF6B7CE9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81" creationId="{95979AF1-9E8F-F99A-C066-B347B15826F4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82" creationId="{3675D2F1-D2AB-247C-B404-6F045503F016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83" creationId="{417A009B-4B42-5815-8277-0877C75C8E2B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85" creationId="{E0530408-C410-E1B6-C109-B2F3F8121942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86" creationId="{DEC6DF93-D36E-AB2F-5237-E66AF963B6C5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87" creationId="{29EFF118-266B-0EDA-F94D-9B8494381404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88" creationId="{3A30B5CC-CFBA-A98E-17A8-0FEF12F94A06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89" creationId="{969D2FB5-AC8F-F24D-ED73-8B95ED152419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90" creationId="{A6D5D9CF-5A8F-C351-D6D6-3E3EC10EACDB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91" creationId="{CFF324BB-8F32-D930-82B6-2A87FB7B27F3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92" creationId="{161941C4-2579-2A96-6D45-D8A593B53FE3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93" creationId="{2E9EA41D-7A62-7E74-80AA-BFF7CED40F46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94" creationId="{3EE02A72-CA4D-FB69-9F4D-779B2CAFE1CF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95" creationId="{C26992EF-B8F0-D2AB-FF13-76EAEB0278DE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96" creationId="{9258F1E0-9211-BB81-7EC2-942EAB0CB6FA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97" creationId="{94434696-337C-1A47-FC4E-A327123B3D6A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99" creationId="{B2760534-0A27-63E9-4BA5-2BDB5A7AC668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100" creationId="{1D064155-F20D-31D0-3712-A357DCF5759C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101" creationId="{7CE5785E-C857-4CD9-37D7-154E39565147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102" creationId="{9EEDFF12-2666-5A79-4F8C-4C1D54298C9C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103" creationId="{D485A25F-F3EB-2BBA-D441-6E822496ECCF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104" creationId="{38ECD182-4A72-F50B-9217-543C56D4260E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105" creationId="{22AB4043-9494-EA65-4BCE-18AFB4666CF4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106" creationId="{3C6BC059-8F1D-ADCE-BDEA-A4A58ECF7334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108" creationId="{7F7F1ECB-059E-921F-6F62-5EF771293D9F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109" creationId="{616BCFCF-5705-4E1F-1FB2-EA8BCA23B16C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110" creationId="{A0FFEEF6-51F5-5581-5F02-866D7A9B209E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111" creationId="{91AD12D0-BABA-BFB3-6248-5EA04CC57DED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112" creationId="{8472DBAF-B1F2-C32F-FA05-F91881192733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114" creationId="{40E0F1B3-CEEF-CE56-B0E8-0CEE55366C6B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115" creationId="{96286FB3-201A-E167-E872-02BC38E3E3EF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116" creationId="{77526308-5707-D8AB-3485-701AEB54022D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117" creationId="{92F75993-4B37-EB06-B189-BA01DBB33D28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118" creationId="{C9F0A62B-9514-3F37-D205-B1049AFA6FAE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119" creationId="{CA77034A-6221-7F2E-98DF-D0710A94563C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120" creationId="{229D950E-8DE6-54CB-CA79-D2BADED3A59A}"/>
          </ac:spMkLst>
        </pc:spChg>
        <pc:spChg chg="mod">
          <ac:chgData name="Dhanalakshmi S" userId="91504401-57d8-4e19-824a-3608d37877b0" providerId="ADAL" clId="{8A323AF7-5DDF-4293-8B2F-DC213F566ECD}" dt="2024-06-04T15:55:15.629" v="2970"/>
          <ac:spMkLst>
            <pc:docMk/>
            <pc:sldMk cId="2538280351" sldId="265"/>
            <ac:spMk id="121" creationId="{B433AAB6-63A9-F9A5-2B8A-20D8B91BFA90}"/>
          </ac:spMkLst>
        </pc:spChg>
        <pc:spChg chg="add mod">
          <ac:chgData name="Dhanalakshmi S" userId="91504401-57d8-4e19-824a-3608d37877b0" providerId="ADAL" clId="{8A323AF7-5DDF-4293-8B2F-DC213F566ECD}" dt="2024-06-04T15:59:21.267" v="3235" actId="403"/>
          <ac:spMkLst>
            <pc:docMk/>
            <pc:sldMk cId="2538280351" sldId="265"/>
            <ac:spMk id="122" creationId="{CA790A6D-55C8-47D8-C2F7-44403AEB3E84}"/>
          </ac:spMkLst>
        </pc:spChg>
        <pc:spChg chg="add mod">
          <ac:chgData name="Dhanalakshmi S" userId="91504401-57d8-4e19-824a-3608d37877b0" providerId="ADAL" clId="{8A323AF7-5DDF-4293-8B2F-DC213F566ECD}" dt="2024-06-04T15:59:21.267" v="3235" actId="403"/>
          <ac:spMkLst>
            <pc:docMk/>
            <pc:sldMk cId="2538280351" sldId="265"/>
            <ac:spMk id="123" creationId="{391409F0-7722-7AD4-38D5-DC7BA333495F}"/>
          </ac:spMkLst>
        </pc:spChg>
        <pc:spChg chg="add mod">
          <ac:chgData name="Dhanalakshmi S" userId="91504401-57d8-4e19-824a-3608d37877b0" providerId="ADAL" clId="{8A323AF7-5DDF-4293-8B2F-DC213F566ECD}" dt="2024-06-04T15:59:21.267" v="3235" actId="403"/>
          <ac:spMkLst>
            <pc:docMk/>
            <pc:sldMk cId="2538280351" sldId="265"/>
            <ac:spMk id="124" creationId="{E13C036B-9C44-2096-F451-024462955CC3}"/>
          </ac:spMkLst>
        </pc:spChg>
        <pc:spChg chg="add mod">
          <ac:chgData name="Dhanalakshmi S" userId="91504401-57d8-4e19-824a-3608d37877b0" providerId="ADAL" clId="{8A323AF7-5DDF-4293-8B2F-DC213F566ECD}" dt="2024-06-04T15:59:21.267" v="3235" actId="403"/>
          <ac:spMkLst>
            <pc:docMk/>
            <pc:sldMk cId="2538280351" sldId="265"/>
            <ac:spMk id="125" creationId="{B5D1BE65-A9DE-CB54-4C3D-A2892445FFD1}"/>
          </ac:spMkLst>
        </pc:spChg>
        <pc:spChg chg="add mod">
          <ac:chgData name="Dhanalakshmi S" userId="91504401-57d8-4e19-824a-3608d37877b0" providerId="ADAL" clId="{8A323AF7-5DDF-4293-8B2F-DC213F566ECD}" dt="2024-06-04T16:02:09.990" v="3266" actId="208"/>
          <ac:spMkLst>
            <pc:docMk/>
            <pc:sldMk cId="2538280351" sldId="265"/>
            <ac:spMk id="126" creationId="{6ED7EE84-B961-B4EE-3B46-4CB2D5696050}"/>
          </ac:spMkLst>
        </pc:spChg>
        <pc:spChg chg="add mod">
          <ac:chgData name="Dhanalakshmi S" userId="91504401-57d8-4e19-824a-3608d37877b0" providerId="ADAL" clId="{8A323AF7-5DDF-4293-8B2F-DC213F566ECD}" dt="2024-06-04T15:59:21.267" v="3235" actId="403"/>
          <ac:spMkLst>
            <pc:docMk/>
            <pc:sldMk cId="2538280351" sldId="265"/>
            <ac:spMk id="127" creationId="{CC22424E-5A6A-A08A-D972-1B941EBEDCC0}"/>
          </ac:spMkLst>
        </pc:spChg>
        <pc:spChg chg="add mod">
          <ac:chgData name="Dhanalakshmi S" userId="91504401-57d8-4e19-824a-3608d37877b0" providerId="ADAL" clId="{8A323AF7-5DDF-4293-8B2F-DC213F566ECD}" dt="2024-06-04T16:02:43.100" v="3275" actId="122"/>
          <ac:spMkLst>
            <pc:docMk/>
            <pc:sldMk cId="2538280351" sldId="265"/>
            <ac:spMk id="128" creationId="{68E14A52-157F-5F5D-B5BB-FA56F05A84E9}"/>
          </ac:spMkLst>
        </pc:spChg>
        <pc:spChg chg="add mod">
          <ac:chgData name="Dhanalakshmi S" userId="91504401-57d8-4e19-824a-3608d37877b0" providerId="ADAL" clId="{8A323AF7-5DDF-4293-8B2F-DC213F566ECD}" dt="2024-06-04T15:59:21.267" v="3235" actId="403"/>
          <ac:spMkLst>
            <pc:docMk/>
            <pc:sldMk cId="2538280351" sldId="265"/>
            <ac:spMk id="129" creationId="{14D126F6-B3EB-0C75-3B12-27D56809690B}"/>
          </ac:spMkLst>
        </pc:spChg>
        <pc:spChg chg="add mod">
          <ac:chgData name="Dhanalakshmi S" userId="91504401-57d8-4e19-824a-3608d37877b0" providerId="ADAL" clId="{8A323AF7-5DDF-4293-8B2F-DC213F566ECD}" dt="2024-06-04T15:56:00.067" v="3006" actId="1076"/>
          <ac:spMkLst>
            <pc:docMk/>
            <pc:sldMk cId="2538280351" sldId="265"/>
            <ac:spMk id="130" creationId="{C2F8C6C3-217A-10D9-459E-1FE7328E2BA0}"/>
          </ac:spMkLst>
        </pc:spChg>
        <pc:spChg chg="mod">
          <ac:chgData name="Dhanalakshmi S" userId="91504401-57d8-4e19-824a-3608d37877b0" providerId="ADAL" clId="{8A323AF7-5DDF-4293-8B2F-DC213F566ECD}" dt="2024-06-04T15:55:42.629" v="2974"/>
          <ac:spMkLst>
            <pc:docMk/>
            <pc:sldMk cId="2538280351" sldId="265"/>
            <ac:spMk id="132" creationId="{56243FEB-256C-3AAB-D571-7BE741E5406F}"/>
          </ac:spMkLst>
        </pc:spChg>
        <pc:spChg chg="mod">
          <ac:chgData name="Dhanalakshmi S" userId="91504401-57d8-4e19-824a-3608d37877b0" providerId="ADAL" clId="{8A323AF7-5DDF-4293-8B2F-DC213F566ECD}" dt="2024-06-04T16:05:10.210" v="3297" actId="208"/>
          <ac:spMkLst>
            <pc:docMk/>
            <pc:sldMk cId="2538280351" sldId="265"/>
            <ac:spMk id="133" creationId="{416D9E00-452D-46C5-EE97-E53A4C7A61A6}"/>
          </ac:spMkLst>
        </pc:spChg>
        <pc:spChg chg="mod">
          <ac:chgData name="Dhanalakshmi S" userId="91504401-57d8-4e19-824a-3608d37877b0" providerId="ADAL" clId="{8A323AF7-5DDF-4293-8B2F-DC213F566ECD}" dt="2024-06-04T16:04:46.282" v="3293" actId="207"/>
          <ac:spMkLst>
            <pc:docMk/>
            <pc:sldMk cId="2538280351" sldId="265"/>
            <ac:spMk id="134" creationId="{260A36BE-EF4C-2AA0-CD31-70B34DE68182}"/>
          </ac:spMkLst>
        </pc:spChg>
        <pc:spChg chg="mod">
          <ac:chgData name="Dhanalakshmi S" userId="91504401-57d8-4e19-824a-3608d37877b0" providerId="ADAL" clId="{8A323AF7-5DDF-4293-8B2F-DC213F566ECD}" dt="2024-06-04T16:04:51.936" v="3295" actId="207"/>
          <ac:spMkLst>
            <pc:docMk/>
            <pc:sldMk cId="2538280351" sldId="265"/>
            <ac:spMk id="135" creationId="{140F8D92-F353-6039-304C-9780C1134E30}"/>
          </ac:spMkLst>
        </pc:spChg>
        <pc:spChg chg="mod">
          <ac:chgData name="Dhanalakshmi S" userId="91504401-57d8-4e19-824a-3608d37877b0" providerId="ADAL" clId="{8A323AF7-5DDF-4293-8B2F-DC213F566ECD}" dt="2024-06-04T16:04:49.150" v="3294" actId="207"/>
          <ac:spMkLst>
            <pc:docMk/>
            <pc:sldMk cId="2538280351" sldId="265"/>
            <ac:spMk id="136" creationId="{5A76A3F2-912C-B24E-5CF6-6FC22B286FDF}"/>
          </ac:spMkLst>
        </pc:spChg>
        <pc:grpChg chg="add del mod">
          <ac:chgData name="Dhanalakshmi S" userId="91504401-57d8-4e19-824a-3608d37877b0" providerId="ADAL" clId="{8A323AF7-5DDF-4293-8B2F-DC213F566ECD}" dt="2024-06-04T15:55:34.575" v="2973" actId="478"/>
          <ac:grpSpMkLst>
            <pc:docMk/>
            <pc:sldMk cId="2538280351" sldId="265"/>
            <ac:grpSpMk id="4" creationId="{2FBCFD26-72D4-14A8-B32E-3A4BD01395C3}"/>
          </ac:grpSpMkLst>
        </pc:grpChg>
        <pc:grpChg chg="add mod">
          <ac:chgData name="Dhanalakshmi S" userId="91504401-57d8-4e19-824a-3608d37877b0" providerId="ADAL" clId="{8A323AF7-5DDF-4293-8B2F-DC213F566ECD}" dt="2024-06-04T15:55:24.643" v="2971" actId="1076"/>
          <ac:grpSpMkLst>
            <pc:docMk/>
            <pc:sldMk cId="2538280351" sldId="265"/>
            <ac:grpSpMk id="10" creationId="{020D5875-D33F-C4B8-95A0-BCF38F5647EC}"/>
          </ac:grpSpMkLst>
        </pc:grpChg>
        <pc:grpChg chg="add mod">
          <ac:chgData name="Dhanalakshmi S" userId="91504401-57d8-4e19-824a-3608d37877b0" providerId="ADAL" clId="{8A323AF7-5DDF-4293-8B2F-DC213F566ECD}" dt="2024-06-04T15:55:24.643" v="2971" actId="1076"/>
          <ac:grpSpMkLst>
            <pc:docMk/>
            <pc:sldMk cId="2538280351" sldId="265"/>
            <ac:grpSpMk id="15" creationId="{BB59B806-CD40-6E70-58C8-95A2C0FA248E}"/>
          </ac:grpSpMkLst>
        </pc:grpChg>
        <pc:grpChg chg="add mod">
          <ac:chgData name="Dhanalakshmi S" userId="91504401-57d8-4e19-824a-3608d37877b0" providerId="ADAL" clId="{8A323AF7-5DDF-4293-8B2F-DC213F566ECD}" dt="2024-06-04T15:55:24.643" v="2971" actId="1076"/>
          <ac:grpSpMkLst>
            <pc:docMk/>
            <pc:sldMk cId="2538280351" sldId="265"/>
            <ac:grpSpMk id="21" creationId="{E90BCF27-5A9C-94B2-2936-05B0848158F5}"/>
          </ac:grpSpMkLst>
        </pc:grpChg>
        <pc:grpChg chg="add mod">
          <ac:chgData name="Dhanalakshmi S" userId="91504401-57d8-4e19-824a-3608d37877b0" providerId="ADAL" clId="{8A323AF7-5DDF-4293-8B2F-DC213F566ECD}" dt="2024-06-04T15:55:24.643" v="2971" actId="1076"/>
          <ac:grpSpMkLst>
            <pc:docMk/>
            <pc:sldMk cId="2538280351" sldId="265"/>
            <ac:grpSpMk id="27" creationId="{50431C69-B6EE-F4A1-EFAB-905AE3507A67}"/>
          </ac:grpSpMkLst>
        </pc:grpChg>
        <pc:grpChg chg="add mod">
          <ac:chgData name="Dhanalakshmi S" userId="91504401-57d8-4e19-824a-3608d37877b0" providerId="ADAL" clId="{8A323AF7-5DDF-4293-8B2F-DC213F566ECD}" dt="2024-06-04T15:55:24.643" v="2971" actId="1076"/>
          <ac:grpSpMkLst>
            <pc:docMk/>
            <pc:sldMk cId="2538280351" sldId="265"/>
            <ac:grpSpMk id="33" creationId="{AFE8E54F-FBA4-AECF-993B-0D9BE148FC32}"/>
          </ac:grpSpMkLst>
        </pc:grpChg>
        <pc:grpChg chg="add mod">
          <ac:chgData name="Dhanalakshmi S" userId="91504401-57d8-4e19-824a-3608d37877b0" providerId="ADAL" clId="{8A323AF7-5DDF-4293-8B2F-DC213F566ECD}" dt="2024-06-04T15:55:24.643" v="2971" actId="1076"/>
          <ac:grpSpMkLst>
            <pc:docMk/>
            <pc:sldMk cId="2538280351" sldId="265"/>
            <ac:grpSpMk id="39" creationId="{64EE407A-2EA6-E9D4-9D78-78EDDB84020C}"/>
          </ac:grpSpMkLst>
        </pc:grpChg>
        <pc:grpChg chg="add del mod">
          <ac:chgData name="Dhanalakshmi S" userId="91504401-57d8-4e19-824a-3608d37877b0" providerId="ADAL" clId="{8A323AF7-5DDF-4293-8B2F-DC213F566ECD}" dt="2024-06-04T15:56:27.369" v="3011" actId="478"/>
          <ac:grpSpMkLst>
            <pc:docMk/>
            <pc:sldMk cId="2538280351" sldId="265"/>
            <ac:grpSpMk id="46" creationId="{9AA1A7D7-ED5F-F009-13F9-4BA27CC039E7}"/>
          </ac:grpSpMkLst>
        </pc:grpChg>
        <pc:grpChg chg="add mod">
          <ac:chgData name="Dhanalakshmi S" userId="91504401-57d8-4e19-824a-3608d37877b0" providerId="ADAL" clId="{8A323AF7-5DDF-4293-8B2F-DC213F566ECD}" dt="2024-06-04T15:55:24.643" v="2971" actId="1076"/>
          <ac:grpSpMkLst>
            <pc:docMk/>
            <pc:sldMk cId="2538280351" sldId="265"/>
            <ac:grpSpMk id="49" creationId="{2851948E-082F-70F0-911F-FC6AE24B6AFD}"/>
          </ac:grpSpMkLst>
        </pc:grpChg>
        <pc:grpChg chg="add mod">
          <ac:chgData name="Dhanalakshmi S" userId="91504401-57d8-4e19-824a-3608d37877b0" providerId="ADAL" clId="{8A323AF7-5DDF-4293-8B2F-DC213F566ECD}" dt="2024-06-04T15:55:24.643" v="2971" actId="1076"/>
          <ac:grpSpMkLst>
            <pc:docMk/>
            <pc:sldMk cId="2538280351" sldId="265"/>
            <ac:grpSpMk id="52" creationId="{A7124397-D76D-3FB2-87BA-0EA818B146CD}"/>
          </ac:grpSpMkLst>
        </pc:grpChg>
        <pc:grpChg chg="add mod">
          <ac:chgData name="Dhanalakshmi S" userId="91504401-57d8-4e19-824a-3608d37877b0" providerId="ADAL" clId="{8A323AF7-5DDF-4293-8B2F-DC213F566ECD}" dt="2024-06-04T15:55:24.643" v="2971" actId="1076"/>
          <ac:grpSpMkLst>
            <pc:docMk/>
            <pc:sldMk cId="2538280351" sldId="265"/>
            <ac:grpSpMk id="58" creationId="{3CCA0BED-EBF4-D596-67D9-A40B0C41A0DC}"/>
          </ac:grpSpMkLst>
        </pc:grpChg>
        <pc:grpChg chg="add mod">
          <ac:chgData name="Dhanalakshmi S" userId="91504401-57d8-4e19-824a-3608d37877b0" providerId="ADAL" clId="{8A323AF7-5DDF-4293-8B2F-DC213F566ECD}" dt="2024-06-04T15:55:24.643" v="2971" actId="1076"/>
          <ac:grpSpMkLst>
            <pc:docMk/>
            <pc:sldMk cId="2538280351" sldId="265"/>
            <ac:grpSpMk id="65" creationId="{4E1D4DC4-2109-A3D0-7366-C324C9A8A28D}"/>
          </ac:grpSpMkLst>
        </pc:grpChg>
        <pc:grpChg chg="add mod">
          <ac:chgData name="Dhanalakshmi S" userId="91504401-57d8-4e19-824a-3608d37877b0" providerId="ADAL" clId="{8A323AF7-5DDF-4293-8B2F-DC213F566ECD}" dt="2024-06-04T15:55:24.643" v="2971" actId="1076"/>
          <ac:grpSpMkLst>
            <pc:docMk/>
            <pc:sldMk cId="2538280351" sldId="265"/>
            <ac:grpSpMk id="72" creationId="{B771DF09-9CC9-AAAC-18E6-07E8FE3FB150}"/>
          </ac:grpSpMkLst>
        </pc:grpChg>
        <pc:grpChg chg="add del mod">
          <ac:chgData name="Dhanalakshmi S" userId="91504401-57d8-4e19-824a-3608d37877b0" providerId="ADAL" clId="{8A323AF7-5DDF-4293-8B2F-DC213F566ECD}" dt="2024-06-04T15:56:04.752" v="3007" actId="478"/>
          <ac:grpSpMkLst>
            <pc:docMk/>
            <pc:sldMk cId="2538280351" sldId="265"/>
            <ac:grpSpMk id="78" creationId="{2D409F1A-D994-F42D-08F8-06712EC077D2}"/>
          </ac:grpSpMkLst>
        </pc:grpChg>
        <pc:grpChg chg="add mod">
          <ac:chgData name="Dhanalakshmi S" userId="91504401-57d8-4e19-824a-3608d37877b0" providerId="ADAL" clId="{8A323AF7-5DDF-4293-8B2F-DC213F566ECD}" dt="2024-06-04T15:55:24.643" v="2971" actId="1076"/>
          <ac:grpSpMkLst>
            <pc:docMk/>
            <pc:sldMk cId="2538280351" sldId="265"/>
            <ac:grpSpMk id="84" creationId="{EEE9BD24-C540-A6CA-B288-AF07A6EAE73F}"/>
          </ac:grpSpMkLst>
        </pc:grpChg>
        <pc:grpChg chg="add mod">
          <ac:chgData name="Dhanalakshmi S" userId="91504401-57d8-4e19-824a-3608d37877b0" providerId="ADAL" clId="{8A323AF7-5DDF-4293-8B2F-DC213F566ECD}" dt="2024-06-04T15:55:24.643" v="2971" actId="1076"/>
          <ac:grpSpMkLst>
            <pc:docMk/>
            <pc:sldMk cId="2538280351" sldId="265"/>
            <ac:grpSpMk id="98" creationId="{898F6324-70A1-1980-128A-1A6C94C7E143}"/>
          </ac:grpSpMkLst>
        </pc:grpChg>
        <pc:grpChg chg="add del mod">
          <ac:chgData name="Dhanalakshmi S" userId="91504401-57d8-4e19-824a-3608d37877b0" providerId="ADAL" clId="{8A323AF7-5DDF-4293-8B2F-DC213F566ECD}" dt="2024-06-04T15:56:44.416" v="3014" actId="478"/>
          <ac:grpSpMkLst>
            <pc:docMk/>
            <pc:sldMk cId="2538280351" sldId="265"/>
            <ac:grpSpMk id="107" creationId="{4A673F8A-B179-35CF-DDC1-634AE1297F62}"/>
          </ac:grpSpMkLst>
        </pc:grpChg>
        <pc:grpChg chg="add mod">
          <ac:chgData name="Dhanalakshmi S" userId="91504401-57d8-4e19-824a-3608d37877b0" providerId="ADAL" clId="{8A323AF7-5DDF-4293-8B2F-DC213F566ECD}" dt="2024-06-04T15:55:24.643" v="2971" actId="1076"/>
          <ac:grpSpMkLst>
            <pc:docMk/>
            <pc:sldMk cId="2538280351" sldId="265"/>
            <ac:grpSpMk id="113" creationId="{82705067-B1F7-BDB4-2C1A-875098BD9B2A}"/>
          </ac:grpSpMkLst>
        </pc:grpChg>
        <pc:grpChg chg="add mod">
          <ac:chgData name="Dhanalakshmi S" userId="91504401-57d8-4e19-824a-3608d37877b0" providerId="ADAL" clId="{8A323AF7-5DDF-4293-8B2F-DC213F566ECD}" dt="2024-06-04T16:05:04.436" v="3296" actId="14861"/>
          <ac:grpSpMkLst>
            <pc:docMk/>
            <pc:sldMk cId="2538280351" sldId="265"/>
            <ac:grpSpMk id="131" creationId="{B9CF605B-8893-52B4-B8F3-902F3D06782C}"/>
          </ac:grpSpMkLst>
        </pc:grpChg>
      </pc:sldChg>
      <pc:sldChg chg="addSp delSp modSp new mod modAnim">
        <pc:chgData name="Dhanalakshmi S" userId="91504401-57d8-4e19-824a-3608d37877b0" providerId="ADAL" clId="{8A323AF7-5DDF-4293-8B2F-DC213F566ECD}" dt="2024-06-04T16:30:59.548" v="3797" actId="207"/>
        <pc:sldMkLst>
          <pc:docMk/>
          <pc:sldMk cId="3541477485" sldId="266"/>
        </pc:sldMkLst>
        <pc:spChg chg="mod">
          <ac:chgData name="Dhanalakshmi S" userId="91504401-57d8-4e19-824a-3608d37877b0" providerId="ADAL" clId="{8A323AF7-5DDF-4293-8B2F-DC213F566ECD}" dt="2024-06-04T16:07:41.252" v="3351" actId="20577"/>
          <ac:spMkLst>
            <pc:docMk/>
            <pc:sldMk cId="3541477485" sldId="266"/>
            <ac:spMk id="2" creationId="{F3B51985-41AF-FB7F-6E4F-E252DA975D76}"/>
          </ac:spMkLst>
        </pc:spChg>
        <pc:spChg chg="del">
          <ac:chgData name="Dhanalakshmi S" userId="91504401-57d8-4e19-824a-3608d37877b0" providerId="ADAL" clId="{8A323AF7-5DDF-4293-8B2F-DC213F566ECD}" dt="2024-06-04T16:07:44.508" v="3352" actId="478"/>
          <ac:spMkLst>
            <pc:docMk/>
            <pc:sldMk cId="3541477485" sldId="266"/>
            <ac:spMk id="3" creationId="{CC6F004C-16BD-54B0-9671-F648E5AA1218}"/>
          </ac:spMkLst>
        </pc:spChg>
        <pc:spChg chg="add mod">
          <ac:chgData name="Dhanalakshmi S" userId="91504401-57d8-4e19-824a-3608d37877b0" providerId="ADAL" clId="{8A323AF7-5DDF-4293-8B2F-DC213F566ECD}" dt="2024-06-04T16:09:04.198" v="3361" actId="1076"/>
          <ac:spMkLst>
            <pc:docMk/>
            <pc:sldMk cId="3541477485" sldId="266"/>
            <ac:spMk id="4" creationId="{B734CD4F-A3FC-618F-F9FA-FF15FFCF7213}"/>
          </ac:spMkLst>
        </pc:spChg>
        <pc:spChg chg="mod">
          <ac:chgData name="Dhanalakshmi S" userId="91504401-57d8-4e19-824a-3608d37877b0" providerId="ADAL" clId="{8A323AF7-5DDF-4293-8B2F-DC213F566ECD}" dt="2024-06-04T16:08:30.916" v="3353"/>
          <ac:spMkLst>
            <pc:docMk/>
            <pc:sldMk cId="3541477485" sldId="266"/>
            <ac:spMk id="6" creationId="{EE8B95CE-0801-664D-B432-025D0FBF09DE}"/>
          </ac:spMkLst>
        </pc:spChg>
        <pc:spChg chg="mod">
          <ac:chgData name="Dhanalakshmi S" userId="91504401-57d8-4e19-824a-3608d37877b0" providerId="ADAL" clId="{8A323AF7-5DDF-4293-8B2F-DC213F566ECD}" dt="2024-06-04T16:08:30.916" v="3353"/>
          <ac:spMkLst>
            <pc:docMk/>
            <pc:sldMk cId="3541477485" sldId="266"/>
            <ac:spMk id="7" creationId="{52BE5540-FF73-3E52-F832-A799B57BE02E}"/>
          </ac:spMkLst>
        </pc:spChg>
        <pc:spChg chg="mod">
          <ac:chgData name="Dhanalakshmi S" userId="91504401-57d8-4e19-824a-3608d37877b0" providerId="ADAL" clId="{8A323AF7-5DDF-4293-8B2F-DC213F566ECD}" dt="2024-06-04T16:08:30.916" v="3353"/>
          <ac:spMkLst>
            <pc:docMk/>
            <pc:sldMk cId="3541477485" sldId="266"/>
            <ac:spMk id="8" creationId="{2BBF7017-493F-D99C-28C7-36737224E1B3}"/>
          </ac:spMkLst>
        </pc:spChg>
        <pc:spChg chg="mod">
          <ac:chgData name="Dhanalakshmi S" userId="91504401-57d8-4e19-824a-3608d37877b0" providerId="ADAL" clId="{8A323AF7-5DDF-4293-8B2F-DC213F566ECD}" dt="2024-06-04T16:08:30.916" v="3353"/>
          <ac:spMkLst>
            <pc:docMk/>
            <pc:sldMk cId="3541477485" sldId="266"/>
            <ac:spMk id="9" creationId="{D606C97B-91D8-CFC0-0C4B-FE8FC5A518A9}"/>
          </ac:spMkLst>
        </pc:spChg>
        <pc:spChg chg="mod">
          <ac:chgData name="Dhanalakshmi S" userId="91504401-57d8-4e19-824a-3608d37877b0" providerId="ADAL" clId="{8A323AF7-5DDF-4293-8B2F-DC213F566ECD}" dt="2024-06-04T16:08:30.916" v="3353"/>
          <ac:spMkLst>
            <pc:docMk/>
            <pc:sldMk cId="3541477485" sldId="266"/>
            <ac:spMk id="10" creationId="{2B7F37F9-13B1-CEB1-93A4-7B03EF723C6F}"/>
          </ac:spMkLst>
        </pc:spChg>
        <pc:spChg chg="mod">
          <ac:chgData name="Dhanalakshmi S" userId="91504401-57d8-4e19-824a-3608d37877b0" providerId="ADAL" clId="{8A323AF7-5DDF-4293-8B2F-DC213F566ECD}" dt="2024-06-04T16:09:03.082" v="3359" actId="1076"/>
          <ac:spMkLst>
            <pc:docMk/>
            <pc:sldMk cId="3541477485" sldId="266"/>
            <ac:spMk id="12" creationId="{0B844441-0356-00C7-C6CE-9FD7BE8ECB06}"/>
          </ac:spMkLst>
        </pc:spChg>
        <pc:spChg chg="mod">
          <ac:chgData name="Dhanalakshmi S" userId="91504401-57d8-4e19-824a-3608d37877b0" providerId="ADAL" clId="{8A323AF7-5DDF-4293-8B2F-DC213F566ECD}" dt="2024-06-04T16:08:30.916" v="3353"/>
          <ac:spMkLst>
            <pc:docMk/>
            <pc:sldMk cId="3541477485" sldId="266"/>
            <ac:spMk id="13" creationId="{0F113B74-3AA4-11A8-1C9C-E657C36EC8CE}"/>
          </ac:spMkLst>
        </pc:spChg>
        <pc:spChg chg="mod">
          <ac:chgData name="Dhanalakshmi S" userId="91504401-57d8-4e19-824a-3608d37877b0" providerId="ADAL" clId="{8A323AF7-5DDF-4293-8B2F-DC213F566ECD}" dt="2024-06-04T16:08:30.916" v="3353"/>
          <ac:spMkLst>
            <pc:docMk/>
            <pc:sldMk cId="3541477485" sldId="266"/>
            <ac:spMk id="14" creationId="{EEDABD2B-13D2-38D0-D3F6-CB4FF2872FB5}"/>
          </ac:spMkLst>
        </pc:spChg>
        <pc:spChg chg="mod">
          <ac:chgData name="Dhanalakshmi S" userId="91504401-57d8-4e19-824a-3608d37877b0" providerId="ADAL" clId="{8A323AF7-5DDF-4293-8B2F-DC213F566ECD}" dt="2024-06-04T16:08:30.916" v="3353"/>
          <ac:spMkLst>
            <pc:docMk/>
            <pc:sldMk cId="3541477485" sldId="266"/>
            <ac:spMk id="15" creationId="{A6144FAB-6C77-6E05-69D7-6F4599E79EB3}"/>
          </ac:spMkLst>
        </pc:spChg>
        <pc:spChg chg="mod">
          <ac:chgData name="Dhanalakshmi S" userId="91504401-57d8-4e19-824a-3608d37877b0" providerId="ADAL" clId="{8A323AF7-5DDF-4293-8B2F-DC213F566ECD}" dt="2024-06-04T16:08:30.916" v="3353"/>
          <ac:spMkLst>
            <pc:docMk/>
            <pc:sldMk cId="3541477485" sldId="266"/>
            <ac:spMk id="16" creationId="{114DD531-3440-A174-C99A-F2110303395E}"/>
          </ac:spMkLst>
        </pc:spChg>
        <pc:spChg chg="mod">
          <ac:chgData name="Dhanalakshmi S" userId="91504401-57d8-4e19-824a-3608d37877b0" providerId="ADAL" clId="{8A323AF7-5DDF-4293-8B2F-DC213F566ECD}" dt="2024-06-04T16:08:30.916" v="3353"/>
          <ac:spMkLst>
            <pc:docMk/>
            <pc:sldMk cId="3541477485" sldId="266"/>
            <ac:spMk id="18" creationId="{6C3FF85F-3D22-0E4E-B66D-74C49F60836B}"/>
          </ac:spMkLst>
        </pc:spChg>
        <pc:spChg chg="mod">
          <ac:chgData name="Dhanalakshmi S" userId="91504401-57d8-4e19-824a-3608d37877b0" providerId="ADAL" clId="{8A323AF7-5DDF-4293-8B2F-DC213F566ECD}" dt="2024-06-04T16:08:30.916" v="3353"/>
          <ac:spMkLst>
            <pc:docMk/>
            <pc:sldMk cId="3541477485" sldId="266"/>
            <ac:spMk id="19" creationId="{0D5901A7-18C8-09C9-136B-2B8CD0DA7DB3}"/>
          </ac:spMkLst>
        </pc:spChg>
        <pc:spChg chg="mod">
          <ac:chgData name="Dhanalakshmi S" userId="91504401-57d8-4e19-824a-3608d37877b0" providerId="ADAL" clId="{8A323AF7-5DDF-4293-8B2F-DC213F566ECD}" dt="2024-06-04T16:08:30.916" v="3353"/>
          <ac:spMkLst>
            <pc:docMk/>
            <pc:sldMk cId="3541477485" sldId="266"/>
            <ac:spMk id="20" creationId="{7A50EA28-C1F4-FB1B-B002-5F4F23C70A6A}"/>
          </ac:spMkLst>
        </pc:spChg>
        <pc:spChg chg="mod">
          <ac:chgData name="Dhanalakshmi S" userId="91504401-57d8-4e19-824a-3608d37877b0" providerId="ADAL" clId="{8A323AF7-5DDF-4293-8B2F-DC213F566ECD}" dt="2024-06-04T16:08:30.916" v="3353"/>
          <ac:spMkLst>
            <pc:docMk/>
            <pc:sldMk cId="3541477485" sldId="266"/>
            <ac:spMk id="21" creationId="{2B0FE0E0-3392-3A6F-6C83-D6CD83D7D59A}"/>
          </ac:spMkLst>
        </pc:spChg>
        <pc:spChg chg="mod">
          <ac:chgData name="Dhanalakshmi S" userId="91504401-57d8-4e19-824a-3608d37877b0" providerId="ADAL" clId="{8A323AF7-5DDF-4293-8B2F-DC213F566ECD}" dt="2024-06-04T16:08:30.916" v="3353"/>
          <ac:spMkLst>
            <pc:docMk/>
            <pc:sldMk cId="3541477485" sldId="266"/>
            <ac:spMk id="22" creationId="{85A0DAD2-4CC1-1670-5F07-12C8FB0A1DF7}"/>
          </ac:spMkLst>
        </pc:spChg>
        <pc:spChg chg="mod">
          <ac:chgData name="Dhanalakshmi S" userId="91504401-57d8-4e19-824a-3608d37877b0" providerId="ADAL" clId="{8A323AF7-5DDF-4293-8B2F-DC213F566ECD}" dt="2024-06-04T16:14:25.384" v="3532" actId="207"/>
          <ac:spMkLst>
            <pc:docMk/>
            <pc:sldMk cId="3541477485" sldId="266"/>
            <ac:spMk id="24" creationId="{47FF1812-78C2-E2D2-3804-694D4449FDD1}"/>
          </ac:spMkLst>
        </pc:spChg>
        <pc:spChg chg="mod">
          <ac:chgData name="Dhanalakshmi S" userId="91504401-57d8-4e19-824a-3608d37877b0" providerId="ADAL" clId="{8A323AF7-5DDF-4293-8B2F-DC213F566ECD}" dt="2024-06-04T16:14:49.032" v="3537" actId="207"/>
          <ac:spMkLst>
            <pc:docMk/>
            <pc:sldMk cId="3541477485" sldId="266"/>
            <ac:spMk id="25" creationId="{10477A7E-B181-B6B4-5EB7-FFA20559D7AB}"/>
          </ac:spMkLst>
        </pc:spChg>
        <pc:spChg chg="mod">
          <ac:chgData name="Dhanalakshmi S" userId="91504401-57d8-4e19-824a-3608d37877b0" providerId="ADAL" clId="{8A323AF7-5DDF-4293-8B2F-DC213F566ECD}" dt="2024-06-04T16:14:32.783" v="3533" actId="207"/>
          <ac:spMkLst>
            <pc:docMk/>
            <pc:sldMk cId="3541477485" sldId="266"/>
            <ac:spMk id="26" creationId="{4B08F4E3-C9A7-7DE0-02E1-FCE0454E938D}"/>
          </ac:spMkLst>
        </pc:spChg>
        <pc:spChg chg="mod">
          <ac:chgData name="Dhanalakshmi S" userId="91504401-57d8-4e19-824a-3608d37877b0" providerId="ADAL" clId="{8A323AF7-5DDF-4293-8B2F-DC213F566ECD}" dt="2024-06-04T16:26:37.611" v="3647" actId="1076"/>
          <ac:spMkLst>
            <pc:docMk/>
            <pc:sldMk cId="3541477485" sldId="266"/>
            <ac:spMk id="27" creationId="{13ED4B00-252F-CE34-A6AC-EB4DDD3FDC7E}"/>
          </ac:spMkLst>
        </pc:spChg>
        <pc:spChg chg="mod">
          <ac:chgData name="Dhanalakshmi S" userId="91504401-57d8-4e19-824a-3608d37877b0" providerId="ADAL" clId="{8A323AF7-5DDF-4293-8B2F-DC213F566ECD}" dt="2024-06-04T16:14:41.105" v="3534" actId="207"/>
          <ac:spMkLst>
            <pc:docMk/>
            <pc:sldMk cId="3541477485" sldId="266"/>
            <ac:spMk id="28" creationId="{F9B0DAC4-C86F-F1EB-4D03-6268539A25A7}"/>
          </ac:spMkLst>
        </pc:spChg>
        <pc:spChg chg="add 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29" creationId="{87FC5486-6A1F-30B5-6A3B-F6C7B325E7EA}"/>
          </ac:spMkLst>
        </pc:spChg>
        <pc:spChg chg="add 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30" creationId="{A157A249-4DB6-C47D-3BAA-D5EA721E2492}"/>
          </ac:spMkLst>
        </pc:spChg>
        <pc:spChg chg="add 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31" creationId="{C9A67180-1241-B0C8-0DCC-800EB832931A}"/>
          </ac:spMkLst>
        </pc:spChg>
        <pc:spChg chg="add 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32" creationId="{4D8922F8-3837-DD15-A0C1-04B9F2B79C0B}"/>
          </ac:spMkLst>
        </pc:spChg>
        <pc:spChg chg="add 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33" creationId="{24982053-6876-D0CC-FADD-8B55B79DFD13}"/>
          </ac:spMkLst>
        </pc:spChg>
        <pc:spChg chg="add 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34" creationId="{B598F537-D877-8D37-9BAF-E9ABDD3FFEE3}"/>
          </ac:spMkLst>
        </pc:spChg>
        <pc:spChg chg="add 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35" creationId="{44D0A27C-D14F-FDAD-FBD8-97D2F049AC5A}"/>
          </ac:spMkLst>
        </pc:spChg>
        <pc:spChg chg="add 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36" creationId="{99E3A08B-41A6-A00E-D67D-53BC87255567}"/>
          </ac:spMkLst>
        </pc:spChg>
        <pc:spChg chg="add 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37" creationId="{03F16ACE-AAF2-CBD2-9DCF-24134E64506A}"/>
          </ac:spMkLst>
        </pc:spChg>
        <pc:spChg chg="add 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38" creationId="{438B976F-8B67-BA79-19F2-2BEF1B3C5A89}"/>
          </ac:spMkLst>
        </pc:spChg>
        <pc:spChg chg="add 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39" creationId="{42D48659-116D-F23B-AF4C-A36ECCFDDCB4}"/>
          </ac:spMkLst>
        </pc:spChg>
        <pc:spChg chg="add 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40" creationId="{12655455-14C6-EEEA-3274-930EAC083FAA}"/>
          </ac:spMkLst>
        </pc:spChg>
        <pc:spChg chg="add 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41" creationId="{2FCDC000-85D8-21B3-7EE8-294A36D3A396}"/>
          </ac:spMkLst>
        </pc:spChg>
        <pc:spChg chg="add 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42" creationId="{E968C570-8EAE-4D2A-FB72-E3D4EADDA9A5}"/>
          </ac:spMkLst>
        </pc:spChg>
        <pc:spChg chg="add 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43" creationId="{2491A196-2B67-0A76-C4F4-8D0673AF7A16}"/>
          </ac:spMkLst>
        </pc:spChg>
        <pc:spChg chg="add 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44" creationId="{E525DB07-FBF5-96E5-9791-CC16A91EBDBC}"/>
          </ac:spMkLst>
        </pc:spChg>
        <pc:spChg chg="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46" creationId="{3BC5A1FA-ECC7-2E37-FAA7-87FCA8C89010}"/>
          </ac:spMkLst>
        </pc:spChg>
        <pc:spChg chg="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47" creationId="{EA76BB04-A507-E741-1211-5D411F3D4F11}"/>
          </ac:spMkLst>
        </pc:spChg>
        <pc:spChg chg="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48" creationId="{992BED28-0408-03FD-44A3-099A79A7F66E}"/>
          </ac:spMkLst>
        </pc:spChg>
        <pc:spChg chg="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49" creationId="{EFF10B97-824A-05A6-D563-43F57C81CC33}"/>
          </ac:spMkLst>
        </pc:spChg>
        <pc:spChg chg="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50" creationId="{C29351A5-F7FF-8BDA-2F38-9BCA7A612383}"/>
          </ac:spMkLst>
        </pc:spChg>
        <pc:spChg chg="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51" creationId="{052C5593-3868-D2E5-9BE9-8679DC2F7553}"/>
          </ac:spMkLst>
        </pc:spChg>
        <pc:spChg chg="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52" creationId="{C4CFEC4F-8EFF-A20E-6E35-0917F98A2F17}"/>
          </ac:spMkLst>
        </pc:spChg>
        <pc:spChg chg="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53" creationId="{09FC5C14-39EA-BA85-64F9-22DA4E538C47}"/>
          </ac:spMkLst>
        </pc:spChg>
        <pc:spChg chg="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54" creationId="{6277411C-DD4D-E1CF-0371-6C82A4BE31E3}"/>
          </ac:spMkLst>
        </pc:spChg>
        <pc:spChg chg="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56" creationId="{310F6050-6187-7C34-39CF-AEF535644A1C}"/>
          </ac:spMkLst>
        </pc:spChg>
        <pc:spChg chg="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57" creationId="{22E43DDA-D67D-D8B1-61C8-A300DFD615CF}"/>
          </ac:spMkLst>
        </pc:spChg>
        <pc:spChg chg="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59" creationId="{6390E5F3-FF69-B44D-F38F-87A0A94ED072}"/>
          </ac:spMkLst>
        </pc:spChg>
        <pc:spChg chg="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60" creationId="{A17AC374-9C4E-4042-F302-5E3C2FC3401E}"/>
          </ac:spMkLst>
        </pc:spChg>
        <pc:spChg chg="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61" creationId="{3158800D-CFF8-346A-6743-179C40B55434}"/>
          </ac:spMkLst>
        </pc:spChg>
        <pc:spChg chg="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62" creationId="{755B2978-91C5-419C-D122-F9BC126F5B7F}"/>
          </ac:spMkLst>
        </pc:spChg>
        <pc:spChg chg="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64" creationId="{C8238636-E3AF-A594-F1AA-0F8BA58639E9}"/>
          </ac:spMkLst>
        </pc:spChg>
        <pc:spChg chg="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65" creationId="{72D99864-CC16-558F-3857-964BD01D0E2A}"/>
          </ac:spMkLst>
        </pc:spChg>
        <pc:spChg chg="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66" creationId="{4BD1A641-D43A-A5E8-26C7-EE40A85C1706}"/>
          </ac:spMkLst>
        </pc:spChg>
        <pc:spChg chg="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67" creationId="{A5AFAE71-6082-D6CB-5D66-3263AB092198}"/>
          </ac:spMkLst>
        </pc:spChg>
        <pc:spChg chg="add 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68" creationId="{94A0AE07-0261-6140-6F88-DAE9D6F3BA66}"/>
          </ac:spMkLst>
        </pc:spChg>
        <pc:spChg chg="add 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69" creationId="{4265F9BB-C869-45B9-671F-462501333127}"/>
          </ac:spMkLst>
        </pc:spChg>
        <pc:spChg chg="add 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70" creationId="{AF290E53-8953-CA4E-008F-24230D7AA4BC}"/>
          </ac:spMkLst>
        </pc:spChg>
        <pc:spChg chg="add mod">
          <ac:chgData name="Dhanalakshmi S" userId="91504401-57d8-4e19-824a-3608d37877b0" providerId="ADAL" clId="{8A323AF7-5DDF-4293-8B2F-DC213F566ECD}" dt="2024-06-04T16:16:18.791" v="3538"/>
          <ac:spMkLst>
            <pc:docMk/>
            <pc:sldMk cId="3541477485" sldId="266"/>
            <ac:spMk id="71" creationId="{58749459-9C0E-27B1-1F19-782EE250D394}"/>
          </ac:spMkLst>
        </pc:spChg>
        <pc:spChg chg="add mod">
          <ac:chgData name="Dhanalakshmi S" userId="91504401-57d8-4e19-824a-3608d37877b0" providerId="ADAL" clId="{8A323AF7-5DDF-4293-8B2F-DC213F566ECD}" dt="2024-06-04T16:30:57.256" v="3796" actId="207"/>
          <ac:spMkLst>
            <pc:docMk/>
            <pc:sldMk cId="3541477485" sldId="266"/>
            <ac:spMk id="72" creationId="{EDA71D7D-739C-F0CE-1C52-9022F54A1D13}"/>
          </ac:spMkLst>
        </pc:spChg>
        <pc:spChg chg="add mod">
          <ac:chgData name="Dhanalakshmi S" userId="91504401-57d8-4e19-824a-3608d37877b0" providerId="ADAL" clId="{8A323AF7-5DDF-4293-8B2F-DC213F566ECD}" dt="2024-06-04T16:30:59.548" v="3797" actId="207"/>
          <ac:spMkLst>
            <pc:docMk/>
            <pc:sldMk cId="3541477485" sldId="266"/>
            <ac:spMk id="73" creationId="{626F3D84-2A56-CA2E-81B9-45C5CA0E6C6E}"/>
          </ac:spMkLst>
        </pc:spChg>
        <pc:spChg chg="add mod">
          <ac:chgData name="Dhanalakshmi S" userId="91504401-57d8-4e19-824a-3608d37877b0" providerId="ADAL" clId="{8A323AF7-5DDF-4293-8B2F-DC213F566ECD}" dt="2024-06-04T16:30:54.891" v="3795" actId="207"/>
          <ac:spMkLst>
            <pc:docMk/>
            <pc:sldMk cId="3541477485" sldId="266"/>
            <ac:spMk id="74" creationId="{9736A819-D399-2803-F418-425CF51A9B4C}"/>
          </ac:spMkLst>
        </pc:spChg>
        <pc:spChg chg="add mod">
          <ac:chgData name="Dhanalakshmi S" userId="91504401-57d8-4e19-824a-3608d37877b0" providerId="ADAL" clId="{8A323AF7-5DDF-4293-8B2F-DC213F566ECD}" dt="2024-06-04T16:30:52.292" v="3794" actId="207"/>
          <ac:spMkLst>
            <pc:docMk/>
            <pc:sldMk cId="3541477485" sldId="266"/>
            <ac:spMk id="75" creationId="{127DD671-A048-7004-2AF5-CB4372E14538}"/>
          </ac:spMkLst>
        </pc:spChg>
        <pc:spChg chg="add mod">
          <ac:chgData name="Dhanalakshmi S" userId="91504401-57d8-4e19-824a-3608d37877b0" providerId="ADAL" clId="{8A323AF7-5DDF-4293-8B2F-DC213F566ECD}" dt="2024-06-04T16:19:49.945" v="3563" actId="207"/>
          <ac:spMkLst>
            <pc:docMk/>
            <pc:sldMk cId="3541477485" sldId="266"/>
            <ac:spMk id="76" creationId="{F72C11D0-DCE4-DED2-713C-E665CE8B010C}"/>
          </ac:spMkLst>
        </pc:spChg>
        <pc:spChg chg="add mod">
          <ac:chgData name="Dhanalakshmi S" userId="91504401-57d8-4e19-824a-3608d37877b0" providerId="ADAL" clId="{8A323AF7-5DDF-4293-8B2F-DC213F566ECD}" dt="2024-06-04T16:19:55.428" v="3564" actId="207"/>
          <ac:spMkLst>
            <pc:docMk/>
            <pc:sldMk cId="3541477485" sldId="266"/>
            <ac:spMk id="77" creationId="{098DFF47-051B-3A7A-1E55-88B6C999DCB5}"/>
          </ac:spMkLst>
        </pc:spChg>
        <pc:spChg chg="add mod">
          <ac:chgData name="Dhanalakshmi S" userId="91504401-57d8-4e19-824a-3608d37877b0" providerId="ADAL" clId="{8A323AF7-5DDF-4293-8B2F-DC213F566ECD}" dt="2024-06-04T16:20:18.502" v="3569" actId="207"/>
          <ac:spMkLst>
            <pc:docMk/>
            <pc:sldMk cId="3541477485" sldId="266"/>
            <ac:spMk id="78" creationId="{98A0A333-C87D-422C-4FDD-80406CDD4245}"/>
          </ac:spMkLst>
        </pc:spChg>
        <pc:spChg chg="add mod">
          <ac:chgData name="Dhanalakshmi S" userId="91504401-57d8-4e19-824a-3608d37877b0" providerId="ADAL" clId="{8A323AF7-5DDF-4293-8B2F-DC213F566ECD}" dt="2024-06-04T16:20:10.583" v="3567" actId="207"/>
          <ac:spMkLst>
            <pc:docMk/>
            <pc:sldMk cId="3541477485" sldId="266"/>
            <ac:spMk id="79" creationId="{E2785E88-8721-E577-6874-217E583801E5}"/>
          </ac:spMkLst>
        </pc:spChg>
        <pc:spChg chg="add del mod">
          <ac:chgData name="Dhanalakshmi S" userId="91504401-57d8-4e19-824a-3608d37877b0" providerId="ADAL" clId="{8A323AF7-5DDF-4293-8B2F-DC213F566ECD}" dt="2024-06-04T16:16:50.410" v="3546" actId="478"/>
          <ac:spMkLst>
            <pc:docMk/>
            <pc:sldMk cId="3541477485" sldId="266"/>
            <ac:spMk id="80" creationId="{07CB0ABD-95B5-7F26-4C72-DAC81E2F3177}"/>
          </ac:spMkLst>
        </pc:spChg>
        <pc:spChg chg="add del mod">
          <ac:chgData name="Dhanalakshmi S" userId="91504401-57d8-4e19-824a-3608d37877b0" providerId="ADAL" clId="{8A323AF7-5DDF-4293-8B2F-DC213F566ECD}" dt="2024-06-04T16:16:43.841" v="3544" actId="478"/>
          <ac:spMkLst>
            <pc:docMk/>
            <pc:sldMk cId="3541477485" sldId="266"/>
            <ac:spMk id="81" creationId="{A29C0738-677E-AE91-9963-B84BD805157F}"/>
          </ac:spMkLst>
        </pc:spChg>
        <pc:spChg chg="add del mod">
          <ac:chgData name="Dhanalakshmi S" userId="91504401-57d8-4e19-824a-3608d37877b0" providerId="ADAL" clId="{8A323AF7-5DDF-4293-8B2F-DC213F566ECD}" dt="2024-06-04T16:16:55.666" v="3548" actId="478"/>
          <ac:spMkLst>
            <pc:docMk/>
            <pc:sldMk cId="3541477485" sldId="266"/>
            <ac:spMk id="82" creationId="{1252CADE-E612-38FB-8F8E-0CECCEE1FCA8}"/>
          </ac:spMkLst>
        </pc:spChg>
        <pc:spChg chg="add del mod">
          <ac:chgData name="Dhanalakshmi S" userId="91504401-57d8-4e19-824a-3608d37877b0" providerId="ADAL" clId="{8A323AF7-5DDF-4293-8B2F-DC213F566ECD}" dt="2024-06-04T16:17:01.358" v="3550" actId="478"/>
          <ac:spMkLst>
            <pc:docMk/>
            <pc:sldMk cId="3541477485" sldId="266"/>
            <ac:spMk id="83" creationId="{53C94EF3-3D42-7F8C-7FD3-F6581A07D32F}"/>
          </ac:spMkLst>
        </pc:spChg>
        <pc:spChg chg="add del mod">
          <ac:chgData name="Dhanalakshmi S" userId="91504401-57d8-4e19-824a-3608d37877b0" providerId="ADAL" clId="{8A323AF7-5DDF-4293-8B2F-DC213F566ECD}" dt="2024-06-04T16:16:53.309" v="3547" actId="478"/>
          <ac:spMkLst>
            <pc:docMk/>
            <pc:sldMk cId="3541477485" sldId="266"/>
            <ac:spMk id="84" creationId="{74385EB5-53BA-2CEF-5392-550FA155DFD2}"/>
          </ac:spMkLst>
        </pc:spChg>
        <pc:spChg chg="add del mod">
          <ac:chgData name="Dhanalakshmi S" userId="91504401-57d8-4e19-824a-3608d37877b0" providerId="ADAL" clId="{8A323AF7-5DDF-4293-8B2F-DC213F566ECD}" dt="2024-06-04T16:16:47.815" v="3545" actId="478"/>
          <ac:spMkLst>
            <pc:docMk/>
            <pc:sldMk cId="3541477485" sldId="266"/>
            <ac:spMk id="85" creationId="{A7F1A3CE-4256-639F-9B3A-19D616B71B85}"/>
          </ac:spMkLst>
        </pc:spChg>
        <pc:spChg chg="add del mod">
          <ac:chgData name="Dhanalakshmi S" userId="91504401-57d8-4e19-824a-3608d37877b0" providerId="ADAL" clId="{8A323AF7-5DDF-4293-8B2F-DC213F566ECD}" dt="2024-06-04T16:16:58.791" v="3549" actId="478"/>
          <ac:spMkLst>
            <pc:docMk/>
            <pc:sldMk cId="3541477485" sldId="266"/>
            <ac:spMk id="86" creationId="{E82356E1-4FF3-7CB3-6633-2CAD3E2CB9B6}"/>
          </ac:spMkLst>
        </pc:spChg>
        <pc:spChg chg="add del mod">
          <ac:chgData name="Dhanalakshmi S" userId="91504401-57d8-4e19-824a-3608d37877b0" providerId="ADAL" clId="{8A323AF7-5DDF-4293-8B2F-DC213F566ECD}" dt="2024-06-04T16:16:37.208" v="3541" actId="478"/>
          <ac:spMkLst>
            <pc:docMk/>
            <pc:sldMk cId="3541477485" sldId="266"/>
            <ac:spMk id="87" creationId="{8759D723-A20A-B873-82C4-DF2D2E6D8259}"/>
          </ac:spMkLst>
        </pc:spChg>
        <pc:spChg chg="mod">
          <ac:chgData name="Dhanalakshmi S" userId="91504401-57d8-4e19-824a-3608d37877b0" providerId="ADAL" clId="{8A323AF7-5DDF-4293-8B2F-DC213F566ECD}" dt="2024-06-04T16:16:25.558" v="3539"/>
          <ac:spMkLst>
            <pc:docMk/>
            <pc:sldMk cId="3541477485" sldId="266"/>
            <ac:spMk id="89" creationId="{CABEA26C-9FE2-A270-3463-B6245AAD69D7}"/>
          </ac:spMkLst>
        </pc:spChg>
        <pc:spChg chg="mod">
          <ac:chgData name="Dhanalakshmi S" userId="91504401-57d8-4e19-824a-3608d37877b0" providerId="ADAL" clId="{8A323AF7-5DDF-4293-8B2F-DC213F566ECD}" dt="2024-06-04T16:16:25.558" v="3539"/>
          <ac:spMkLst>
            <pc:docMk/>
            <pc:sldMk cId="3541477485" sldId="266"/>
            <ac:spMk id="90" creationId="{68ED8CFE-F84E-721F-7074-98BED0E9AFEA}"/>
          </ac:spMkLst>
        </pc:spChg>
        <pc:spChg chg="mod">
          <ac:chgData name="Dhanalakshmi S" userId="91504401-57d8-4e19-824a-3608d37877b0" providerId="ADAL" clId="{8A323AF7-5DDF-4293-8B2F-DC213F566ECD}" dt="2024-06-04T16:16:25.558" v="3539"/>
          <ac:spMkLst>
            <pc:docMk/>
            <pc:sldMk cId="3541477485" sldId="266"/>
            <ac:spMk id="91" creationId="{47C4FDA4-4903-E7FD-2546-22E661F7780F}"/>
          </ac:spMkLst>
        </pc:spChg>
        <pc:spChg chg="mod">
          <ac:chgData name="Dhanalakshmi S" userId="91504401-57d8-4e19-824a-3608d37877b0" providerId="ADAL" clId="{8A323AF7-5DDF-4293-8B2F-DC213F566ECD}" dt="2024-06-04T16:16:25.558" v="3539"/>
          <ac:spMkLst>
            <pc:docMk/>
            <pc:sldMk cId="3541477485" sldId="266"/>
            <ac:spMk id="92" creationId="{6EFDBD6A-015E-DD58-A3A2-F63089F7F5B2}"/>
          </ac:spMkLst>
        </pc:spChg>
        <pc:spChg chg="mod">
          <ac:chgData name="Dhanalakshmi S" userId="91504401-57d8-4e19-824a-3608d37877b0" providerId="ADAL" clId="{8A323AF7-5DDF-4293-8B2F-DC213F566ECD}" dt="2024-06-04T16:16:25.558" v="3539"/>
          <ac:spMkLst>
            <pc:docMk/>
            <pc:sldMk cId="3541477485" sldId="266"/>
            <ac:spMk id="93" creationId="{4BE18E42-7C33-CF3B-396C-69A5D7C2AD38}"/>
          </ac:spMkLst>
        </pc:spChg>
        <pc:spChg chg="mod">
          <ac:chgData name="Dhanalakshmi S" userId="91504401-57d8-4e19-824a-3608d37877b0" providerId="ADAL" clId="{8A323AF7-5DDF-4293-8B2F-DC213F566ECD}" dt="2024-06-04T16:16:25.558" v="3539"/>
          <ac:spMkLst>
            <pc:docMk/>
            <pc:sldMk cId="3541477485" sldId="266"/>
            <ac:spMk id="94" creationId="{9BC10CFC-02C1-300C-E0C4-3C4B2154C355}"/>
          </ac:spMkLst>
        </pc:spChg>
        <pc:spChg chg="mod">
          <ac:chgData name="Dhanalakshmi S" userId="91504401-57d8-4e19-824a-3608d37877b0" providerId="ADAL" clId="{8A323AF7-5DDF-4293-8B2F-DC213F566ECD}" dt="2024-06-04T16:16:25.558" v="3539"/>
          <ac:spMkLst>
            <pc:docMk/>
            <pc:sldMk cId="3541477485" sldId="266"/>
            <ac:spMk id="95" creationId="{A342F42E-91F5-9482-02DC-5D06A07831A8}"/>
          </ac:spMkLst>
        </pc:spChg>
        <pc:spChg chg="mod">
          <ac:chgData name="Dhanalakshmi S" userId="91504401-57d8-4e19-824a-3608d37877b0" providerId="ADAL" clId="{8A323AF7-5DDF-4293-8B2F-DC213F566ECD}" dt="2024-06-04T16:16:25.558" v="3539"/>
          <ac:spMkLst>
            <pc:docMk/>
            <pc:sldMk cId="3541477485" sldId="266"/>
            <ac:spMk id="96" creationId="{803BFD57-A0FD-9E36-5B1C-2116CF8FA75D}"/>
          </ac:spMkLst>
        </pc:spChg>
        <pc:spChg chg="mod">
          <ac:chgData name="Dhanalakshmi S" userId="91504401-57d8-4e19-824a-3608d37877b0" providerId="ADAL" clId="{8A323AF7-5DDF-4293-8B2F-DC213F566ECD}" dt="2024-06-04T16:16:25.558" v="3539"/>
          <ac:spMkLst>
            <pc:docMk/>
            <pc:sldMk cId="3541477485" sldId="266"/>
            <ac:spMk id="97" creationId="{58F4CDB7-1540-0DA5-2FA7-E9706BF12DD4}"/>
          </ac:spMkLst>
        </pc:spChg>
        <pc:spChg chg="mod">
          <ac:chgData name="Dhanalakshmi S" userId="91504401-57d8-4e19-824a-3608d37877b0" providerId="ADAL" clId="{8A323AF7-5DDF-4293-8B2F-DC213F566ECD}" dt="2024-06-04T16:16:25.558" v="3539"/>
          <ac:spMkLst>
            <pc:docMk/>
            <pc:sldMk cId="3541477485" sldId="266"/>
            <ac:spMk id="99" creationId="{5FA964FE-ACE9-19AC-5FE1-3FFBD0EFEFE5}"/>
          </ac:spMkLst>
        </pc:spChg>
        <pc:spChg chg="mod">
          <ac:chgData name="Dhanalakshmi S" userId="91504401-57d8-4e19-824a-3608d37877b0" providerId="ADAL" clId="{8A323AF7-5DDF-4293-8B2F-DC213F566ECD}" dt="2024-06-04T16:16:25.558" v="3539"/>
          <ac:spMkLst>
            <pc:docMk/>
            <pc:sldMk cId="3541477485" sldId="266"/>
            <ac:spMk id="100" creationId="{EC0000B7-4682-58BC-4B00-529287C61871}"/>
          </ac:spMkLst>
        </pc:spChg>
        <pc:spChg chg="mod">
          <ac:chgData name="Dhanalakshmi S" userId="91504401-57d8-4e19-824a-3608d37877b0" providerId="ADAL" clId="{8A323AF7-5DDF-4293-8B2F-DC213F566ECD}" dt="2024-06-04T16:16:25.558" v="3539"/>
          <ac:spMkLst>
            <pc:docMk/>
            <pc:sldMk cId="3541477485" sldId="266"/>
            <ac:spMk id="102" creationId="{327B2EF3-F38D-A023-70C9-CD14C4B82156}"/>
          </ac:spMkLst>
        </pc:spChg>
        <pc:spChg chg="del mod">
          <ac:chgData name="Dhanalakshmi S" userId="91504401-57d8-4e19-824a-3608d37877b0" providerId="ADAL" clId="{8A323AF7-5DDF-4293-8B2F-DC213F566ECD}" dt="2024-06-04T16:17:15.988" v="3553" actId="478"/>
          <ac:spMkLst>
            <pc:docMk/>
            <pc:sldMk cId="3541477485" sldId="266"/>
            <ac:spMk id="103" creationId="{80A94B25-BFF5-94DF-6514-5E99252C9379}"/>
          </ac:spMkLst>
        </pc:spChg>
        <pc:spChg chg="mod">
          <ac:chgData name="Dhanalakshmi S" userId="91504401-57d8-4e19-824a-3608d37877b0" providerId="ADAL" clId="{8A323AF7-5DDF-4293-8B2F-DC213F566ECD}" dt="2024-06-04T16:16:25.558" v="3539"/>
          <ac:spMkLst>
            <pc:docMk/>
            <pc:sldMk cId="3541477485" sldId="266"/>
            <ac:spMk id="104" creationId="{DBDD66CE-3C1A-EC1E-C6E9-3D87E5A43C03}"/>
          </ac:spMkLst>
        </pc:spChg>
        <pc:spChg chg="mod">
          <ac:chgData name="Dhanalakshmi S" userId="91504401-57d8-4e19-824a-3608d37877b0" providerId="ADAL" clId="{8A323AF7-5DDF-4293-8B2F-DC213F566ECD}" dt="2024-06-04T16:16:25.558" v="3539"/>
          <ac:spMkLst>
            <pc:docMk/>
            <pc:sldMk cId="3541477485" sldId="266"/>
            <ac:spMk id="105" creationId="{5D3BC6CF-EA5A-0BAF-00B3-54624041F538}"/>
          </ac:spMkLst>
        </pc:spChg>
        <pc:spChg chg="mod">
          <ac:chgData name="Dhanalakshmi S" userId="91504401-57d8-4e19-824a-3608d37877b0" providerId="ADAL" clId="{8A323AF7-5DDF-4293-8B2F-DC213F566ECD}" dt="2024-06-04T16:16:25.558" v="3539"/>
          <ac:spMkLst>
            <pc:docMk/>
            <pc:sldMk cId="3541477485" sldId="266"/>
            <ac:spMk id="107" creationId="{05340E1A-CE93-F39D-550A-ED5413FCB87E}"/>
          </ac:spMkLst>
        </pc:spChg>
        <pc:spChg chg="mod">
          <ac:chgData name="Dhanalakshmi S" userId="91504401-57d8-4e19-824a-3608d37877b0" providerId="ADAL" clId="{8A323AF7-5DDF-4293-8B2F-DC213F566ECD}" dt="2024-06-04T16:16:25.558" v="3539"/>
          <ac:spMkLst>
            <pc:docMk/>
            <pc:sldMk cId="3541477485" sldId="266"/>
            <ac:spMk id="108" creationId="{A3CF05CD-C1E9-9EA5-AC7B-050A0627CDCD}"/>
          </ac:spMkLst>
        </pc:spChg>
        <pc:spChg chg="mod">
          <ac:chgData name="Dhanalakshmi S" userId="91504401-57d8-4e19-824a-3608d37877b0" providerId="ADAL" clId="{8A323AF7-5DDF-4293-8B2F-DC213F566ECD}" dt="2024-06-04T16:16:25.558" v="3539"/>
          <ac:spMkLst>
            <pc:docMk/>
            <pc:sldMk cId="3541477485" sldId="266"/>
            <ac:spMk id="109" creationId="{D9259EAB-044F-F29D-3B16-96715189DFC7}"/>
          </ac:spMkLst>
        </pc:spChg>
        <pc:spChg chg="mod">
          <ac:chgData name="Dhanalakshmi S" userId="91504401-57d8-4e19-824a-3608d37877b0" providerId="ADAL" clId="{8A323AF7-5DDF-4293-8B2F-DC213F566ECD}" dt="2024-06-04T16:16:25.558" v="3539"/>
          <ac:spMkLst>
            <pc:docMk/>
            <pc:sldMk cId="3541477485" sldId="266"/>
            <ac:spMk id="110" creationId="{B5AA1503-D181-9565-858F-AC4323E4B69F}"/>
          </ac:spMkLst>
        </pc:spChg>
        <pc:spChg chg="add mod">
          <ac:chgData name="Dhanalakshmi S" userId="91504401-57d8-4e19-824a-3608d37877b0" providerId="ADAL" clId="{8A323AF7-5DDF-4293-8B2F-DC213F566ECD}" dt="2024-06-04T16:23:19.215" v="3635" actId="207"/>
          <ac:spMkLst>
            <pc:docMk/>
            <pc:sldMk cId="3541477485" sldId="266"/>
            <ac:spMk id="111" creationId="{3628FED6-EF7B-A278-30DF-AA176829D9A4}"/>
          </ac:spMkLst>
        </pc:spChg>
        <pc:spChg chg="add mod">
          <ac:chgData name="Dhanalakshmi S" userId="91504401-57d8-4e19-824a-3608d37877b0" providerId="ADAL" clId="{8A323AF7-5DDF-4293-8B2F-DC213F566ECD}" dt="2024-06-04T16:23:16.370" v="3634" actId="207"/>
          <ac:spMkLst>
            <pc:docMk/>
            <pc:sldMk cId="3541477485" sldId="266"/>
            <ac:spMk id="112" creationId="{D68260C8-9F44-308C-5A7C-D3E4D36899CC}"/>
          </ac:spMkLst>
        </pc:spChg>
        <pc:spChg chg="add mod">
          <ac:chgData name="Dhanalakshmi S" userId="91504401-57d8-4e19-824a-3608d37877b0" providerId="ADAL" clId="{8A323AF7-5DDF-4293-8B2F-DC213F566ECD}" dt="2024-06-04T16:23:13.923" v="3633" actId="207"/>
          <ac:spMkLst>
            <pc:docMk/>
            <pc:sldMk cId="3541477485" sldId="266"/>
            <ac:spMk id="113" creationId="{7CC74AB9-9768-ABFE-FD9F-D63D095A3226}"/>
          </ac:spMkLst>
        </pc:spChg>
        <pc:spChg chg="add mod">
          <ac:chgData name="Dhanalakshmi S" userId="91504401-57d8-4e19-824a-3608d37877b0" providerId="ADAL" clId="{8A323AF7-5DDF-4293-8B2F-DC213F566ECD}" dt="2024-06-04T16:23:21.533" v="3636" actId="207"/>
          <ac:spMkLst>
            <pc:docMk/>
            <pc:sldMk cId="3541477485" sldId="266"/>
            <ac:spMk id="114" creationId="{763362DF-5451-1BE4-AD4F-67B40193680F}"/>
          </ac:spMkLst>
        </pc:spChg>
        <pc:spChg chg="add mod">
          <ac:chgData name="Dhanalakshmi S" userId="91504401-57d8-4e19-824a-3608d37877b0" providerId="ADAL" clId="{8A323AF7-5DDF-4293-8B2F-DC213F566ECD}" dt="2024-06-04T16:25:23.500" v="3638" actId="120"/>
          <ac:spMkLst>
            <pc:docMk/>
            <pc:sldMk cId="3541477485" sldId="266"/>
            <ac:spMk id="115" creationId="{9B65A3E8-CFFF-1AB7-B552-8F4BB1E5B576}"/>
          </ac:spMkLst>
        </pc:spChg>
        <pc:spChg chg="add mod">
          <ac:chgData name="Dhanalakshmi S" userId="91504401-57d8-4e19-824a-3608d37877b0" providerId="ADAL" clId="{8A323AF7-5DDF-4293-8B2F-DC213F566ECD}" dt="2024-06-04T16:25:28.436" v="3639" actId="120"/>
          <ac:spMkLst>
            <pc:docMk/>
            <pc:sldMk cId="3541477485" sldId="266"/>
            <ac:spMk id="116" creationId="{7F660904-9B43-1195-3845-8B5126468013}"/>
          </ac:spMkLst>
        </pc:spChg>
        <pc:spChg chg="add mod">
          <ac:chgData name="Dhanalakshmi S" userId="91504401-57d8-4e19-824a-3608d37877b0" providerId="ADAL" clId="{8A323AF7-5DDF-4293-8B2F-DC213F566ECD}" dt="2024-06-04T16:27:56.850" v="3713" actId="20577"/>
          <ac:spMkLst>
            <pc:docMk/>
            <pc:sldMk cId="3541477485" sldId="266"/>
            <ac:spMk id="117" creationId="{D501DFF5-003F-A2CE-9666-270165DD0301}"/>
          </ac:spMkLst>
        </pc:spChg>
        <pc:spChg chg="add mod">
          <ac:chgData name="Dhanalakshmi S" userId="91504401-57d8-4e19-824a-3608d37877b0" providerId="ADAL" clId="{8A323AF7-5DDF-4293-8B2F-DC213F566ECD}" dt="2024-06-04T16:29:08.185" v="3781" actId="14100"/>
          <ac:spMkLst>
            <pc:docMk/>
            <pc:sldMk cId="3541477485" sldId="266"/>
            <ac:spMk id="118" creationId="{01A8B2B5-FA23-D525-881F-5AB734FFFF1E}"/>
          </ac:spMkLst>
        </pc:spChg>
        <pc:spChg chg="mod">
          <ac:chgData name="Dhanalakshmi S" userId="91504401-57d8-4e19-824a-3608d37877b0" providerId="ADAL" clId="{8A323AF7-5DDF-4293-8B2F-DC213F566ECD}" dt="2024-06-04T16:26:40.732" v="3648"/>
          <ac:spMkLst>
            <pc:docMk/>
            <pc:sldMk cId="3541477485" sldId="266"/>
            <ac:spMk id="120" creationId="{DEAB8DE9-D6FD-2009-43C4-2FE5D76E4FF4}"/>
          </ac:spMkLst>
        </pc:spChg>
        <pc:spChg chg="mod">
          <ac:chgData name="Dhanalakshmi S" userId="91504401-57d8-4e19-824a-3608d37877b0" providerId="ADAL" clId="{8A323AF7-5DDF-4293-8B2F-DC213F566ECD}" dt="2024-06-04T16:26:40.732" v="3648"/>
          <ac:spMkLst>
            <pc:docMk/>
            <pc:sldMk cId="3541477485" sldId="266"/>
            <ac:spMk id="121" creationId="{D0A07CC9-0C64-BB85-9966-ADD9D2AF6803}"/>
          </ac:spMkLst>
        </pc:spChg>
        <pc:spChg chg="mod">
          <ac:chgData name="Dhanalakshmi S" userId="91504401-57d8-4e19-824a-3608d37877b0" providerId="ADAL" clId="{8A323AF7-5DDF-4293-8B2F-DC213F566ECD}" dt="2024-06-04T16:26:40.732" v="3648"/>
          <ac:spMkLst>
            <pc:docMk/>
            <pc:sldMk cId="3541477485" sldId="266"/>
            <ac:spMk id="122" creationId="{3471D04C-73D2-F6DF-63E5-2A612E45F535}"/>
          </ac:spMkLst>
        </pc:spChg>
        <pc:spChg chg="mod">
          <ac:chgData name="Dhanalakshmi S" userId="91504401-57d8-4e19-824a-3608d37877b0" providerId="ADAL" clId="{8A323AF7-5DDF-4293-8B2F-DC213F566ECD}" dt="2024-06-04T16:27:36.298" v="3708" actId="1076"/>
          <ac:spMkLst>
            <pc:docMk/>
            <pc:sldMk cId="3541477485" sldId="266"/>
            <ac:spMk id="123" creationId="{8401129E-597F-F00D-8105-989E6B06CBEC}"/>
          </ac:spMkLst>
        </pc:spChg>
        <pc:spChg chg="mod">
          <ac:chgData name="Dhanalakshmi S" userId="91504401-57d8-4e19-824a-3608d37877b0" providerId="ADAL" clId="{8A323AF7-5DDF-4293-8B2F-DC213F566ECD}" dt="2024-06-04T16:26:51.562" v="3658" actId="20577"/>
          <ac:spMkLst>
            <pc:docMk/>
            <pc:sldMk cId="3541477485" sldId="266"/>
            <ac:spMk id="124" creationId="{2198FD6D-DFD4-324A-B41F-2E6AEFB87C69}"/>
          </ac:spMkLst>
        </pc:spChg>
        <pc:grpChg chg="add mod">
          <ac:chgData name="Dhanalakshmi S" userId="91504401-57d8-4e19-824a-3608d37877b0" providerId="ADAL" clId="{8A323AF7-5DDF-4293-8B2F-DC213F566ECD}" dt="2024-06-04T16:09:04.198" v="3361" actId="1076"/>
          <ac:grpSpMkLst>
            <pc:docMk/>
            <pc:sldMk cId="3541477485" sldId="266"/>
            <ac:grpSpMk id="5" creationId="{1899E8DB-7761-B23C-09F9-99D0C480A6C7}"/>
          </ac:grpSpMkLst>
        </pc:grpChg>
        <pc:grpChg chg="add mod">
          <ac:chgData name="Dhanalakshmi S" userId="91504401-57d8-4e19-824a-3608d37877b0" providerId="ADAL" clId="{8A323AF7-5DDF-4293-8B2F-DC213F566ECD}" dt="2024-06-04T16:09:04.198" v="3361" actId="1076"/>
          <ac:grpSpMkLst>
            <pc:docMk/>
            <pc:sldMk cId="3541477485" sldId="266"/>
            <ac:grpSpMk id="11" creationId="{990C0B69-3C3D-9D24-909C-6820484FE7A1}"/>
          </ac:grpSpMkLst>
        </pc:grpChg>
        <pc:grpChg chg="add mod">
          <ac:chgData name="Dhanalakshmi S" userId="91504401-57d8-4e19-824a-3608d37877b0" providerId="ADAL" clId="{8A323AF7-5DDF-4293-8B2F-DC213F566ECD}" dt="2024-06-04T16:09:04.198" v="3361" actId="1076"/>
          <ac:grpSpMkLst>
            <pc:docMk/>
            <pc:sldMk cId="3541477485" sldId="266"/>
            <ac:grpSpMk id="17" creationId="{C6C8427E-6E61-424B-B976-F02EA00A9F86}"/>
          </ac:grpSpMkLst>
        </pc:grpChg>
        <pc:grpChg chg="add mod">
          <ac:chgData name="Dhanalakshmi S" userId="91504401-57d8-4e19-824a-3608d37877b0" providerId="ADAL" clId="{8A323AF7-5DDF-4293-8B2F-DC213F566ECD}" dt="2024-06-04T16:27:14.309" v="3701" actId="1076"/>
          <ac:grpSpMkLst>
            <pc:docMk/>
            <pc:sldMk cId="3541477485" sldId="266"/>
            <ac:grpSpMk id="23" creationId="{74942CFF-9ED0-743F-4283-51EDD8871D96}"/>
          </ac:grpSpMkLst>
        </pc:grpChg>
        <pc:grpChg chg="add mod">
          <ac:chgData name="Dhanalakshmi S" userId="91504401-57d8-4e19-824a-3608d37877b0" providerId="ADAL" clId="{8A323AF7-5DDF-4293-8B2F-DC213F566ECD}" dt="2024-06-04T16:16:18.791" v="3538"/>
          <ac:grpSpMkLst>
            <pc:docMk/>
            <pc:sldMk cId="3541477485" sldId="266"/>
            <ac:grpSpMk id="45" creationId="{BD71FF14-3C0D-6B6C-5DC4-9D0B43213355}"/>
          </ac:grpSpMkLst>
        </pc:grpChg>
        <pc:grpChg chg="add mod">
          <ac:chgData name="Dhanalakshmi S" userId="91504401-57d8-4e19-824a-3608d37877b0" providerId="ADAL" clId="{8A323AF7-5DDF-4293-8B2F-DC213F566ECD}" dt="2024-06-04T16:16:18.791" v="3538"/>
          <ac:grpSpMkLst>
            <pc:docMk/>
            <pc:sldMk cId="3541477485" sldId="266"/>
            <ac:grpSpMk id="55" creationId="{F7CD17F7-6011-D5AC-2150-A1A094C28488}"/>
          </ac:grpSpMkLst>
        </pc:grpChg>
        <pc:grpChg chg="add mod">
          <ac:chgData name="Dhanalakshmi S" userId="91504401-57d8-4e19-824a-3608d37877b0" providerId="ADAL" clId="{8A323AF7-5DDF-4293-8B2F-DC213F566ECD}" dt="2024-06-04T16:16:18.791" v="3538"/>
          <ac:grpSpMkLst>
            <pc:docMk/>
            <pc:sldMk cId="3541477485" sldId="266"/>
            <ac:grpSpMk id="58" creationId="{80AE6123-A59B-BF26-681F-F5592EE4A41B}"/>
          </ac:grpSpMkLst>
        </pc:grpChg>
        <pc:grpChg chg="add mod">
          <ac:chgData name="Dhanalakshmi S" userId="91504401-57d8-4e19-824a-3608d37877b0" providerId="ADAL" clId="{8A323AF7-5DDF-4293-8B2F-DC213F566ECD}" dt="2024-06-04T16:16:18.791" v="3538"/>
          <ac:grpSpMkLst>
            <pc:docMk/>
            <pc:sldMk cId="3541477485" sldId="266"/>
            <ac:grpSpMk id="63" creationId="{A042D44A-8980-26FD-4617-721B67C3C465}"/>
          </ac:grpSpMkLst>
        </pc:grpChg>
        <pc:grpChg chg="add del mod">
          <ac:chgData name="Dhanalakshmi S" userId="91504401-57d8-4e19-824a-3608d37877b0" providerId="ADAL" clId="{8A323AF7-5DDF-4293-8B2F-DC213F566ECD}" dt="2024-06-04T16:17:08.274" v="3551" actId="478"/>
          <ac:grpSpMkLst>
            <pc:docMk/>
            <pc:sldMk cId="3541477485" sldId="266"/>
            <ac:grpSpMk id="88" creationId="{2E75D423-F599-BF6C-0479-9AC0CEDBA345}"/>
          </ac:grpSpMkLst>
        </pc:grpChg>
        <pc:grpChg chg="add del mod">
          <ac:chgData name="Dhanalakshmi S" userId="91504401-57d8-4e19-824a-3608d37877b0" providerId="ADAL" clId="{8A323AF7-5DDF-4293-8B2F-DC213F566ECD}" dt="2024-06-04T16:17:11.051" v="3552" actId="478"/>
          <ac:grpSpMkLst>
            <pc:docMk/>
            <pc:sldMk cId="3541477485" sldId="266"/>
            <ac:grpSpMk id="98" creationId="{684882EB-F085-2A37-0AB5-ECB8ECD050C1}"/>
          </ac:grpSpMkLst>
        </pc:grpChg>
        <pc:grpChg chg="add del mod">
          <ac:chgData name="Dhanalakshmi S" userId="91504401-57d8-4e19-824a-3608d37877b0" providerId="ADAL" clId="{8A323AF7-5DDF-4293-8B2F-DC213F566ECD}" dt="2024-06-04T16:17:18.525" v="3554" actId="478"/>
          <ac:grpSpMkLst>
            <pc:docMk/>
            <pc:sldMk cId="3541477485" sldId="266"/>
            <ac:grpSpMk id="101" creationId="{D9E46E57-0C6A-F787-7E3E-37A4AE088613}"/>
          </ac:grpSpMkLst>
        </pc:grpChg>
        <pc:grpChg chg="add del mod">
          <ac:chgData name="Dhanalakshmi S" userId="91504401-57d8-4e19-824a-3608d37877b0" providerId="ADAL" clId="{8A323AF7-5DDF-4293-8B2F-DC213F566ECD}" dt="2024-06-04T16:17:21.327" v="3555" actId="478"/>
          <ac:grpSpMkLst>
            <pc:docMk/>
            <pc:sldMk cId="3541477485" sldId="266"/>
            <ac:grpSpMk id="106" creationId="{0EE97B61-9EC3-C2CA-342D-374958AF81B0}"/>
          </ac:grpSpMkLst>
        </pc:grpChg>
        <pc:grpChg chg="add mod">
          <ac:chgData name="Dhanalakshmi S" userId="91504401-57d8-4e19-824a-3608d37877b0" providerId="ADAL" clId="{8A323AF7-5DDF-4293-8B2F-DC213F566ECD}" dt="2024-06-04T16:27:45.241" v="3710" actId="1076"/>
          <ac:grpSpMkLst>
            <pc:docMk/>
            <pc:sldMk cId="3541477485" sldId="266"/>
            <ac:grpSpMk id="119" creationId="{D03E1555-E05C-AAF4-0F26-6016E00B6075}"/>
          </ac:grpSpMkLst>
        </pc:grpChg>
      </pc:sldChg>
      <pc:sldChg chg="addSp delSp modSp new mod modAnim">
        <pc:chgData name="Dhanalakshmi S" userId="91504401-57d8-4e19-824a-3608d37877b0" providerId="ADAL" clId="{8A323AF7-5DDF-4293-8B2F-DC213F566ECD}" dt="2024-06-05T06:27:37.610" v="4617"/>
        <pc:sldMkLst>
          <pc:docMk/>
          <pc:sldMk cId="4124355744" sldId="267"/>
        </pc:sldMkLst>
        <pc:spChg chg="mod">
          <ac:chgData name="Dhanalakshmi S" userId="91504401-57d8-4e19-824a-3608d37877b0" providerId="ADAL" clId="{8A323AF7-5DDF-4293-8B2F-DC213F566ECD}" dt="2024-06-05T05:10:18.694" v="4363" actId="20577"/>
          <ac:spMkLst>
            <pc:docMk/>
            <pc:sldMk cId="4124355744" sldId="267"/>
            <ac:spMk id="2" creationId="{573B8AAD-1503-032E-6561-8FB04C8AF5DC}"/>
          </ac:spMkLst>
        </pc:spChg>
        <pc:spChg chg="del mod">
          <ac:chgData name="Dhanalakshmi S" userId="91504401-57d8-4e19-824a-3608d37877b0" providerId="ADAL" clId="{8A323AF7-5DDF-4293-8B2F-DC213F566ECD}" dt="2024-06-05T06:18:23.251" v="4364" actId="478"/>
          <ac:spMkLst>
            <pc:docMk/>
            <pc:sldMk cId="4124355744" sldId="267"/>
            <ac:spMk id="3" creationId="{C897F173-0A82-ABE7-0551-9A61C61DC13A}"/>
          </ac:spMkLst>
        </pc:spChg>
        <pc:spChg chg="add del mod">
          <ac:chgData name="Dhanalakshmi S" userId="91504401-57d8-4e19-824a-3608d37877b0" providerId="ADAL" clId="{8A323AF7-5DDF-4293-8B2F-DC213F566ECD}" dt="2024-06-05T06:18:25.630" v="4365" actId="478"/>
          <ac:spMkLst>
            <pc:docMk/>
            <pc:sldMk cId="4124355744" sldId="267"/>
            <ac:spMk id="5" creationId="{E0C8FCFE-E6F9-08C3-52A3-F4BD819A4A75}"/>
          </ac:spMkLst>
        </pc:spChg>
        <pc:graphicFrameChg chg="add mod modGraphic">
          <ac:chgData name="Dhanalakshmi S" userId="91504401-57d8-4e19-824a-3608d37877b0" providerId="ADAL" clId="{8A323AF7-5DDF-4293-8B2F-DC213F566ECD}" dt="2024-06-05T06:27:17.910" v="4616" actId="14100"/>
          <ac:graphicFrameMkLst>
            <pc:docMk/>
            <pc:sldMk cId="4124355744" sldId="267"/>
            <ac:graphicFrameMk id="6" creationId="{30281F5B-138B-7575-E236-DBF8669395D0}"/>
          </ac:graphicFrameMkLst>
        </pc:graphicFrameChg>
      </pc:sldChg>
      <pc:sldChg chg="addSp delSp modSp new mod modAnim">
        <pc:chgData name="Dhanalakshmi S" userId="91504401-57d8-4e19-824a-3608d37877b0" providerId="ADAL" clId="{8A323AF7-5DDF-4293-8B2F-DC213F566ECD}" dt="2024-06-05T05:01:23.760" v="4206" actId="478"/>
        <pc:sldMkLst>
          <pc:docMk/>
          <pc:sldMk cId="1230097773" sldId="268"/>
        </pc:sldMkLst>
        <pc:spChg chg="mod">
          <ac:chgData name="Dhanalakshmi S" userId="91504401-57d8-4e19-824a-3608d37877b0" providerId="ADAL" clId="{8A323AF7-5DDF-4293-8B2F-DC213F566ECD}" dt="2024-06-05T04:56:59.866" v="4030" actId="20577"/>
          <ac:spMkLst>
            <pc:docMk/>
            <pc:sldMk cId="1230097773" sldId="268"/>
            <ac:spMk id="2" creationId="{F699BA08-5545-9D02-181A-258497805C49}"/>
          </ac:spMkLst>
        </pc:spChg>
        <pc:spChg chg="del">
          <ac:chgData name="Dhanalakshmi S" userId="91504401-57d8-4e19-824a-3608d37877b0" providerId="ADAL" clId="{8A323AF7-5DDF-4293-8B2F-DC213F566ECD}" dt="2024-06-05T05:01:23.760" v="4206" actId="478"/>
          <ac:spMkLst>
            <pc:docMk/>
            <pc:sldMk cId="1230097773" sldId="268"/>
            <ac:spMk id="3" creationId="{C9764D1D-5F06-40A3-B2E1-8630A39739CC}"/>
          </ac:spMkLst>
        </pc:spChg>
        <pc:spChg chg="add mod">
          <ac:chgData name="Dhanalakshmi S" userId="91504401-57d8-4e19-824a-3608d37877b0" providerId="ADAL" clId="{8A323AF7-5DDF-4293-8B2F-DC213F566ECD}" dt="2024-06-05T04:59:07.204" v="4133" actId="20577"/>
          <ac:spMkLst>
            <pc:docMk/>
            <pc:sldMk cId="1230097773" sldId="268"/>
            <ac:spMk id="4" creationId="{DF34FA9E-B930-985B-BB6A-519D02FE1A60}"/>
          </ac:spMkLst>
        </pc:spChg>
        <pc:spChg chg="add mod">
          <ac:chgData name="Dhanalakshmi S" userId="91504401-57d8-4e19-824a-3608d37877b0" providerId="ADAL" clId="{8A323AF7-5DDF-4293-8B2F-DC213F566ECD}" dt="2024-06-05T04:59:32.635" v="4135" actId="14100"/>
          <ac:spMkLst>
            <pc:docMk/>
            <pc:sldMk cId="1230097773" sldId="268"/>
            <ac:spMk id="5" creationId="{8624BD74-982D-A355-2998-26DC6E985DF8}"/>
          </ac:spMkLst>
        </pc:spChg>
        <pc:spChg chg="add mod">
          <ac:chgData name="Dhanalakshmi S" userId="91504401-57d8-4e19-824a-3608d37877b0" providerId="ADAL" clId="{8A323AF7-5DDF-4293-8B2F-DC213F566ECD}" dt="2024-06-05T05:00:53.233" v="4203" actId="14100"/>
          <ac:spMkLst>
            <pc:docMk/>
            <pc:sldMk cId="1230097773" sldId="268"/>
            <ac:spMk id="6" creationId="{4EBEF806-BBB3-20CA-70CF-7AEDE811501F}"/>
          </ac:spMkLst>
        </pc:spChg>
        <pc:spChg chg="add mod">
          <ac:chgData name="Dhanalakshmi S" userId="91504401-57d8-4e19-824a-3608d37877b0" providerId="ADAL" clId="{8A323AF7-5DDF-4293-8B2F-DC213F566ECD}" dt="2024-06-05T04:58:05.404" v="4041" actId="14100"/>
          <ac:spMkLst>
            <pc:docMk/>
            <pc:sldMk cId="1230097773" sldId="268"/>
            <ac:spMk id="7" creationId="{41435B64-8CC0-42AC-7072-23C3C07E1830}"/>
          </ac:spMkLst>
        </pc:spChg>
        <pc:spChg chg="add mod">
          <ac:chgData name="Dhanalakshmi S" userId="91504401-57d8-4e19-824a-3608d37877b0" providerId="ADAL" clId="{8A323AF7-5DDF-4293-8B2F-DC213F566ECD}" dt="2024-06-05T04:59:38.002" v="4136" actId="14100"/>
          <ac:spMkLst>
            <pc:docMk/>
            <pc:sldMk cId="1230097773" sldId="268"/>
            <ac:spMk id="8" creationId="{93F236E4-38CC-CF31-67AD-5A63132DC11C}"/>
          </ac:spMkLst>
        </pc:spChg>
        <pc:spChg chg="add mod">
          <ac:chgData name="Dhanalakshmi S" userId="91504401-57d8-4e19-824a-3608d37877b0" providerId="ADAL" clId="{8A323AF7-5DDF-4293-8B2F-DC213F566ECD}" dt="2024-06-05T05:01:11.116" v="4205" actId="1076"/>
          <ac:spMkLst>
            <pc:docMk/>
            <pc:sldMk cId="1230097773" sldId="268"/>
            <ac:spMk id="10" creationId="{6829E442-B388-815B-4B13-9539EC2C48D0}"/>
          </ac:spMkLst>
        </pc:spChg>
        <pc:picChg chg="add mod">
          <ac:chgData name="Dhanalakshmi S" userId="91504401-57d8-4e19-824a-3608d37877b0" providerId="ADAL" clId="{8A323AF7-5DDF-4293-8B2F-DC213F566ECD}" dt="2024-06-05T04:58:49.716" v="4130" actId="1076"/>
          <ac:picMkLst>
            <pc:docMk/>
            <pc:sldMk cId="1230097773" sldId="268"/>
            <ac:picMk id="9" creationId="{B39FFDF4-84C5-43B7-5DAC-0D07ED6AAB58}"/>
          </ac:picMkLst>
        </pc:picChg>
        <pc:picChg chg="add mod">
          <ac:chgData name="Dhanalakshmi S" userId="91504401-57d8-4e19-824a-3608d37877b0" providerId="ADAL" clId="{8A323AF7-5DDF-4293-8B2F-DC213F566ECD}" dt="2024-06-05T04:57:45.087" v="4031"/>
          <ac:picMkLst>
            <pc:docMk/>
            <pc:sldMk cId="1230097773" sldId="268"/>
            <ac:picMk id="11" creationId="{30085AE2-1597-1923-EF9F-36422FD86CE8}"/>
          </ac:picMkLst>
        </pc:picChg>
        <pc:picChg chg="add mod">
          <ac:chgData name="Dhanalakshmi S" userId="91504401-57d8-4e19-824a-3608d37877b0" providerId="ADAL" clId="{8A323AF7-5DDF-4293-8B2F-DC213F566ECD}" dt="2024-06-05T05:00:44.377" v="4202" actId="1076"/>
          <ac:picMkLst>
            <pc:docMk/>
            <pc:sldMk cId="1230097773" sldId="268"/>
            <ac:picMk id="12" creationId="{7C0E44C4-F393-C543-7016-77B4224A5DFC}"/>
          </ac:picMkLst>
        </pc:picChg>
      </pc:sldChg>
      <pc:sldChg chg="addSp delSp modSp new mod modAnim">
        <pc:chgData name="Dhanalakshmi S" userId="91504401-57d8-4e19-824a-3608d37877b0" providerId="ADAL" clId="{8A323AF7-5DDF-4293-8B2F-DC213F566ECD}" dt="2024-06-05T05:03:36.014" v="4260" actId="20577"/>
        <pc:sldMkLst>
          <pc:docMk/>
          <pc:sldMk cId="3014121152" sldId="269"/>
        </pc:sldMkLst>
        <pc:spChg chg="mod">
          <ac:chgData name="Dhanalakshmi S" userId="91504401-57d8-4e19-824a-3608d37877b0" providerId="ADAL" clId="{8A323AF7-5DDF-4293-8B2F-DC213F566ECD}" dt="2024-06-05T05:03:36.014" v="4260" actId="20577"/>
          <ac:spMkLst>
            <pc:docMk/>
            <pc:sldMk cId="3014121152" sldId="269"/>
            <ac:spMk id="2" creationId="{F738D35F-0A71-CFCB-0A3F-A0FFE46363AF}"/>
          </ac:spMkLst>
        </pc:spChg>
        <pc:spChg chg="del">
          <ac:chgData name="Dhanalakshmi S" userId="91504401-57d8-4e19-824a-3608d37877b0" providerId="ADAL" clId="{8A323AF7-5DDF-4293-8B2F-DC213F566ECD}" dt="2024-06-05T05:03:13.847" v="4240" actId="478"/>
          <ac:spMkLst>
            <pc:docMk/>
            <pc:sldMk cId="3014121152" sldId="269"/>
            <ac:spMk id="3" creationId="{0D73C843-6453-A23C-71F0-50D1F2293228}"/>
          </ac:spMkLst>
        </pc:spChg>
        <pc:spChg chg="add del mod">
          <ac:chgData name="Dhanalakshmi S" userId="91504401-57d8-4e19-824a-3608d37877b0" providerId="ADAL" clId="{8A323AF7-5DDF-4293-8B2F-DC213F566ECD}" dt="2024-06-05T05:03:27.251" v="4242" actId="478"/>
          <ac:spMkLst>
            <pc:docMk/>
            <pc:sldMk cId="3014121152" sldId="269"/>
            <ac:spMk id="4" creationId="{23A2F4E9-11F5-3B48-DBA3-17D561A4A0F6}"/>
          </ac:spMkLst>
        </pc:spChg>
        <pc:spChg chg="add mod">
          <ac:chgData name="Dhanalakshmi S" userId="91504401-57d8-4e19-824a-3608d37877b0" providerId="ADAL" clId="{8A323AF7-5DDF-4293-8B2F-DC213F566ECD}" dt="2024-06-05T05:03:09.368" v="4239"/>
          <ac:spMkLst>
            <pc:docMk/>
            <pc:sldMk cId="3014121152" sldId="269"/>
            <ac:spMk id="7" creationId="{F14E6904-CB50-840B-58CB-829D1727C4E4}"/>
          </ac:spMkLst>
        </pc:spChg>
        <pc:graphicFrameChg chg="add mod">
          <ac:chgData name="Dhanalakshmi S" userId="91504401-57d8-4e19-824a-3608d37877b0" providerId="ADAL" clId="{8A323AF7-5DDF-4293-8B2F-DC213F566ECD}" dt="2024-06-05T05:03:09.368" v="4239"/>
          <ac:graphicFrameMkLst>
            <pc:docMk/>
            <pc:sldMk cId="3014121152" sldId="269"/>
            <ac:graphicFrameMk id="5" creationId="{5C831C78-2DAF-BACC-0635-1424D71D30C2}"/>
          </ac:graphicFrameMkLst>
        </pc:graphicFrameChg>
        <pc:graphicFrameChg chg="add mod">
          <ac:chgData name="Dhanalakshmi S" userId="91504401-57d8-4e19-824a-3608d37877b0" providerId="ADAL" clId="{8A323AF7-5DDF-4293-8B2F-DC213F566ECD}" dt="2024-06-05T05:03:09.368" v="4239"/>
          <ac:graphicFrameMkLst>
            <pc:docMk/>
            <pc:sldMk cId="3014121152" sldId="269"/>
            <ac:graphicFrameMk id="6" creationId="{1409C330-14BE-343F-F8CE-0F1273E9D3BE}"/>
          </ac:graphicFrameMkLst>
        </pc:graphicFrameChg>
      </pc:sldChg>
      <pc:sldChg chg="modSp add">
        <pc:chgData name="Dhanalakshmi S" userId="91504401-57d8-4e19-824a-3608d37877b0" providerId="ADAL" clId="{8A323AF7-5DDF-4293-8B2F-DC213F566ECD}" dt="2024-06-05T06:32:30.069" v="4789" actId="14861"/>
        <pc:sldMkLst>
          <pc:docMk/>
          <pc:sldMk cId="2674793639" sldId="270"/>
        </pc:sldMkLst>
        <pc:graphicFrameChg chg="mod">
          <ac:chgData name="Dhanalakshmi S" userId="91504401-57d8-4e19-824a-3608d37877b0" providerId="ADAL" clId="{8A323AF7-5DDF-4293-8B2F-DC213F566ECD}" dt="2024-06-05T06:32:30.069" v="4789" actId="14861"/>
          <ac:graphicFrameMkLst>
            <pc:docMk/>
            <pc:sldMk cId="2674793639" sldId="270"/>
            <ac:graphicFrameMk id="5" creationId="{4B382553-CD14-F2BD-B700-F5D4F126607E}"/>
          </ac:graphicFrameMkLst>
        </pc:graphicFrameChg>
      </pc:sldChg>
      <pc:sldChg chg="addSp delSp modSp new mod">
        <pc:chgData name="Dhanalakshmi S" userId="91504401-57d8-4e19-824a-3608d37877b0" providerId="ADAL" clId="{8A323AF7-5DDF-4293-8B2F-DC213F566ECD}" dt="2024-06-05T06:30:12.596" v="4745" actId="12789"/>
        <pc:sldMkLst>
          <pc:docMk/>
          <pc:sldMk cId="3326114891" sldId="271"/>
        </pc:sldMkLst>
        <pc:spChg chg="mod">
          <ac:chgData name="Dhanalakshmi S" userId="91504401-57d8-4e19-824a-3608d37877b0" providerId="ADAL" clId="{8A323AF7-5DDF-4293-8B2F-DC213F566ECD}" dt="2024-06-05T06:27:59.916" v="4641" actId="20577"/>
          <ac:spMkLst>
            <pc:docMk/>
            <pc:sldMk cId="3326114891" sldId="271"/>
            <ac:spMk id="2" creationId="{877DB4ED-2614-F887-C6E2-7ED52F0BCE5F}"/>
          </ac:spMkLst>
        </pc:spChg>
        <pc:spChg chg="del">
          <ac:chgData name="Dhanalakshmi S" userId="91504401-57d8-4e19-824a-3608d37877b0" providerId="ADAL" clId="{8A323AF7-5DDF-4293-8B2F-DC213F566ECD}" dt="2024-06-05T06:28:22.024" v="4642" actId="1032"/>
          <ac:spMkLst>
            <pc:docMk/>
            <pc:sldMk cId="3326114891" sldId="271"/>
            <ac:spMk id="3" creationId="{01959067-25FC-5428-3C40-1077F9B6973C}"/>
          </ac:spMkLst>
        </pc:spChg>
        <pc:graphicFrameChg chg="add mod modGraphic">
          <ac:chgData name="Dhanalakshmi S" userId="91504401-57d8-4e19-824a-3608d37877b0" providerId="ADAL" clId="{8A323AF7-5DDF-4293-8B2F-DC213F566ECD}" dt="2024-06-05T06:30:12.596" v="4745" actId="12789"/>
          <ac:graphicFrameMkLst>
            <pc:docMk/>
            <pc:sldMk cId="3326114891" sldId="271"/>
            <ac:graphicFrameMk id="4" creationId="{B8A4B988-85BF-0762-CD97-6E809AB69F72}"/>
          </ac:graphicFrameMkLst>
        </pc:graphicFrameChg>
      </pc:sldChg>
      <pc:sldChg chg="addSp delSp modSp new mod">
        <pc:chgData name="Dhanalakshmi S" userId="91504401-57d8-4e19-824a-3608d37877b0" providerId="ADAL" clId="{8A323AF7-5DDF-4293-8B2F-DC213F566ECD}" dt="2024-06-05T06:40:18.494" v="5128" actId="1076"/>
        <pc:sldMkLst>
          <pc:docMk/>
          <pc:sldMk cId="2884296358" sldId="272"/>
        </pc:sldMkLst>
        <pc:spChg chg="mod">
          <ac:chgData name="Dhanalakshmi S" userId="91504401-57d8-4e19-824a-3608d37877b0" providerId="ADAL" clId="{8A323AF7-5DDF-4293-8B2F-DC213F566ECD}" dt="2024-06-05T06:30:50.412" v="4784" actId="20577"/>
          <ac:spMkLst>
            <pc:docMk/>
            <pc:sldMk cId="2884296358" sldId="272"/>
            <ac:spMk id="2" creationId="{4213DA5F-48AB-64C3-859D-DB65FB4F388F}"/>
          </ac:spMkLst>
        </pc:spChg>
        <pc:spChg chg="del mod">
          <ac:chgData name="Dhanalakshmi S" userId="91504401-57d8-4e19-824a-3608d37877b0" providerId="ADAL" clId="{8A323AF7-5DDF-4293-8B2F-DC213F566ECD}" dt="2024-06-05T06:34:38.842" v="4901" actId="478"/>
          <ac:spMkLst>
            <pc:docMk/>
            <pc:sldMk cId="2884296358" sldId="272"/>
            <ac:spMk id="3" creationId="{80722AE4-F1AB-4EDA-8471-63BE9D63AD64}"/>
          </ac:spMkLst>
        </pc:spChg>
        <pc:spChg chg="add mod">
          <ac:chgData name="Dhanalakshmi S" userId="91504401-57d8-4e19-824a-3608d37877b0" providerId="ADAL" clId="{8A323AF7-5DDF-4293-8B2F-DC213F566ECD}" dt="2024-06-05T06:40:18.494" v="5128" actId="1076"/>
          <ac:spMkLst>
            <pc:docMk/>
            <pc:sldMk cId="2884296358" sldId="272"/>
            <ac:spMk id="5" creationId="{48AA85CE-7D9F-1980-D82F-F54C23FDBDD6}"/>
          </ac:spMkLst>
        </pc:spChg>
        <pc:graphicFrameChg chg="add mod modGraphic">
          <ac:chgData name="Dhanalakshmi S" userId="91504401-57d8-4e19-824a-3608d37877b0" providerId="ADAL" clId="{8A323AF7-5DDF-4293-8B2F-DC213F566ECD}" dt="2024-06-05T06:37:00.999" v="5067" actId="33524"/>
          <ac:graphicFrameMkLst>
            <pc:docMk/>
            <pc:sldMk cId="2884296358" sldId="272"/>
            <ac:graphicFrameMk id="4" creationId="{B4337B4C-8D59-496E-784D-102C15668E73}"/>
          </ac:graphicFrameMkLst>
        </pc:graphicFrameChg>
      </pc:sldChg>
      <pc:sldChg chg="addSp delSp modSp new del mod">
        <pc:chgData name="Dhanalakshmi S" userId="91504401-57d8-4e19-824a-3608d37877b0" providerId="ADAL" clId="{8A323AF7-5DDF-4293-8B2F-DC213F566ECD}" dt="2024-06-05T06:54:12.442" v="5282" actId="47"/>
        <pc:sldMkLst>
          <pc:docMk/>
          <pc:sldMk cId="2378373472" sldId="273"/>
        </pc:sldMkLst>
        <pc:spChg chg="mod">
          <ac:chgData name="Dhanalakshmi S" userId="91504401-57d8-4e19-824a-3608d37877b0" providerId="ADAL" clId="{8A323AF7-5DDF-4293-8B2F-DC213F566ECD}" dt="2024-06-05T06:37:11.375" v="5069"/>
          <ac:spMkLst>
            <pc:docMk/>
            <pc:sldMk cId="2378373472" sldId="273"/>
            <ac:spMk id="2" creationId="{76C6D730-2383-722F-F950-31F9D6020CBB}"/>
          </ac:spMkLst>
        </pc:spChg>
        <pc:spChg chg="del mod">
          <ac:chgData name="Dhanalakshmi S" userId="91504401-57d8-4e19-824a-3608d37877b0" providerId="ADAL" clId="{8A323AF7-5DDF-4293-8B2F-DC213F566ECD}" dt="2024-06-05T06:49:20.786" v="5129" actId="478"/>
          <ac:spMkLst>
            <pc:docMk/>
            <pc:sldMk cId="2378373472" sldId="273"/>
            <ac:spMk id="3" creationId="{2CFE531C-41DE-6767-46F4-2A23CEA8BC66}"/>
          </ac:spMkLst>
        </pc:spChg>
        <pc:spChg chg="mod">
          <ac:chgData name="Dhanalakshmi S" userId="91504401-57d8-4e19-824a-3608d37877b0" providerId="ADAL" clId="{8A323AF7-5DDF-4293-8B2F-DC213F566ECD}" dt="2024-06-05T06:50:04.291" v="5138" actId="1076"/>
          <ac:spMkLst>
            <pc:docMk/>
            <pc:sldMk cId="2378373472" sldId="273"/>
            <ac:spMk id="8" creationId="{60FC9F1B-3B0B-D69C-0E74-ABAA7FD7B079}"/>
          </ac:spMkLst>
        </pc:spChg>
        <pc:spChg chg="mod">
          <ac:chgData name="Dhanalakshmi S" userId="91504401-57d8-4e19-824a-3608d37877b0" providerId="ADAL" clId="{8A323AF7-5DDF-4293-8B2F-DC213F566ECD}" dt="2024-06-05T06:50:30.312" v="5145" actId="207"/>
          <ac:spMkLst>
            <pc:docMk/>
            <pc:sldMk cId="2378373472" sldId="273"/>
            <ac:spMk id="9" creationId="{4CC05786-43DB-839C-70DE-B3F81944DA54}"/>
          </ac:spMkLst>
        </pc:spChg>
        <pc:spChg chg="mod">
          <ac:chgData name="Dhanalakshmi S" userId="91504401-57d8-4e19-824a-3608d37877b0" providerId="ADAL" clId="{8A323AF7-5DDF-4293-8B2F-DC213F566ECD}" dt="2024-06-05T06:49:39.606" v="5132" actId="207"/>
          <ac:spMkLst>
            <pc:docMk/>
            <pc:sldMk cId="2378373472" sldId="273"/>
            <ac:spMk id="10" creationId="{C4D22401-837D-24E8-5285-118A49B6E186}"/>
          </ac:spMkLst>
        </pc:spChg>
        <pc:spChg chg="mod">
          <ac:chgData name="Dhanalakshmi S" userId="91504401-57d8-4e19-824a-3608d37877b0" providerId="ADAL" clId="{8A323AF7-5DDF-4293-8B2F-DC213F566ECD}" dt="2024-06-05T06:50:25.907" v="5144" actId="207"/>
          <ac:spMkLst>
            <pc:docMk/>
            <pc:sldMk cId="2378373472" sldId="273"/>
            <ac:spMk id="11" creationId="{E554B5A0-7514-0DBD-CAD5-2E2671BD0DAC}"/>
          </ac:spMkLst>
        </pc:spChg>
        <pc:spChg chg="mod">
          <ac:chgData name="Dhanalakshmi S" userId="91504401-57d8-4e19-824a-3608d37877b0" providerId="ADAL" clId="{8A323AF7-5DDF-4293-8B2F-DC213F566ECD}" dt="2024-06-05T06:49:49.452" v="5135" actId="207"/>
          <ac:spMkLst>
            <pc:docMk/>
            <pc:sldMk cId="2378373472" sldId="273"/>
            <ac:spMk id="12" creationId="{37294B8D-73A7-A811-05B5-B05BF9443E12}"/>
          </ac:spMkLst>
        </pc:spChg>
        <pc:spChg chg="add mod">
          <ac:chgData name="Dhanalakshmi S" userId="91504401-57d8-4e19-824a-3608d37877b0" providerId="ADAL" clId="{8A323AF7-5DDF-4293-8B2F-DC213F566ECD}" dt="2024-06-05T06:50:11.695" v="5142" actId="20577"/>
          <ac:spMkLst>
            <pc:docMk/>
            <pc:sldMk cId="2378373472" sldId="273"/>
            <ac:spMk id="13" creationId="{F95CBB14-92FD-160F-E99B-6DE0464227E0}"/>
          </ac:spMkLst>
        </pc:spChg>
        <pc:spChg chg="add mod">
          <ac:chgData name="Dhanalakshmi S" userId="91504401-57d8-4e19-824a-3608d37877b0" providerId="ADAL" clId="{8A323AF7-5DDF-4293-8B2F-DC213F566ECD}" dt="2024-06-05T06:50:39.462" v="5146"/>
          <ac:spMkLst>
            <pc:docMk/>
            <pc:sldMk cId="2378373472" sldId="273"/>
            <ac:spMk id="14" creationId="{4B411149-BFA9-EAF9-4BE4-72B864F759F2}"/>
          </ac:spMkLst>
        </pc:spChg>
        <pc:spChg chg="mod topLvl">
          <ac:chgData name="Dhanalakshmi S" userId="91504401-57d8-4e19-824a-3608d37877b0" providerId="ADAL" clId="{8A323AF7-5DDF-4293-8B2F-DC213F566ECD}" dt="2024-06-05T06:52:12.180" v="5183" actId="20577"/>
          <ac:spMkLst>
            <pc:docMk/>
            <pc:sldMk cId="2378373472" sldId="273"/>
            <ac:spMk id="16" creationId="{C9FDD5CB-9EA8-052F-80DC-4E0720F97CEE}"/>
          </ac:spMkLst>
        </pc:spChg>
        <pc:spChg chg="del mod topLvl">
          <ac:chgData name="Dhanalakshmi S" userId="91504401-57d8-4e19-824a-3608d37877b0" providerId="ADAL" clId="{8A323AF7-5DDF-4293-8B2F-DC213F566ECD}" dt="2024-06-05T06:50:56.061" v="5150" actId="478"/>
          <ac:spMkLst>
            <pc:docMk/>
            <pc:sldMk cId="2378373472" sldId="273"/>
            <ac:spMk id="17" creationId="{1E5A8F30-5C67-ECF0-BA9A-D767106AF934}"/>
          </ac:spMkLst>
        </pc:spChg>
        <pc:spChg chg="add mod">
          <ac:chgData name="Dhanalakshmi S" userId="91504401-57d8-4e19-824a-3608d37877b0" providerId="ADAL" clId="{8A323AF7-5DDF-4293-8B2F-DC213F566ECD}" dt="2024-06-05T06:52:33.235" v="5230" actId="20577"/>
          <ac:spMkLst>
            <pc:docMk/>
            <pc:sldMk cId="2378373472" sldId="273"/>
            <ac:spMk id="18" creationId="{654A533D-40B2-CDE8-0A8F-77A9FE96553C}"/>
          </ac:spMkLst>
        </pc:spChg>
        <pc:spChg chg="add mod">
          <ac:chgData name="Dhanalakshmi S" userId="91504401-57d8-4e19-824a-3608d37877b0" providerId="ADAL" clId="{8A323AF7-5DDF-4293-8B2F-DC213F566ECD}" dt="2024-06-05T06:52:47.165" v="5252" actId="20577"/>
          <ac:spMkLst>
            <pc:docMk/>
            <pc:sldMk cId="2378373472" sldId="273"/>
            <ac:spMk id="19" creationId="{76DE961F-BA09-CB3D-675D-312DC8D9CD9A}"/>
          </ac:spMkLst>
        </pc:spChg>
        <pc:grpChg chg="add mod">
          <ac:chgData name="Dhanalakshmi S" userId="91504401-57d8-4e19-824a-3608d37877b0" providerId="ADAL" clId="{8A323AF7-5DDF-4293-8B2F-DC213F566ECD}" dt="2024-06-05T06:49:25.309" v="5131" actId="1076"/>
          <ac:grpSpMkLst>
            <pc:docMk/>
            <pc:sldMk cId="2378373472" sldId="273"/>
            <ac:grpSpMk id="4" creationId="{59E74845-8ED5-A6E8-D3EC-C47026E80231}"/>
          </ac:grpSpMkLst>
        </pc:grpChg>
        <pc:grpChg chg="add del mod">
          <ac:chgData name="Dhanalakshmi S" userId="91504401-57d8-4e19-824a-3608d37877b0" providerId="ADAL" clId="{8A323AF7-5DDF-4293-8B2F-DC213F566ECD}" dt="2024-06-05T06:50:56.061" v="5150" actId="478"/>
          <ac:grpSpMkLst>
            <pc:docMk/>
            <pc:sldMk cId="2378373472" sldId="273"/>
            <ac:grpSpMk id="15" creationId="{F075AD65-A4EA-C947-11F2-CA04DBC21438}"/>
          </ac:grpSpMkLst>
        </pc:grpChg>
        <pc:cxnChg chg="mod">
          <ac:chgData name="Dhanalakshmi S" userId="91504401-57d8-4e19-824a-3608d37877b0" providerId="ADAL" clId="{8A323AF7-5DDF-4293-8B2F-DC213F566ECD}" dt="2024-06-05T06:51:26.846" v="5157" actId="208"/>
          <ac:cxnSpMkLst>
            <pc:docMk/>
            <pc:sldMk cId="2378373472" sldId="273"/>
            <ac:cxnSpMk id="5" creationId="{0D8A48BF-BD17-03D4-7AAD-7393A494C99F}"/>
          </ac:cxnSpMkLst>
        </pc:cxnChg>
        <pc:cxnChg chg="mod">
          <ac:chgData name="Dhanalakshmi S" userId="91504401-57d8-4e19-824a-3608d37877b0" providerId="ADAL" clId="{8A323AF7-5DDF-4293-8B2F-DC213F566ECD}" dt="2024-06-05T06:51:21.399" v="5155" actId="208"/>
          <ac:cxnSpMkLst>
            <pc:docMk/>
            <pc:sldMk cId="2378373472" sldId="273"/>
            <ac:cxnSpMk id="6" creationId="{E6D7AD70-8531-FA2B-1A5D-BCB97B3FDB8A}"/>
          </ac:cxnSpMkLst>
        </pc:cxnChg>
        <pc:cxnChg chg="mod">
          <ac:chgData name="Dhanalakshmi S" userId="91504401-57d8-4e19-824a-3608d37877b0" providerId="ADAL" clId="{8A323AF7-5DDF-4293-8B2F-DC213F566ECD}" dt="2024-06-05T06:51:23.998" v="5156" actId="208"/>
          <ac:cxnSpMkLst>
            <pc:docMk/>
            <pc:sldMk cId="2378373472" sldId="273"/>
            <ac:cxnSpMk id="7" creationId="{E5FDCEB4-2210-CDA8-7339-63047F51BEDB}"/>
          </ac:cxnSpMkLst>
        </pc:cxnChg>
      </pc:sldChg>
      <pc:sldChg chg="addSp delSp modSp new mod modAnim">
        <pc:chgData name="Dhanalakshmi S" userId="91504401-57d8-4e19-824a-3608d37877b0" providerId="ADAL" clId="{8A323AF7-5DDF-4293-8B2F-DC213F566ECD}" dt="2024-06-05T06:57:29.535" v="5439" actId="1076"/>
        <pc:sldMkLst>
          <pc:docMk/>
          <pc:sldMk cId="1491450493" sldId="274"/>
        </pc:sldMkLst>
        <pc:spChg chg="mod">
          <ac:chgData name="Dhanalakshmi S" userId="91504401-57d8-4e19-824a-3608d37877b0" providerId="ADAL" clId="{8A323AF7-5DDF-4293-8B2F-DC213F566ECD}" dt="2024-06-05T06:52:58.711" v="5254"/>
          <ac:spMkLst>
            <pc:docMk/>
            <pc:sldMk cId="1491450493" sldId="274"/>
            <ac:spMk id="2" creationId="{3CEDFD5F-4937-2A4A-BA1C-C5B6C5691B2A}"/>
          </ac:spMkLst>
        </pc:spChg>
        <pc:spChg chg="del">
          <ac:chgData name="Dhanalakshmi S" userId="91504401-57d8-4e19-824a-3608d37877b0" providerId="ADAL" clId="{8A323AF7-5DDF-4293-8B2F-DC213F566ECD}" dt="2024-06-05T06:53:01.767" v="5255" actId="478"/>
          <ac:spMkLst>
            <pc:docMk/>
            <pc:sldMk cId="1491450493" sldId="274"/>
            <ac:spMk id="3" creationId="{9B309212-9DF3-B243-82C1-53123E080AB4}"/>
          </ac:spMkLst>
        </pc:spChg>
        <pc:graphicFrameChg chg="add mod modGraphic">
          <ac:chgData name="Dhanalakshmi S" userId="91504401-57d8-4e19-824a-3608d37877b0" providerId="ADAL" clId="{8A323AF7-5DDF-4293-8B2F-DC213F566ECD}" dt="2024-06-05T06:57:29.535" v="5439" actId="1076"/>
          <ac:graphicFrameMkLst>
            <pc:docMk/>
            <pc:sldMk cId="1491450493" sldId="274"/>
            <ac:graphicFrameMk id="4" creationId="{E805A5C4-79C6-87D2-2FFC-CD193961233B}"/>
          </ac:graphicFrameMkLst>
        </pc:graphicFrameChg>
      </pc:sldChg>
      <pc:sldChg chg="add">
        <pc:chgData name="Dhanalakshmi S" userId="91504401-57d8-4e19-824a-3608d37877b0" providerId="ADAL" clId="{8A323AF7-5DDF-4293-8B2F-DC213F566ECD}" dt="2024-06-05T06:58:42.802" v="5446"/>
        <pc:sldMkLst>
          <pc:docMk/>
          <pc:sldMk cId="39604818" sldId="275"/>
        </pc:sldMkLst>
      </pc:sldChg>
      <pc:sldChg chg="add">
        <pc:chgData name="Dhanalakshmi S" userId="91504401-57d8-4e19-824a-3608d37877b0" providerId="ADAL" clId="{8A323AF7-5DDF-4293-8B2F-DC213F566ECD}" dt="2024-06-05T06:58:42.802" v="5446"/>
        <pc:sldMkLst>
          <pc:docMk/>
          <pc:sldMk cId="3131436060" sldId="276"/>
        </pc:sldMkLst>
      </pc:sldChg>
      <pc:sldChg chg="add">
        <pc:chgData name="Dhanalakshmi S" userId="91504401-57d8-4e19-824a-3608d37877b0" providerId="ADAL" clId="{8A323AF7-5DDF-4293-8B2F-DC213F566ECD}" dt="2024-06-05T06:58:42.802" v="5446"/>
        <pc:sldMkLst>
          <pc:docMk/>
          <pc:sldMk cId="2883457123" sldId="277"/>
        </pc:sldMkLst>
      </pc:sldChg>
      <pc:sldChg chg="add">
        <pc:chgData name="Dhanalakshmi S" userId="91504401-57d8-4e19-824a-3608d37877b0" providerId="ADAL" clId="{8A323AF7-5DDF-4293-8B2F-DC213F566ECD}" dt="2024-06-05T06:58:42.802" v="5446"/>
        <pc:sldMkLst>
          <pc:docMk/>
          <pc:sldMk cId="3970878981" sldId="278"/>
        </pc:sldMkLst>
      </pc:sldChg>
      <pc:sldChg chg="add">
        <pc:chgData name="Dhanalakshmi S" userId="91504401-57d8-4e19-824a-3608d37877b0" providerId="ADAL" clId="{8A323AF7-5DDF-4293-8B2F-DC213F566ECD}" dt="2024-06-05T06:58:42.802" v="5446"/>
        <pc:sldMkLst>
          <pc:docMk/>
          <pc:sldMk cId="1612899421" sldId="279"/>
        </pc:sldMkLst>
      </pc:sldChg>
      <pc:sldChg chg="addSp delSp modSp new mod modClrScheme chgLayout">
        <pc:chgData name="Dhanalakshmi S" userId="91504401-57d8-4e19-824a-3608d37877b0" providerId="ADAL" clId="{8A323AF7-5DDF-4293-8B2F-DC213F566ECD}" dt="2024-06-05T06:59:05.121" v="5473" actId="20577"/>
        <pc:sldMkLst>
          <pc:docMk/>
          <pc:sldMk cId="134007842" sldId="280"/>
        </pc:sldMkLst>
        <pc:spChg chg="del mod ord">
          <ac:chgData name="Dhanalakshmi S" userId="91504401-57d8-4e19-824a-3608d37877b0" providerId="ADAL" clId="{8A323AF7-5DDF-4293-8B2F-DC213F566ECD}" dt="2024-06-05T06:58:56.908" v="5448" actId="700"/>
          <ac:spMkLst>
            <pc:docMk/>
            <pc:sldMk cId="134007842" sldId="280"/>
            <ac:spMk id="2" creationId="{BC41F3BE-C79E-6C1E-429B-B6203A0590E0}"/>
          </ac:spMkLst>
        </pc:spChg>
        <pc:spChg chg="del">
          <ac:chgData name="Dhanalakshmi S" userId="91504401-57d8-4e19-824a-3608d37877b0" providerId="ADAL" clId="{8A323AF7-5DDF-4293-8B2F-DC213F566ECD}" dt="2024-06-05T06:58:56.908" v="5448" actId="700"/>
          <ac:spMkLst>
            <pc:docMk/>
            <pc:sldMk cId="134007842" sldId="280"/>
            <ac:spMk id="3" creationId="{7B4D3FF4-EDB3-1C29-2AA2-030C66499D97}"/>
          </ac:spMkLst>
        </pc:spChg>
        <pc:spChg chg="add mod ord">
          <ac:chgData name="Dhanalakshmi S" userId="91504401-57d8-4e19-824a-3608d37877b0" providerId="ADAL" clId="{8A323AF7-5DDF-4293-8B2F-DC213F566ECD}" dt="2024-06-05T06:59:05.121" v="5473" actId="20577"/>
          <ac:spMkLst>
            <pc:docMk/>
            <pc:sldMk cId="134007842" sldId="280"/>
            <ac:spMk id="4" creationId="{3CBCC757-3221-C5B5-20D1-A86BE59DFDDE}"/>
          </ac:spMkLst>
        </pc:spChg>
      </pc:sldChg>
      <pc:sldChg chg="new del">
        <pc:chgData name="Dhanalakshmi S" userId="91504401-57d8-4e19-824a-3608d37877b0" providerId="ADAL" clId="{8A323AF7-5DDF-4293-8B2F-DC213F566ECD}" dt="2024-06-05T06:59:21.535" v="5476" actId="47"/>
        <pc:sldMkLst>
          <pc:docMk/>
          <pc:sldMk cId="4108312048" sldId="281"/>
        </pc:sldMkLst>
      </pc:sldChg>
      <pc:sldChg chg="modSp add mod">
        <pc:chgData name="Dhanalakshmi S" userId="91504401-57d8-4e19-824a-3608d37877b0" providerId="ADAL" clId="{8A323AF7-5DDF-4293-8B2F-DC213F566ECD}" dt="2024-06-05T06:59:34.039" v="5502" actId="20577"/>
        <pc:sldMkLst>
          <pc:docMk/>
          <pc:sldMk cId="3664707876" sldId="282"/>
        </pc:sldMkLst>
        <pc:spChg chg="mod">
          <ac:chgData name="Dhanalakshmi S" userId="91504401-57d8-4e19-824a-3608d37877b0" providerId="ADAL" clId="{8A323AF7-5DDF-4293-8B2F-DC213F566ECD}" dt="2024-06-05T06:59:34.039" v="5502" actId="20577"/>
          <ac:spMkLst>
            <pc:docMk/>
            <pc:sldMk cId="3664707876" sldId="282"/>
            <ac:spMk id="4" creationId="{3CBCC757-3221-C5B5-20D1-A86BE59DFDDE}"/>
          </ac:spMkLst>
        </pc:spChg>
      </pc:sldChg>
      <pc:sldChg chg="addSp delSp modSp new mod modClrScheme chgLayout">
        <pc:chgData name="Dhanalakshmi S" userId="91504401-57d8-4e19-824a-3608d37877b0" providerId="ADAL" clId="{8A323AF7-5DDF-4293-8B2F-DC213F566ECD}" dt="2024-06-05T07:18:27.482" v="5836" actId="1076"/>
        <pc:sldMkLst>
          <pc:docMk/>
          <pc:sldMk cId="348623037" sldId="283"/>
        </pc:sldMkLst>
        <pc:spChg chg="del mod ord">
          <ac:chgData name="Dhanalakshmi S" userId="91504401-57d8-4e19-824a-3608d37877b0" providerId="ADAL" clId="{8A323AF7-5DDF-4293-8B2F-DC213F566ECD}" dt="2024-06-05T06:59:45.913" v="5504" actId="700"/>
          <ac:spMkLst>
            <pc:docMk/>
            <pc:sldMk cId="348623037" sldId="283"/>
            <ac:spMk id="2" creationId="{C28DB5D8-6DB2-3EE8-4A50-3C712FBBEAF5}"/>
          </ac:spMkLst>
        </pc:spChg>
        <pc:spChg chg="add mod ord">
          <ac:chgData name="Dhanalakshmi S" userId="91504401-57d8-4e19-824a-3608d37877b0" providerId="ADAL" clId="{8A323AF7-5DDF-4293-8B2F-DC213F566ECD}" dt="2024-06-05T06:59:50.740" v="5508" actId="20577"/>
          <ac:spMkLst>
            <pc:docMk/>
            <pc:sldMk cId="348623037" sldId="283"/>
            <ac:spMk id="3" creationId="{7E55D0B7-C515-0D0E-4C25-36B517AE6EAE}"/>
          </ac:spMkLst>
        </pc:spChg>
        <pc:spChg chg="add del mod ord">
          <ac:chgData name="Dhanalakshmi S" userId="91504401-57d8-4e19-824a-3608d37877b0" providerId="ADAL" clId="{8A323AF7-5DDF-4293-8B2F-DC213F566ECD}" dt="2024-06-05T07:00:34.608" v="5509" actId="478"/>
          <ac:spMkLst>
            <pc:docMk/>
            <pc:sldMk cId="348623037" sldId="283"/>
            <ac:spMk id="4" creationId="{A0F26961-E806-AE15-21F3-F7B39F742C3B}"/>
          </ac:spMkLst>
        </pc:spChg>
        <pc:spChg chg="add mod">
          <ac:chgData name="Dhanalakshmi S" userId="91504401-57d8-4e19-824a-3608d37877b0" providerId="ADAL" clId="{8A323AF7-5DDF-4293-8B2F-DC213F566ECD}" dt="2024-06-05T07:03:56.599" v="5663" actId="1076"/>
          <ac:spMkLst>
            <pc:docMk/>
            <pc:sldMk cId="348623037" sldId="283"/>
            <ac:spMk id="5" creationId="{C498D86A-FA7F-4A7D-AE5D-0CAA4C7C0D0A}"/>
          </ac:spMkLst>
        </pc:spChg>
        <pc:spChg chg="add mod">
          <ac:chgData name="Dhanalakshmi S" userId="91504401-57d8-4e19-824a-3608d37877b0" providerId="ADAL" clId="{8A323AF7-5DDF-4293-8B2F-DC213F566ECD}" dt="2024-06-05T07:03:52.417" v="5662" actId="207"/>
          <ac:spMkLst>
            <pc:docMk/>
            <pc:sldMk cId="348623037" sldId="283"/>
            <ac:spMk id="6" creationId="{C1D0144D-C63E-AE32-6AAB-75CE8250BD5C}"/>
          </ac:spMkLst>
        </pc:spChg>
        <pc:spChg chg="add mod">
          <ac:chgData name="Dhanalakshmi S" userId="91504401-57d8-4e19-824a-3608d37877b0" providerId="ADAL" clId="{8A323AF7-5DDF-4293-8B2F-DC213F566ECD}" dt="2024-06-05T07:06:43.445" v="5786" actId="14100"/>
          <ac:spMkLst>
            <pc:docMk/>
            <pc:sldMk cId="348623037" sldId="283"/>
            <ac:spMk id="7" creationId="{05DDC542-F8C4-D294-77E1-93ADC0E1A242}"/>
          </ac:spMkLst>
        </pc:spChg>
        <pc:spChg chg="add del">
          <ac:chgData name="Dhanalakshmi S" userId="91504401-57d8-4e19-824a-3608d37877b0" providerId="ADAL" clId="{8A323AF7-5DDF-4293-8B2F-DC213F566ECD}" dt="2024-06-05T07:07:30.987" v="5790" actId="478"/>
          <ac:spMkLst>
            <pc:docMk/>
            <pc:sldMk cId="348623037" sldId="283"/>
            <ac:spMk id="8" creationId="{D50790A5-2C4E-AE58-B0F1-338424A898DC}"/>
          </ac:spMkLst>
        </pc:spChg>
        <pc:spChg chg="add mod">
          <ac:chgData name="Dhanalakshmi S" userId="91504401-57d8-4e19-824a-3608d37877b0" providerId="ADAL" clId="{8A323AF7-5DDF-4293-8B2F-DC213F566ECD}" dt="2024-06-05T07:08:08.386" v="5829" actId="1076"/>
          <ac:spMkLst>
            <pc:docMk/>
            <pc:sldMk cId="348623037" sldId="283"/>
            <ac:spMk id="11" creationId="{0AD0908E-3095-1028-E1CD-69F9A234364E}"/>
          </ac:spMkLst>
        </pc:spChg>
        <pc:graphicFrameChg chg="add mod modGraphic">
          <ac:chgData name="Dhanalakshmi S" userId="91504401-57d8-4e19-824a-3608d37877b0" providerId="ADAL" clId="{8A323AF7-5DDF-4293-8B2F-DC213F566ECD}" dt="2024-06-05T07:18:27.482" v="5836" actId="1076"/>
          <ac:graphicFrameMkLst>
            <pc:docMk/>
            <pc:sldMk cId="348623037" sldId="283"/>
            <ac:graphicFrameMk id="12" creationId="{E98E50BD-95C0-4FF2-CE50-D7CB984DD53F}"/>
          </ac:graphicFrameMkLst>
        </pc:graphicFrameChg>
        <pc:cxnChg chg="add del mod">
          <ac:chgData name="Dhanalakshmi S" userId="91504401-57d8-4e19-824a-3608d37877b0" providerId="ADAL" clId="{8A323AF7-5DDF-4293-8B2F-DC213F566ECD}" dt="2024-06-05T07:07:28.534" v="5789" actId="11529"/>
          <ac:cxnSpMkLst>
            <pc:docMk/>
            <pc:sldMk cId="348623037" sldId="283"/>
            <ac:cxnSpMk id="10" creationId="{EDCD657F-01BB-B99B-1D3D-5D8A847F36DC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4510F-3037-4950-9A9F-4FC331CF529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5C634F4-A54E-4401-9763-F97B78E458DE}">
      <dgm:prSet phldrT="[Text]"/>
      <dgm:spPr/>
      <dgm:t>
        <a:bodyPr/>
        <a:lstStyle/>
        <a:p>
          <a:r>
            <a:rPr lang="en-IN" dirty="0">
              <a:latin typeface="Aptos" panose="020B0004020202020204" pitchFamily="34" charset="0"/>
            </a:rPr>
            <a:t>India</a:t>
          </a:r>
        </a:p>
      </dgm:t>
    </dgm:pt>
    <dgm:pt modelId="{BEB58AE3-E601-4438-A9E9-1B5532FA26D2}" type="parTrans" cxnId="{B59F3280-C2A0-4390-A94E-AD79B01956AF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E92FFB38-F693-4486-9902-BEEEC9C5BDAA}" type="sibTrans" cxnId="{B59F3280-C2A0-4390-A94E-AD79B01956AF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0E94A4D9-FDB2-43B2-A409-88D1F8116E74}">
      <dgm:prSet phldrT="[Text]"/>
      <dgm:spPr/>
      <dgm:t>
        <a:bodyPr/>
        <a:lstStyle/>
        <a:p>
          <a:r>
            <a:rPr lang="en-IN" dirty="0">
              <a:latin typeface="Aptos" panose="020B0004020202020204" pitchFamily="34" charset="0"/>
            </a:rPr>
            <a:t>Silver - </a:t>
          </a:r>
          <a:r>
            <a:rPr lang="en-IN" b="0" i="0" dirty="0">
              <a:latin typeface="Aptos" panose="020B0004020202020204" pitchFamily="34" charset="0"/>
            </a:rPr>
            <a:t>INR </a:t>
          </a:r>
          <a:r>
            <a:rPr lang="en-IN" b="1" i="0" dirty="0">
              <a:latin typeface="Aptos" panose="020B0004020202020204" pitchFamily="34" charset="0"/>
            </a:rPr>
            <a:t>4,500 </a:t>
          </a:r>
          <a:r>
            <a:rPr lang="en-IN" b="0" i="0" dirty="0">
              <a:latin typeface="Aptos" panose="020B0004020202020204" pitchFamily="34" charset="0"/>
            </a:rPr>
            <a:t>+18% GST (INR 810)</a:t>
          </a:r>
          <a:endParaRPr lang="en-IN" dirty="0">
            <a:latin typeface="Aptos" panose="020B0004020202020204" pitchFamily="34" charset="0"/>
          </a:endParaRPr>
        </a:p>
      </dgm:t>
    </dgm:pt>
    <dgm:pt modelId="{4E842D66-F513-4587-A71C-4618EBDBE8D9}" type="parTrans" cxnId="{151E44DD-22A3-4E3E-94B9-4D2D231E3D5F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682E5D62-8A07-4EA1-8135-924F547A62CC}" type="sibTrans" cxnId="{151E44DD-22A3-4E3E-94B9-4D2D231E3D5F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5C6B812D-A941-436F-8BB8-0567F177C390}">
      <dgm:prSet phldrT="[Text]"/>
      <dgm:spPr/>
      <dgm:t>
        <a:bodyPr/>
        <a:lstStyle/>
        <a:p>
          <a:r>
            <a:rPr lang="en-IN" dirty="0">
              <a:latin typeface="Aptos" panose="020B0004020202020204" pitchFamily="34" charset="0"/>
            </a:rPr>
            <a:t>Gold - INR 13,500 +18% GST (INR 2,430)</a:t>
          </a:r>
        </a:p>
      </dgm:t>
    </dgm:pt>
    <dgm:pt modelId="{16A20B5B-76F1-4711-B833-BF298AD21535}" type="parTrans" cxnId="{3873E61D-85ED-400E-8599-A6ECD9F749AF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EE8436D3-10CB-49A2-B1D3-0DA2DCF322DC}" type="sibTrans" cxnId="{3873E61D-85ED-400E-8599-A6ECD9F749AF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4A06FDC3-C99C-4465-9F92-5ECA2D34910C}">
      <dgm:prSet phldrT="[Text]"/>
      <dgm:spPr/>
      <dgm:t>
        <a:bodyPr/>
        <a:lstStyle/>
        <a:p>
          <a:r>
            <a:rPr lang="en-IN" b="0" i="0" dirty="0">
              <a:latin typeface="Aptos" panose="020B0004020202020204" pitchFamily="34" charset="0"/>
            </a:rPr>
            <a:t>Auditor - INR </a:t>
          </a:r>
          <a:r>
            <a:rPr lang="en-IN" b="1" i="0" dirty="0">
              <a:latin typeface="Aptos" panose="020B0004020202020204" pitchFamily="34" charset="0"/>
            </a:rPr>
            <a:t>6,750 </a:t>
          </a:r>
          <a:r>
            <a:rPr lang="en-IN" b="0" i="0" dirty="0">
              <a:latin typeface="Aptos" panose="020B0004020202020204" pitchFamily="34" charset="0"/>
            </a:rPr>
            <a:t>+18% GST (INR 1,215)</a:t>
          </a:r>
          <a:endParaRPr lang="en-IN" dirty="0">
            <a:latin typeface="Aptos" panose="020B0004020202020204" pitchFamily="34" charset="0"/>
          </a:endParaRPr>
        </a:p>
      </dgm:t>
    </dgm:pt>
    <dgm:pt modelId="{AE60707D-BB38-43D6-922C-6A8825B58BFC}" type="parTrans" cxnId="{910B5748-DF1C-4184-BA67-187E616A4929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9DCC217E-32C5-47DF-BE9A-0B90B8732F66}" type="sibTrans" cxnId="{910B5748-DF1C-4184-BA67-187E616A4929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6C4025FF-5509-4E38-9E3A-EA8368947267}">
      <dgm:prSet phldrT="[Text]"/>
      <dgm:spPr/>
      <dgm:t>
        <a:bodyPr/>
        <a:lstStyle/>
        <a:p>
          <a:r>
            <a:rPr lang="en-IN" dirty="0">
              <a:latin typeface="Aptos" panose="020B0004020202020204" pitchFamily="34" charset="0"/>
            </a:rPr>
            <a:t>MENA (Middle east)</a:t>
          </a:r>
        </a:p>
      </dgm:t>
    </dgm:pt>
    <dgm:pt modelId="{6921E0C6-DE58-4298-B656-9E1332620D3A}" type="parTrans" cxnId="{89B8ECA5-BCD6-47B6-B113-57C0513FA76A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C0CDAFCE-F8F3-4E4E-92A6-1729F8F2488D}" type="sibTrans" cxnId="{89B8ECA5-BCD6-47B6-B113-57C0513FA76A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5568BEB8-565B-4E0B-AB20-B13A6AE04A67}">
      <dgm:prSet phldrT="[Text]"/>
      <dgm:spPr/>
      <dgm:t>
        <a:bodyPr/>
        <a:lstStyle/>
        <a:p>
          <a:r>
            <a:rPr lang="en-IN" dirty="0">
              <a:latin typeface="Aptos" panose="020B0004020202020204" pitchFamily="34" charset="0"/>
            </a:rPr>
            <a:t>Silver - </a:t>
          </a:r>
          <a:r>
            <a:rPr lang="en-IN" b="0" i="0" dirty="0">
              <a:latin typeface="Aptos" panose="020B0004020202020204" pitchFamily="34" charset="0"/>
            </a:rPr>
            <a:t>AED </a:t>
          </a:r>
          <a:r>
            <a:rPr lang="en-IN" b="1" i="0" dirty="0">
              <a:latin typeface="Aptos" panose="020B0004020202020204" pitchFamily="34" charset="0"/>
            </a:rPr>
            <a:t>468</a:t>
          </a:r>
          <a:endParaRPr lang="en-IN" dirty="0">
            <a:latin typeface="Aptos" panose="020B0004020202020204" pitchFamily="34" charset="0"/>
          </a:endParaRPr>
        </a:p>
      </dgm:t>
    </dgm:pt>
    <dgm:pt modelId="{6F888D49-98A7-4D6A-B045-434D249EF4D6}" type="parTrans" cxnId="{2D37493C-D8ED-4DDC-9763-359CB8A9E064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8AF871B2-5ADF-45D5-A454-6D36F0302C74}" type="sibTrans" cxnId="{2D37493C-D8ED-4DDC-9763-359CB8A9E064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6287516E-BD73-491F-994B-178BC85C90F0}">
      <dgm:prSet phldrT="[Text]"/>
      <dgm:spPr/>
      <dgm:t>
        <a:bodyPr/>
        <a:lstStyle/>
        <a:p>
          <a:r>
            <a:rPr lang="en-IN" dirty="0">
              <a:latin typeface="Aptos" panose="020B0004020202020204" pitchFamily="34" charset="0"/>
            </a:rPr>
            <a:t>Bangladesh</a:t>
          </a:r>
        </a:p>
      </dgm:t>
    </dgm:pt>
    <dgm:pt modelId="{F2AC0363-D04A-435B-BB2E-843B14BE8199}" type="parTrans" cxnId="{08C4D63C-CBD5-4403-94BA-05F56A4571B9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C70986FC-44D2-460A-A46A-72872E8D462D}" type="sibTrans" cxnId="{08C4D63C-CBD5-4403-94BA-05F56A4571B9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E4C933F5-49CE-4061-AE2A-A995B44B081E}">
      <dgm:prSet phldrT="[Text]"/>
      <dgm:spPr/>
      <dgm:t>
        <a:bodyPr/>
        <a:lstStyle/>
        <a:p>
          <a:r>
            <a:rPr lang="en-IN" dirty="0">
              <a:latin typeface="Aptos" panose="020B0004020202020204" pitchFamily="34" charset="0"/>
            </a:rPr>
            <a:t>Silver - </a:t>
          </a:r>
          <a:r>
            <a:rPr lang="en-IN" b="0" i="0" dirty="0">
              <a:latin typeface="Aptos" panose="020B0004020202020204" pitchFamily="34" charset="0"/>
            </a:rPr>
            <a:t>USD </a:t>
          </a:r>
          <a:r>
            <a:rPr lang="en-IN" b="1" i="0" dirty="0">
              <a:latin typeface="Aptos" panose="020B0004020202020204" pitchFamily="34" charset="0"/>
            </a:rPr>
            <a:t>81</a:t>
          </a:r>
          <a:endParaRPr lang="en-IN" dirty="0">
            <a:latin typeface="Aptos" panose="020B0004020202020204" pitchFamily="34" charset="0"/>
          </a:endParaRPr>
        </a:p>
      </dgm:t>
    </dgm:pt>
    <dgm:pt modelId="{61618CDF-33FC-4A2F-85AB-1B33987EF2E6}" type="parTrans" cxnId="{00607223-FEE5-42A2-B91F-964436484F43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501CBF02-D275-4D85-B3BF-DF1963C57C52}" type="sibTrans" cxnId="{00607223-FEE5-42A2-B91F-964436484F43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7436228E-06B7-403E-A2E3-9BAD1BBE636D}">
      <dgm:prSet phldrT="[Text]"/>
      <dgm:spPr/>
      <dgm:t>
        <a:bodyPr/>
        <a:lstStyle/>
        <a:p>
          <a:r>
            <a:rPr lang="en-IN" dirty="0">
              <a:latin typeface="Aptos" panose="020B0004020202020204" pitchFamily="34" charset="0"/>
            </a:rPr>
            <a:t>Gold - </a:t>
          </a:r>
          <a:r>
            <a:rPr lang="en-IN" b="0" i="0" dirty="0">
              <a:latin typeface="Aptos" panose="020B0004020202020204" pitchFamily="34" charset="0"/>
            </a:rPr>
            <a:t>KSH </a:t>
          </a:r>
          <a:r>
            <a:rPr lang="en-IN" b="1" i="0" dirty="0">
              <a:latin typeface="Aptos" panose="020B0004020202020204" pitchFamily="34" charset="0"/>
            </a:rPr>
            <a:t>34,560 </a:t>
          </a:r>
          <a:r>
            <a:rPr lang="en-IN" b="0" i="0" dirty="0">
              <a:latin typeface="Aptos" panose="020B0004020202020204" pitchFamily="34" charset="0"/>
            </a:rPr>
            <a:t>+16% VAT (KSH 5,529)</a:t>
          </a:r>
          <a:endParaRPr lang="en-IN" dirty="0">
            <a:latin typeface="Aptos" panose="020B0004020202020204" pitchFamily="34" charset="0"/>
          </a:endParaRPr>
        </a:p>
      </dgm:t>
    </dgm:pt>
    <dgm:pt modelId="{F099F783-1BD9-4E97-8E35-D5A370EEFF0F}" type="parTrans" cxnId="{A9985CBF-311F-4FF7-B960-0A5D8DA44846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438822F7-75A0-4EEE-B65F-1E8D193F43FA}" type="sibTrans" cxnId="{A9985CBF-311F-4FF7-B960-0A5D8DA44846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0348BA90-FAE5-4DCB-8BFA-DFDBD8E99ADB}">
      <dgm:prSet phldrT="[Text]"/>
      <dgm:spPr/>
      <dgm:t>
        <a:bodyPr/>
        <a:lstStyle/>
        <a:p>
          <a:r>
            <a:rPr lang="en-IN" dirty="0">
              <a:latin typeface="Aptos" panose="020B0004020202020204" pitchFamily="34" charset="0"/>
            </a:rPr>
            <a:t>Gold - </a:t>
          </a:r>
          <a:r>
            <a:rPr lang="en-IN" b="0" i="0" dirty="0">
              <a:latin typeface="Aptos" panose="020B0004020202020204" pitchFamily="34" charset="0"/>
            </a:rPr>
            <a:t>AED </a:t>
          </a:r>
          <a:r>
            <a:rPr lang="en-IN" b="1" i="0" dirty="0">
              <a:latin typeface="Aptos" panose="020B0004020202020204" pitchFamily="34" charset="0"/>
            </a:rPr>
            <a:t>1,404</a:t>
          </a:r>
          <a:endParaRPr lang="en-IN" dirty="0">
            <a:latin typeface="Aptos" panose="020B0004020202020204" pitchFamily="34" charset="0"/>
          </a:endParaRPr>
        </a:p>
      </dgm:t>
    </dgm:pt>
    <dgm:pt modelId="{72E81124-3D96-4BE7-893B-0A334FE45808}" type="parTrans" cxnId="{FF71BCE3-B2DE-4F9A-A508-587CE947E527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6E840E4A-8D29-4237-922B-CC2DF61789E4}" type="sibTrans" cxnId="{FF71BCE3-B2DE-4F9A-A508-587CE947E527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93703639-8D4D-423B-B7D1-E7AAD67A5A8D}">
      <dgm:prSet phldrT="[Text]"/>
      <dgm:spPr/>
      <dgm:t>
        <a:bodyPr/>
        <a:lstStyle/>
        <a:p>
          <a:r>
            <a:rPr lang="en-IN" dirty="0">
              <a:latin typeface="Aptos" panose="020B0004020202020204" pitchFamily="34" charset="0"/>
            </a:rPr>
            <a:t>Gold - </a:t>
          </a:r>
          <a:r>
            <a:rPr lang="en-IN" b="0" i="0" dirty="0">
              <a:latin typeface="Aptos" panose="020B0004020202020204" pitchFamily="34" charset="0"/>
            </a:rPr>
            <a:t>USD </a:t>
          </a:r>
          <a:r>
            <a:rPr lang="en-IN" b="1" i="0" dirty="0">
              <a:latin typeface="Aptos" panose="020B0004020202020204" pitchFamily="34" charset="0"/>
            </a:rPr>
            <a:t>243</a:t>
          </a:r>
          <a:endParaRPr lang="en-IN" dirty="0">
            <a:latin typeface="Aptos" panose="020B0004020202020204" pitchFamily="34" charset="0"/>
          </a:endParaRPr>
        </a:p>
      </dgm:t>
    </dgm:pt>
    <dgm:pt modelId="{617160DB-E622-4DDC-BFE2-824E7A695888}" type="parTrans" cxnId="{96146B05-1AD5-4AB7-8A92-7281D76737B8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D589813C-CBF6-4BA8-8F1B-B69D3862AA0D}" type="sibTrans" cxnId="{96146B05-1AD5-4AB7-8A92-7281D76737B8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4ED09992-2CC6-4C9B-BA3C-8705697B9C24}">
      <dgm:prSet phldrT="[Text]"/>
      <dgm:spPr/>
      <dgm:t>
        <a:bodyPr/>
        <a:lstStyle/>
        <a:p>
          <a:r>
            <a:rPr lang="en-IN" dirty="0">
              <a:latin typeface="Aptos" panose="020B0004020202020204" pitchFamily="34" charset="0"/>
            </a:rPr>
            <a:t>Africa</a:t>
          </a:r>
        </a:p>
      </dgm:t>
    </dgm:pt>
    <dgm:pt modelId="{20C5D4B8-7365-4DE5-92F3-35640902081C}" type="parTrans" cxnId="{D99D235C-2C6B-49A4-BA3C-0FF8B7A4CA09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FD60E578-1237-4D62-9F10-57C73084D916}" type="sibTrans" cxnId="{D99D235C-2C6B-49A4-BA3C-0FF8B7A4CA09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4A00727D-D607-492B-B5AD-19C97653571B}">
      <dgm:prSet phldrT="[Text]"/>
      <dgm:spPr/>
      <dgm:t>
        <a:bodyPr/>
        <a:lstStyle/>
        <a:p>
          <a:r>
            <a:rPr lang="en-IN" dirty="0">
              <a:latin typeface="Aptos" panose="020B0004020202020204" pitchFamily="34" charset="0"/>
            </a:rPr>
            <a:t>Silver - </a:t>
          </a:r>
          <a:r>
            <a:rPr lang="en-IN" b="0" i="0" dirty="0">
              <a:latin typeface="Aptos" panose="020B0004020202020204" pitchFamily="34" charset="0"/>
            </a:rPr>
            <a:t>KSH </a:t>
          </a:r>
          <a:r>
            <a:rPr lang="en-IN" b="1" i="0" dirty="0">
              <a:latin typeface="Aptos" panose="020B0004020202020204" pitchFamily="34" charset="0"/>
            </a:rPr>
            <a:t>11,520 </a:t>
          </a:r>
          <a:r>
            <a:rPr lang="en-IN" b="0" i="0" dirty="0">
              <a:latin typeface="Aptos" panose="020B0004020202020204" pitchFamily="34" charset="0"/>
            </a:rPr>
            <a:t>+16% VAT (KSH 1,843)</a:t>
          </a:r>
          <a:endParaRPr lang="en-IN" dirty="0">
            <a:latin typeface="Aptos" panose="020B0004020202020204" pitchFamily="34" charset="0"/>
          </a:endParaRPr>
        </a:p>
      </dgm:t>
    </dgm:pt>
    <dgm:pt modelId="{E5B845FD-3B56-4B2D-992B-D45FC8B44728}" type="parTrans" cxnId="{C0CB9BAB-C224-436F-BAB6-CF322DA0B04D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DB6FEEBE-774A-40F0-A6B5-9D4E905BC77D}" type="sibTrans" cxnId="{C0CB9BAB-C224-436F-BAB6-CF322DA0B04D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7DBA9718-1081-4A90-A848-7555451E71B8}">
      <dgm:prSet phldrT="[Text]"/>
      <dgm:spPr/>
      <dgm:t>
        <a:bodyPr/>
        <a:lstStyle/>
        <a:p>
          <a:r>
            <a:rPr lang="en-IN" dirty="0">
              <a:latin typeface="Aptos" panose="020B0004020202020204" pitchFamily="34" charset="0"/>
            </a:rPr>
            <a:t>Indonesia</a:t>
          </a:r>
        </a:p>
      </dgm:t>
    </dgm:pt>
    <dgm:pt modelId="{8F2E8E15-2AD8-4B11-9997-147F307931F3}" type="parTrans" cxnId="{65AF27D0-E206-4C6D-B388-98F63C032EE9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D3EE829C-9AB8-4245-9929-690DDE019FCF}" type="sibTrans" cxnId="{65AF27D0-E206-4C6D-B388-98F63C032EE9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0E3EDFAC-053B-4B94-87FD-6BD1E027C34F}">
      <dgm:prSet phldrT="[Text]"/>
      <dgm:spPr/>
      <dgm:t>
        <a:bodyPr/>
        <a:lstStyle/>
        <a:p>
          <a:r>
            <a:rPr lang="en-IN" dirty="0">
              <a:latin typeface="Aptos" panose="020B0004020202020204" pitchFamily="34" charset="0"/>
            </a:rPr>
            <a:t>Silver - </a:t>
          </a:r>
          <a:r>
            <a:rPr lang="en-IN" b="0" i="0" dirty="0">
              <a:latin typeface="Aptos" panose="020B0004020202020204" pitchFamily="34" charset="0"/>
            </a:rPr>
            <a:t>Rp </a:t>
          </a:r>
          <a:r>
            <a:rPr lang="en-IN" b="1" i="0" dirty="0">
              <a:latin typeface="Aptos" panose="020B0004020202020204" pitchFamily="34" charset="0"/>
            </a:rPr>
            <a:t>1.890.000</a:t>
          </a:r>
          <a:endParaRPr lang="en-IN" dirty="0">
            <a:latin typeface="Aptos" panose="020B0004020202020204" pitchFamily="34" charset="0"/>
          </a:endParaRPr>
        </a:p>
      </dgm:t>
    </dgm:pt>
    <dgm:pt modelId="{FB9B9649-47A4-4108-94E3-6B010DBB3226}" type="parTrans" cxnId="{C5D96A57-EFEC-4387-B6F9-95F22C8C569B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3DAC5F71-0354-43AE-9C1F-E2819E167418}" type="sibTrans" cxnId="{C5D96A57-EFEC-4387-B6F9-95F22C8C569B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12C6F73D-4D35-4167-AD2B-998AB0D62E57}">
      <dgm:prSet phldrT="[Text]"/>
      <dgm:spPr/>
      <dgm:t>
        <a:bodyPr/>
        <a:lstStyle/>
        <a:p>
          <a:r>
            <a:rPr lang="en-IN" dirty="0">
              <a:latin typeface="Aptos" panose="020B0004020202020204" pitchFamily="34" charset="0"/>
            </a:rPr>
            <a:t>Gold - </a:t>
          </a:r>
          <a:r>
            <a:rPr lang="en-IN" b="0" i="0" dirty="0">
              <a:latin typeface="Aptos" panose="020B0004020202020204" pitchFamily="34" charset="0"/>
            </a:rPr>
            <a:t>Rp </a:t>
          </a:r>
          <a:r>
            <a:rPr lang="en-IN" b="1" i="0" dirty="0">
              <a:latin typeface="Aptos" panose="020B0004020202020204" pitchFamily="34" charset="0"/>
            </a:rPr>
            <a:t>5.670.000</a:t>
          </a:r>
          <a:endParaRPr lang="en-IN" dirty="0">
            <a:latin typeface="Aptos" panose="020B0004020202020204" pitchFamily="34" charset="0"/>
          </a:endParaRPr>
        </a:p>
      </dgm:t>
    </dgm:pt>
    <dgm:pt modelId="{E1888193-63F2-44BE-82AA-A10C80BA96B7}" type="parTrans" cxnId="{D1DC0E5C-3ACA-48AD-8C9C-7AF756273E54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FD0E798C-7D8C-4532-8C85-261D47209BC1}" type="sibTrans" cxnId="{D1DC0E5C-3ACA-48AD-8C9C-7AF756273E54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9C2FB22A-1612-4DE4-B704-A0B732C8F2F1}">
      <dgm:prSet phldrT="[Text]"/>
      <dgm:spPr/>
      <dgm:t>
        <a:bodyPr/>
        <a:lstStyle/>
        <a:p>
          <a:r>
            <a:rPr lang="en-IN" dirty="0">
              <a:latin typeface="Aptos" panose="020B0004020202020204" pitchFamily="34" charset="0"/>
            </a:rPr>
            <a:t>Other International</a:t>
          </a:r>
        </a:p>
      </dgm:t>
    </dgm:pt>
    <dgm:pt modelId="{2D141A70-F8D3-44AA-9AEB-C0A5C06C3FAA}" type="parTrans" cxnId="{A30CC92C-DDBB-428F-8C7A-9F65F4D89EB6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3F354C8B-4EA8-4422-BE88-B2822A977B68}" type="sibTrans" cxnId="{A30CC92C-DDBB-428F-8C7A-9F65F4D89EB6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8F260194-46C6-42B0-A97D-13005A3E70A0}">
      <dgm:prSet phldrT="[Text]"/>
      <dgm:spPr/>
      <dgm:t>
        <a:bodyPr/>
        <a:lstStyle/>
        <a:p>
          <a:r>
            <a:rPr lang="en-IN" dirty="0">
              <a:latin typeface="Aptos" panose="020B0004020202020204" pitchFamily="34" charset="0"/>
            </a:rPr>
            <a:t>Silver - </a:t>
          </a:r>
          <a:r>
            <a:rPr lang="en-IN" b="0" i="0" dirty="0">
              <a:latin typeface="Aptos" panose="020B0004020202020204" pitchFamily="34" charset="0"/>
            </a:rPr>
            <a:t>USD </a:t>
          </a:r>
          <a:r>
            <a:rPr lang="en-IN" b="1" i="0" dirty="0">
              <a:latin typeface="Aptos" panose="020B0004020202020204" pitchFamily="34" charset="0"/>
            </a:rPr>
            <a:t>126</a:t>
          </a:r>
          <a:endParaRPr lang="en-IN" dirty="0">
            <a:latin typeface="Aptos" panose="020B0004020202020204" pitchFamily="34" charset="0"/>
          </a:endParaRPr>
        </a:p>
      </dgm:t>
    </dgm:pt>
    <dgm:pt modelId="{37172252-44F4-47D8-8814-28BB2D32042C}" type="parTrans" cxnId="{7C91C9CC-05F6-4848-BCF1-107B272414F7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91B0CD42-8BB0-4B6E-897E-F7B8385A373C}" type="sibTrans" cxnId="{7C91C9CC-05F6-4848-BCF1-107B272414F7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D16F55BD-603C-4701-95C8-1421F6E7F2E3}">
      <dgm:prSet phldrT="[Text]"/>
      <dgm:spPr/>
      <dgm:t>
        <a:bodyPr/>
        <a:lstStyle/>
        <a:p>
          <a:r>
            <a:rPr lang="en-IN" dirty="0">
              <a:latin typeface="Aptos" panose="020B0004020202020204" pitchFamily="34" charset="0"/>
            </a:rPr>
            <a:t>Gold - </a:t>
          </a:r>
          <a:r>
            <a:rPr lang="en-IN" b="0" i="0" dirty="0">
              <a:latin typeface="Aptos" panose="020B0004020202020204" pitchFamily="34" charset="0"/>
            </a:rPr>
            <a:t>USD </a:t>
          </a:r>
          <a:r>
            <a:rPr lang="en-IN" b="1" i="0" dirty="0">
              <a:latin typeface="Aptos" panose="020B0004020202020204" pitchFamily="34" charset="0"/>
            </a:rPr>
            <a:t>378</a:t>
          </a:r>
          <a:endParaRPr lang="en-IN" dirty="0">
            <a:latin typeface="Aptos" panose="020B0004020202020204" pitchFamily="34" charset="0"/>
          </a:endParaRPr>
        </a:p>
      </dgm:t>
    </dgm:pt>
    <dgm:pt modelId="{82AD04E7-3FB7-4AD2-AE4D-7264100E952D}" type="parTrans" cxnId="{C67D4D1C-BB1B-4463-8E3B-46A619E5B25A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82703ED2-C2E5-4DFA-8474-59FF4B150682}" type="sibTrans" cxnId="{C67D4D1C-BB1B-4463-8E3B-46A619E5B25A}">
      <dgm:prSet/>
      <dgm:spPr/>
      <dgm:t>
        <a:bodyPr/>
        <a:lstStyle/>
        <a:p>
          <a:endParaRPr lang="en-IN">
            <a:latin typeface="Aptos" panose="020B0004020202020204" pitchFamily="34" charset="0"/>
          </a:endParaRPr>
        </a:p>
      </dgm:t>
    </dgm:pt>
    <dgm:pt modelId="{255A2CB0-5D9F-4B37-990E-C996BB16875F}" type="pres">
      <dgm:prSet presAssocID="{9754510F-3037-4950-9A9F-4FC331CF529B}" presName="theList" presStyleCnt="0">
        <dgm:presLayoutVars>
          <dgm:dir/>
          <dgm:animLvl val="lvl"/>
          <dgm:resizeHandles val="exact"/>
        </dgm:presLayoutVars>
      </dgm:prSet>
      <dgm:spPr/>
    </dgm:pt>
    <dgm:pt modelId="{3FB54AF0-D581-43A4-A6CB-17839ABA85DD}" type="pres">
      <dgm:prSet presAssocID="{45C634F4-A54E-4401-9763-F97B78E458DE}" presName="compNode" presStyleCnt="0"/>
      <dgm:spPr/>
    </dgm:pt>
    <dgm:pt modelId="{4B9E4182-EF83-4CD6-9AEC-22B53D669C5C}" type="pres">
      <dgm:prSet presAssocID="{45C634F4-A54E-4401-9763-F97B78E458DE}" presName="aNode" presStyleLbl="bgShp" presStyleIdx="0" presStyleCnt="6"/>
      <dgm:spPr/>
    </dgm:pt>
    <dgm:pt modelId="{CEDF476C-5055-44DC-BE46-F711DF554C7E}" type="pres">
      <dgm:prSet presAssocID="{45C634F4-A54E-4401-9763-F97B78E458DE}" presName="textNode" presStyleLbl="bgShp" presStyleIdx="0" presStyleCnt="6"/>
      <dgm:spPr/>
    </dgm:pt>
    <dgm:pt modelId="{E10376F6-E970-487A-95CD-FE3F666B78A3}" type="pres">
      <dgm:prSet presAssocID="{45C634F4-A54E-4401-9763-F97B78E458DE}" presName="compChildNode" presStyleCnt="0"/>
      <dgm:spPr/>
    </dgm:pt>
    <dgm:pt modelId="{70237013-004F-42B8-A7BA-7B7C480432B8}" type="pres">
      <dgm:prSet presAssocID="{45C634F4-A54E-4401-9763-F97B78E458DE}" presName="theInnerList" presStyleCnt="0"/>
      <dgm:spPr/>
    </dgm:pt>
    <dgm:pt modelId="{E3EE9709-7F4F-4A7D-929B-93B614072419}" type="pres">
      <dgm:prSet presAssocID="{0E94A4D9-FDB2-43B2-A409-88D1F8116E74}" presName="childNode" presStyleLbl="node1" presStyleIdx="0" presStyleCnt="13">
        <dgm:presLayoutVars>
          <dgm:bulletEnabled val="1"/>
        </dgm:presLayoutVars>
      </dgm:prSet>
      <dgm:spPr/>
    </dgm:pt>
    <dgm:pt modelId="{180BA876-9063-4BA8-8281-A3D2FFC04A5D}" type="pres">
      <dgm:prSet presAssocID="{0E94A4D9-FDB2-43B2-A409-88D1F8116E74}" presName="aSpace2" presStyleCnt="0"/>
      <dgm:spPr/>
    </dgm:pt>
    <dgm:pt modelId="{F6DDE5FE-9296-4856-8257-D664AC6A4B8C}" type="pres">
      <dgm:prSet presAssocID="{5C6B812D-A941-436F-8BB8-0567F177C390}" presName="childNode" presStyleLbl="node1" presStyleIdx="1" presStyleCnt="13">
        <dgm:presLayoutVars>
          <dgm:bulletEnabled val="1"/>
        </dgm:presLayoutVars>
      </dgm:prSet>
      <dgm:spPr/>
    </dgm:pt>
    <dgm:pt modelId="{D29CAF86-4BA1-47DD-B704-E551BD0FE721}" type="pres">
      <dgm:prSet presAssocID="{5C6B812D-A941-436F-8BB8-0567F177C390}" presName="aSpace2" presStyleCnt="0"/>
      <dgm:spPr/>
    </dgm:pt>
    <dgm:pt modelId="{E204C9CF-09F1-4568-B17A-1BD4A01B930B}" type="pres">
      <dgm:prSet presAssocID="{4A06FDC3-C99C-4465-9F92-5ECA2D34910C}" presName="childNode" presStyleLbl="node1" presStyleIdx="2" presStyleCnt="13">
        <dgm:presLayoutVars>
          <dgm:bulletEnabled val="1"/>
        </dgm:presLayoutVars>
      </dgm:prSet>
      <dgm:spPr/>
    </dgm:pt>
    <dgm:pt modelId="{21C08377-B617-4557-9395-618035627C7B}" type="pres">
      <dgm:prSet presAssocID="{45C634F4-A54E-4401-9763-F97B78E458DE}" presName="aSpace" presStyleCnt="0"/>
      <dgm:spPr/>
    </dgm:pt>
    <dgm:pt modelId="{B351FD95-0265-4CA9-B43F-5D742083EE34}" type="pres">
      <dgm:prSet presAssocID="{6C4025FF-5509-4E38-9E3A-EA8368947267}" presName="compNode" presStyleCnt="0"/>
      <dgm:spPr/>
    </dgm:pt>
    <dgm:pt modelId="{B9E60F93-4A4F-45FA-893F-E2CC4B645D42}" type="pres">
      <dgm:prSet presAssocID="{6C4025FF-5509-4E38-9E3A-EA8368947267}" presName="aNode" presStyleLbl="bgShp" presStyleIdx="1" presStyleCnt="6"/>
      <dgm:spPr/>
    </dgm:pt>
    <dgm:pt modelId="{8C550C05-25C3-41C5-9295-94B71C18BCFA}" type="pres">
      <dgm:prSet presAssocID="{6C4025FF-5509-4E38-9E3A-EA8368947267}" presName="textNode" presStyleLbl="bgShp" presStyleIdx="1" presStyleCnt="6"/>
      <dgm:spPr/>
    </dgm:pt>
    <dgm:pt modelId="{65FED5FE-C0A8-486E-B061-C1BD69429D97}" type="pres">
      <dgm:prSet presAssocID="{6C4025FF-5509-4E38-9E3A-EA8368947267}" presName="compChildNode" presStyleCnt="0"/>
      <dgm:spPr/>
    </dgm:pt>
    <dgm:pt modelId="{DF84560E-7EC3-4F31-B4E5-C711A654CE6A}" type="pres">
      <dgm:prSet presAssocID="{6C4025FF-5509-4E38-9E3A-EA8368947267}" presName="theInnerList" presStyleCnt="0"/>
      <dgm:spPr/>
    </dgm:pt>
    <dgm:pt modelId="{DD1A86C2-8DDE-45B3-82DA-E59CC1B7A831}" type="pres">
      <dgm:prSet presAssocID="{5568BEB8-565B-4E0B-AB20-B13A6AE04A67}" presName="childNode" presStyleLbl="node1" presStyleIdx="3" presStyleCnt="13">
        <dgm:presLayoutVars>
          <dgm:bulletEnabled val="1"/>
        </dgm:presLayoutVars>
      </dgm:prSet>
      <dgm:spPr/>
    </dgm:pt>
    <dgm:pt modelId="{97AAED30-2F60-4E9E-955F-221A680CA05E}" type="pres">
      <dgm:prSet presAssocID="{5568BEB8-565B-4E0B-AB20-B13A6AE04A67}" presName="aSpace2" presStyleCnt="0"/>
      <dgm:spPr/>
    </dgm:pt>
    <dgm:pt modelId="{205B9732-0EEE-4146-856C-38DEB5EBF6DF}" type="pres">
      <dgm:prSet presAssocID="{0348BA90-FAE5-4DCB-8BFA-DFDBD8E99ADB}" presName="childNode" presStyleLbl="node1" presStyleIdx="4" presStyleCnt="13">
        <dgm:presLayoutVars>
          <dgm:bulletEnabled val="1"/>
        </dgm:presLayoutVars>
      </dgm:prSet>
      <dgm:spPr/>
    </dgm:pt>
    <dgm:pt modelId="{8B628196-A4A9-4D41-ADDA-92566544976E}" type="pres">
      <dgm:prSet presAssocID="{6C4025FF-5509-4E38-9E3A-EA8368947267}" presName="aSpace" presStyleCnt="0"/>
      <dgm:spPr/>
    </dgm:pt>
    <dgm:pt modelId="{4F8125DD-3DED-4013-BF1C-ACD96841CD61}" type="pres">
      <dgm:prSet presAssocID="{6287516E-BD73-491F-994B-178BC85C90F0}" presName="compNode" presStyleCnt="0"/>
      <dgm:spPr/>
    </dgm:pt>
    <dgm:pt modelId="{E2023D46-BC49-48D9-8DBD-D9D95AC22636}" type="pres">
      <dgm:prSet presAssocID="{6287516E-BD73-491F-994B-178BC85C90F0}" presName="aNode" presStyleLbl="bgShp" presStyleIdx="2" presStyleCnt="6"/>
      <dgm:spPr/>
    </dgm:pt>
    <dgm:pt modelId="{1681484C-4AED-430F-A2EF-1DFB436705C1}" type="pres">
      <dgm:prSet presAssocID="{6287516E-BD73-491F-994B-178BC85C90F0}" presName="textNode" presStyleLbl="bgShp" presStyleIdx="2" presStyleCnt="6"/>
      <dgm:spPr/>
    </dgm:pt>
    <dgm:pt modelId="{C57040B8-4F64-4BFC-B2C3-765E12F6FA92}" type="pres">
      <dgm:prSet presAssocID="{6287516E-BD73-491F-994B-178BC85C90F0}" presName="compChildNode" presStyleCnt="0"/>
      <dgm:spPr/>
    </dgm:pt>
    <dgm:pt modelId="{E5AF3203-0F93-4790-A1B7-F6C5D2947257}" type="pres">
      <dgm:prSet presAssocID="{6287516E-BD73-491F-994B-178BC85C90F0}" presName="theInnerList" presStyleCnt="0"/>
      <dgm:spPr/>
    </dgm:pt>
    <dgm:pt modelId="{B34A5E2D-02E3-4E9D-9FB5-D5E1C4107D4A}" type="pres">
      <dgm:prSet presAssocID="{E4C933F5-49CE-4061-AE2A-A995B44B081E}" presName="childNode" presStyleLbl="node1" presStyleIdx="5" presStyleCnt="13">
        <dgm:presLayoutVars>
          <dgm:bulletEnabled val="1"/>
        </dgm:presLayoutVars>
      </dgm:prSet>
      <dgm:spPr/>
    </dgm:pt>
    <dgm:pt modelId="{D962DE83-275E-4127-A2FD-84886C55A784}" type="pres">
      <dgm:prSet presAssocID="{E4C933F5-49CE-4061-AE2A-A995B44B081E}" presName="aSpace2" presStyleCnt="0"/>
      <dgm:spPr/>
    </dgm:pt>
    <dgm:pt modelId="{EEA75BAA-0346-4113-B95B-75D5CB567849}" type="pres">
      <dgm:prSet presAssocID="{93703639-8D4D-423B-B7D1-E7AAD67A5A8D}" presName="childNode" presStyleLbl="node1" presStyleIdx="6" presStyleCnt="13">
        <dgm:presLayoutVars>
          <dgm:bulletEnabled val="1"/>
        </dgm:presLayoutVars>
      </dgm:prSet>
      <dgm:spPr/>
    </dgm:pt>
    <dgm:pt modelId="{14DC8D88-C196-4633-9B07-22F4C82B9892}" type="pres">
      <dgm:prSet presAssocID="{6287516E-BD73-491F-994B-178BC85C90F0}" presName="aSpace" presStyleCnt="0"/>
      <dgm:spPr/>
    </dgm:pt>
    <dgm:pt modelId="{870C56CB-F797-4531-98A5-5215FEBA48B0}" type="pres">
      <dgm:prSet presAssocID="{4ED09992-2CC6-4C9B-BA3C-8705697B9C24}" presName="compNode" presStyleCnt="0"/>
      <dgm:spPr/>
    </dgm:pt>
    <dgm:pt modelId="{4A1E89D2-92B9-4DC0-B7D5-14E802EAF6F5}" type="pres">
      <dgm:prSet presAssocID="{4ED09992-2CC6-4C9B-BA3C-8705697B9C24}" presName="aNode" presStyleLbl="bgShp" presStyleIdx="3" presStyleCnt="6"/>
      <dgm:spPr/>
    </dgm:pt>
    <dgm:pt modelId="{E515CB5D-8439-4A8F-96D7-4DDD9E179727}" type="pres">
      <dgm:prSet presAssocID="{4ED09992-2CC6-4C9B-BA3C-8705697B9C24}" presName="textNode" presStyleLbl="bgShp" presStyleIdx="3" presStyleCnt="6"/>
      <dgm:spPr/>
    </dgm:pt>
    <dgm:pt modelId="{0519C8EB-B2C7-42B1-9E43-51AF98E15405}" type="pres">
      <dgm:prSet presAssocID="{4ED09992-2CC6-4C9B-BA3C-8705697B9C24}" presName="compChildNode" presStyleCnt="0"/>
      <dgm:spPr/>
    </dgm:pt>
    <dgm:pt modelId="{608AC1C8-7C7C-47C5-80E9-35B3B392B7E2}" type="pres">
      <dgm:prSet presAssocID="{4ED09992-2CC6-4C9B-BA3C-8705697B9C24}" presName="theInnerList" presStyleCnt="0"/>
      <dgm:spPr/>
    </dgm:pt>
    <dgm:pt modelId="{73847F85-7500-4E83-B500-CB915635BFAE}" type="pres">
      <dgm:prSet presAssocID="{4A00727D-D607-492B-B5AD-19C97653571B}" presName="childNode" presStyleLbl="node1" presStyleIdx="7" presStyleCnt="13">
        <dgm:presLayoutVars>
          <dgm:bulletEnabled val="1"/>
        </dgm:presLayoutVars>
      </dgm:prSet>
      <dgm:spPr/>
    </dgm:pt>
    <dgm:pt modelId="{4E9B33F6-667A-49AD-811F-1420125F08C1}" type="pres">
      <dgm:prSet presAssocID="{4A00727D-D607-492B-B5AD-19C97653571B}" presName="aSpace2" presStyleCnt="0"/>
      <dgm:spPr/>
    </dgm:pt>
    <dgm:pt modelId="{32DEAA23-7319-4657-B430-35B2029C34B3}" type="pres">
      <dgm:prSet presAssocID="{7436228E-06B7-403E-A2E3-9BAD1BBE636D}" presName="childNode" presStyleLbl="node1" presStyleIdx="8" presStyleCnt="13">
        <dgm:presLayoutVars>
          <dgm:bulletEnabled val="1"/>
        </dgm:presLayoutVars>
      </dgm:prSet>
      <dgm:spPr/>
    </dgm:pt>
    <dgm:pt modelId="{34CE8718-F51A-46BF-A1D0-C55A45B530B5}" type="pres">
      <dgm:prSet presAssocID="{4ED09992-2CC6-4C9B-BA3C-8705697B9C24}" presName="aSpace" presStyleCnt="0"/>
      <dgm:spPr/>
    </dgm:pt>
    <dgm:pt modelId="{CCAA6B24-537F-40B4-AA66-1647A5EE66EE}" type="pres">
      <dgm:prSet presAssocID="{7DBA9718-1081-4A90-A848-7555451E71B8}" presName="compNode" presStyleCnt="0"/>
      <dgm:spPr/>
    </dgm:pt>
    <dgm:pt modelId="{58099BA9-85C6-4180-883C-58035EA2DFF7}" type="pres">
      <dgm:prSet presAssocID="{7DBA9718-1081-4A90-A848-7555451E71B8}" presName="aNode" presStyleLbl="bgShp" presStyleIdx="4" presStyleCnt="6"/>
      <dgm:spPr/>
    </dgm:pt>
    <dgm:pt modelId="{C5036A35-9125-448C-B088-2FD392D1526A}" type="pres">
      <dgm:prSet presAssocID="{7DBA9718-1081-4A90-A848-7555451E71B8}" presName="textNode" presStyleLbl="bgShp" presStyleIdx="4" presStyleCnt="6"/>
      <dgm:spPr/>
    </dgm:pt>
    <dgm:pt modelId="{385B8604-244F-4DA2-B3C1-2B8297A6438A}" type="pres">
      <dgm:prSet presAssocID="{7DBA9718-1081-4A90-A848-7555451E71B8}" presName="compChildNode" presStyleCnt="0"/>
      <dgm:spPr/>
    </dgm:pt>
    <dgm:pt modelId="{944C8739-0D1B-4E11-B941-55A3522549A2}" type="pres">
      <dgm:prSet presAssocID="{7DBA9718-1081-4A90-A848-7555451E71B8}" presName="theInnerList" presStyleCnt="0"/>
      <dgm:spPr/>
    </dgm:pt>
    <dgm:pt modelId="{F0FA2606-25B4-4F39-A9B5-B3098B02D8BC}" type="pres">
      <dgm:prSet presAssocID="{0E3EDFAC-053B-4B94-87FD-6BD1E027C34F}" presName="childNode" presStyleLbl="node1" presStyleIdx="9" presStyleCnt="13">
        <dgm:presLayoutVars>
          <dgm:bulletEnabled val="1"/>
        </dgm:presLayoutVars>
      </dgm:prSet>
      <dgm:spPr/>
    </dgm:pt>
    <dgm:pt modelId="{14ED7BF6-AAA3-4BED-A61F-0023F5F0C3BD}" type="pres">
      <dgm:prSet presAssocID="{0E3EDFAC-053B-4B94-87FD-6BD1E027C34F}" presName="aSpace2" presStyleCnt="0"/>
      <dgm:spPr/>
    </dgm:pt>
    <dgm:pt modelId="{B9C8C143-D991-462A-B756-33CD124AD93F}" type="pres">
      <dgm:prSet presAssocID="{12C6F73D-4D35-4167-AD2B-998AB0D62E57}" presName="childNode" presStyleLbl="node1" presStyleIdx="10" presStyleCnt="13">
        <dgm:presLayoutVars>
          <dgm:bulletEnabled val="1"/>
        </dgm:presLayoutVars>
      </dgm:prSet>
      <dgm:spPr/>
    </dgm:pt>
    <dgm:pt modelId="{3B30F233-B804-4344-B7E3-F32FF180BB0E}" type="pres">
      <dgm:prSet presAssocID="{7DBA9718-1081-4A90-A848-7555451E71B8}" presName="aSpace" presStyleCnt="0"/>
      <dgm:spPr/>
    </dgm:pt>
    <dgm:pt modelId="{693FC91D-055E-49B5-AC72-C607B40D6FE4}" type="pres">
      <dgm:prSet presAssocID="{9C2FB22A-1612-4DE4-B704-A0B732C8F2F1}" presName="compNode" presStyleCnt="0"/>
      <dgm:spPr/>
    </dgm:pt>
    <dgm:pt modelId="{C541ED2D-47B8-45C3-BDD0-2E70A354D784}" type="pres">
      <dgm:prSet presAssocID="{9C2FB22A-1612-4DE4-B704-A0B732C8F2F1}" presName="aNode" presStyleLbl="bgShp" presStyleIdx="5" presStyleCnt="6"/>
      <dgm:spPr/>
    </dgm:pt>
    <dgm:pt modelId="{0438E9F0-B623-4C84-BE61-EAC6503700FC}" type="pres">
      <dgm:prSet presAssocID="{9C2FB22A-1612-4DE4-B704-A0B732C8F2F1}" presName="textNode" presStyleLbl="bgShp" presStyleIdx="5" presStyleCnt="6"/>
      <dgm:spPr/>
    </dgm:pt>
    <dgm:pt modelId="{8FB7A3FA-83EB-4DF9-A8EE-FBD26CDA857C}" type="pres">
      <dgm:prSet presAssocID="{9C2FB22A-1612-4DE4-B704-A0B732C8F2F1}" presName="compChildNode" presStyleCnt="0"/>
      <dgm:spPr/>
    </dgm:pt>
    <dgm:pt modelId="{F93D4F73-ECB9-410E-B614-39E553322862}" type="pres">
      <dgm:prSet presAssocID="{9C2FB22A-1612-4DE4-B704-A0B732C8F2F1}" presName="theInnerList" presStyleCnt="0"/>
      <dgm:spPr/>
    </dgm:pt>
    <dgm:pt modelId="{15B0D218-4D24-4A37-B04C-F9964391BD88}" type="pres">
      <dgm:prSet presAssocID="{8F260194-46C6-42B0-A97D-13005A3E70A0}" presName="childNode" presStyleLbl="node1" presStyleIdx="11" presStyleCnt="13">
        <dgm:presLayoutVars>
          <dgm:bulletEnabled val="1"/>
        </dgm:presLayoutVars>
      </dgm:prSet>
      <dgm:spPr/>
    </dgm:pt>
    <dgm:pt modelId="{7982A338-D805-4270-8083-44DC7124A191}" type="pres">
      <dgm:prSet presAssocID="{8F260194-46C6-42B0-A97D-13005A3E70A0}" presName="aSpace2" presStyleCnt="0"/>
      <dgm:spPr/>
    </dgm:pt>
    <dgm:pt modelId="{95ECDCEA-5418-410E-ADB1-8DCA3C3F387B}" type="pres">
      <dgm:prSet presAssocID="{D16F55BD-603C-4701-95C8-1421F6E7F2E3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96146B05-1AD5-4AB7-8A92-7281D76737B8}" srcId="{6287516E-BD73-491F-994B-178BC85C90F0}" destId="{93703639-8D4D-423B-B7D1-E7AAD67A5A8D}" srcOrd="1" destOrd="0" parTransId="{617160DB-E622-4DDC-BFE2-824E7A695888}" sibTransId="{D589813C-CBF6-4BA8-8F1B-B69D3862AA0D}"/>
    <dgm:cxn modelId="{33937406-C06F-40B3-819E-7B05AA6916AB}" type="presOf" srcId="{7DBA9718-1081-4A90-A848-7555451E71B8}" destId="{58099BA9-85C6-4180-883C-58035EA2DFF7}" srcOrd="0" destOrd="0" presId="urn:microsoft.com/office/officeart/2005/8/layout/lProcess2"/>
    <dgm:cxn modelId="{FDB2830D-1F44-42E6-960A-DA4BE939013C}" type="presOf" srcId="{4A00727D-D607-492B-B5AD-19C97653571B}" destId="{73847F85-7500-4E83-B500-CB915635BFAE}" srcOrd="0" destOrd="0" presId="urn:microsoft.com/office/officeart/2005/8/layout/lProcess2"/>
    <dgm:cxn modelId="{F5D8091B-C588-41B6-A9DE-DEDEBB58662D}" type="presOf" srcId="{6287516E-BD73-491F-994B-178BC85C90F0}" destId="{1681484C-4AED-430F-A2EF-1DFB436705C1}" srcOrd="1" destOrd="0" presId="urn:microsoft.com/office/officeart/2005/8/layout/lProcess2"/>
    <dgm:cxn modelId="{C67D4D1C-BB1B-4463-8E3B-46A619E5B25A}" srcId="{9C2FB22A-1612-4DE4-B704-A0B732C8F2F1}" destId="{D16F55BD-603C-4701-95C8-1421F6E7F2E3}" srcOrd="1" destOrd="0" parTransId="{82AD04E7-3FB7-4AD2-AE4D-7264100E952D}" sibTransId="{82703ED2-C2E5-4DFA-8474-59FF4B150682}"/>
    <dgm:cxn modelId="{3873E61D-85ED-400E-8599-A6ECD9F749AF}" srcId="{45C634F4-A54E-4401-9763-F97B78E458DE}" destId="{5C6B812D-A941-436F-8BB8-0567F177C390}" srcOrd="1" destOrd="0" parTransId="{16A20B5B-76F1-4711-B833-BF298AD21535}" sibTransId="{EE8436D3-10CB-49A2-B1D3-0DA2DCF322DC}"/>
    <dgm:cxn modelId="{00607223-FEE5-42A2-B91F-964436484F43}" srcId="{6287516E-BD73-491F-994B-178BC85C90F0}" destId="{E4C933F5-49CE-4061-AE2A-A995B44B081E}" srcOrd="0" destOrd="0" parTransId="{61618CDF-33FC-4A2F-85AB-1B33987EF2E6}" sibTransId="{501CBF02-D275-4D85-B3BF-DF1963C57C52}"/>
    <dgm:cxn modelId="{57A8DF2B-D9A4-4E63-AC10-56360DF5E018}" type="presOf" srcId="{4ED09992-2CC6-4C9B-BA3C-8705697B9C24}" destId="{4A1E89D2-92B9-4DC0-B7D5-14E802EAF6F5}" srcOrd="0" destOrd="0" presId="urn:microsoft.com/office/officeart/2005/8/layout/lProcess2"/>
    <dgm:cxn modelId="{A30CC92C-DDBB-428F-8C7A-9F65F4D89EB6}" srcId="{9754510F-3037-4950-9A9F-4FC331CF529B}" destId="{9C2FB22A-1612-4DE4-B704-A0B732C8F2F1}" srcOrd="5" destOrd="0" parTransId="{2D141A70-F8D3-44AA-9AEB-C0A5C06C3FAA}" sibTransId="{3F354C8B-4EA8-4422-BE88-B2822A977B68}"/>
    <dgm:cxn modelId="{24753C2E-111B-47A2-B433-95AE82F2BCC3}" type="presOf" srcId="{6287516E-BD73-491F-994B-178BC85C90F0}" destId="{E2023D46-BC49-48D9-8DBD-D9D95AC22636}" srcOrd="0" destOrd="0" presId="urn:microsoft.com/office/officeart/2005/8/layout/lProcess2"/>
    <dgm:cxn modelId="{2D37493C-D8ED-4DDC-9763-359CB8A9E064}" srcId="{6C4025FF-5509-4E38-9E3A-EA8368947267}" destId="{5568BEB8-565B-4E0B-AB20-B13A6AE04A67}" srcOrd="0" destOrd="0" parTransId="{6F888D49-98A7-4D6A-B045-434D249EF4D6}" sibTransId="{8AF871B2-5ADF-45D5-A454-6D36F0302C74}"/>
    <dgm:cxn modelId="{08C4D63C-CBD5-4403-94BA-05F56A4571B9}" srcId="{9754510F-3037-4950-9A9F-4FC331CF529B}" destId="{6287516E-BD73-491F-994B-178BC85C90F0}" srcOrd="2" destOrd="0" parTransId="{F2AC0363-D04A-435B-BB2E-843B14BE8199}" sibTransId="{C70986FC-44D2-460A-A46A-72872E8D462D}"/>
    <dgm:cxn modelId="{DE152740-6FA0-4402-8776-9EA8DB74113D}" type="presOf" srcId="{4ED09992-2CC6-4C9B-BA3C-8705697B9C24}" destId="{E515CB5D-8439-4A8F-96D7-4DDD9E179727}" srcOrd="1" destOrd="0" presId="urn:microsoft.com/office/officeart/2005/8/layout/lProcess2"/>
    <dgm:cxn modelId="{D1DC0E5C-3ACA-48AD-8C9C-7AF756273E54}" srcId="{7DBA9718-1081-4A90-A848-7555451E71B8}" destId="{12C6F73D-4D35-4167-AD2B-998AB0D62E57}" srcOrd="1" destOrd="0" parTransId="{E1888193-63F2-44BE-82AA-A10C80BA96B7}" sibTransId="{FD0E798C-7D8C-4532-8C85-261D47209BC1}"/>
    <dgm:cxn modelId="{D99D235C-2C6B-49A4-BA3C-0FF8B7A4CA09}" srcId="{9754510F-3037-4950-9A9F-4FC331CF529B}" destId="{4ED09992-2CC6-4C9B-BA3C-8705697B9C24}" srcOrd="3" destOrd="0" parTransId="{20C5D4B8-7365-4DE5-92F3-35640902081C}" sibTransId="{FD60E578-1237-4D62-9F10-57C73084D916}"/>
    <dgm:cxn modelId="{85FF6A68-EDE0-48E1-8CF0-DA8D212C4108}" type="presOf" srcId="{6C4025FF-5509-4E38-9E3A-EA8368947267}" destId="{B9E60F93-4A4F-45FA-893F-E2CC4B645D42}" srcOrd="0" destOrd="0" presId="urn:microsoft.com/office/officeart/2005/8/layout/lProcess2"/>
    <dgm:cxn modelId="{910B5748-DF1C-4184-BA67-187E616A4929}" srcId="{45C634F4-A54E-4401-9763-F97B78E458DE}" destId="{4A06FDC3-C99C-4465-9F92-5ECA2D34910C}" srcOrd="2" destOrd="0" parTransId="{AE60707D-BB38-43D6-922C-6A8825B58BFC}" sibTransId="{9DCC217E-32C5-47DF-BE9A-0B90B8732F66}"/>
    <dgm:cxn modelId="{EA6C2674-BE81-4B41-81B5-BF21E36C9B3D}" type="presOf" srcId="{6C4025FF-5509-4E38-9E3A-EA8368947267}" destId="{8C550C05-25C3-41C5-9295-94B71C18BCFA}" srcOrd="1" destOrd="0" presId="urn:microsoft.com/office/officeart/2005/8/layout/lProcess2"/>
    <dgm:cxn modelId="{C5D96A57-EFEC-4387-B6F9-95F22C8C569B}" srcId="{7DBA9718-1081-4A90-A848-7555451E71B8}" destId="{0E3EDFAC-053B-4B94-87FD-6BD1E027C34F}" srcOrd="0" destOrd="0" parTransId="{FB9B9649-47A4-4108-94E3-6B010DBB3226}" sibTransId="{3DAC5F71-0354-43AE-9C1F-E2819E167418}"/>
    <dgm:cxn modelId="{76E0F458-9826-47BF-BBFA-E55CBC62F5D1}" type="presOf" srcId="{7DBA9718-1081-4A90-A848-7555451E71B8}" destId="{C5036A35-9125-448C-B088-2FD392D1526A}" srcOrd="1" destOrd="0" presId="urn:microsoft.com/office/officeart/2005/8/layout/lProcess2"/>
    <dgm:cxn modelId="{4E91C67E-D3DE-41C3-B013-0E86AC0CF601}" type="presOf" srcId="{E4C933F5-49CE-4061-AE2A-A995B44B081E}" destId="{B34A5E2D-02E3-4E9D-9FB5-D5E1C4107D4A}" srcOrd="0" destOrd="0" presId="urn:microsoft.com/office/officeart/2005/8/layout/lProcess2"/>
    <dgm:cxn modelId="{B59F3280-C2A0-4390-A94E-AD79B01956AF}" srcId="{9754510F-3037-4950-9A9F-4FC331CF529B}" destId="{45C634F4-A54E-4401-9763-F97B78E458DE}" srcOrd="0" destOrd="0" parTransId="{BEB58AE3-E601-4438-A9E9-1B5532FA26D2}" sibTransId="{E92FFB38-F693-4486-9902-BEEEC9C5BDAA}"/>
    <dgm:cxn modelId="{345B3B95-C5F3-4E71-8B9D-2DEB38A41AA0}" type="presOf" srcId="{5C6B812D-A941-436F-8BB8-0567F177C390}" destId="{F6DDE5FE-9296-4856-8257-D664AC6A4B8C}" srcOrd="0" destOrd="0" presId="urn:microsoft.com/office/officeart/2005/8/layout/lProcess2"/>
    <dgm:cxn modelId="{5396BE95-058B-4732-AC94-7ABE1303826A}" type="presOf" srcId="{9754510F-3037-4950-9A9F-4FC331CF529B}" destId="{255A2CB0-5D9F-4B37-990E-C996BB16875F}" srcOrd="0" destOrd="0" presId="urn:microsoft.com/office/officeart/2005/8/layout/lProcess2"/>
    <dgm:cxn modelId="{1BD15697-2554-496F-A541-37661B38BC5D}" type="presOf" srcId="{9C2FB22A-1612-4DE4-B704-A0B732C8F2F1}" destId="{0438E9F0-B623-4C84-BE61-EAC6503700FC}" srcOrd="1" destOrd="0" presId="urn:microsoft.com/office/officeart/2005/8/layout/lProcess2"/>
    <dgm:cxn modelId="{89B8ECA5-BCD6-47B6-B113-57C0513FA76A}" srcId="{9754510F-3037-4950-9A9F-4FC331CF529B}" destId="{6C4025FF-5509-4E38-9E3A-EA8368947267}" srcOrd="1" destOrd="0" parTransId="{6921E0C6-DE58-4298-B656-9E1332620D3A}" sibTransId="{C0CDAFCE-F8F3-4E4E-92A6-1729F8F2488D}"/>
    <dgm:cxn modelId="{C0CB9BAB-C224-436F-BAB6-CF322DA0B04D}" srcId="{4ED09992-2CC6-4C9B-BA3C-8705697B9C24}" destId="{4A00727D-D607-492B-B5AD-19C97653571B}" srcOrd="0" destOrd="0" parTransId="{E5B845FD-3B56-4B2D-992B-D45FC8B44728}" sibTransId="{DB6FEEBE-774A-40F0-A6B5-9D4E905BC77D}"/>
    <dgm:cxn modelId="{B6167CB5-CE77-45F0-BCE0-EEA8DCD30794}" type="presOf" srcId="{45C634F4-A54E-4401-9763-F97B78E458DE}" destId="{4B9E4182-EF83-4CD6-9AEC-22B53D669C5C}" srcOrd="0" destOrd="0" presId="urn:microsoft.com/office/officeart/2005/8/layout/lProcess2"/>
    <dgm:cxn modelId="{3B5EB2BB-4763-4D4D-B0EF-E51304C1FD4F}" type="presOf" srcId="{5568BEB8-565B-4E0B-AB20-B13A6AE04A67}" destId="{DD1A86C2-8DDE-45B3-82DA-E59CC1B7A831}" srcOrd="0" destOrd="0" presId="urn:microsoft.com/office/officeart/2005/8/layout/lProcess2"/>
    <dgm:cxn modelId="{A9985CBF-311F-4FF7-B960-0A5D8DA44846}" srcId="{4ED09992-2CC6-4C9B-BA3C-8705697B9C24}" destId="{7436228E-06B7-403E-A2E3-9BAD1BBE636D}" srcOrd="1" destOrd="0" parTransId="{F099F783-1BD9-4E97-8E35-D5A370EEFF0F}" sibTransId="{438822F7-75A0-4EEE-B65F-1E8D193F43FA}"/>
    <dgm:cxn modelId="{5DC880BF-9BDA-47A2-B64B-32E993B0C311}" type="presOf" srcId="{93703639-8D4D-423B-B7D1-E7AAD67A5A8D}" destId="{EEA75BAA-0346-4113-B95B-75D5CB567849}" srcOrd="0" destOrd="0" presId="urn:microsoft.com/office/officeart/2005/8/layout/lProcess2"/>
    <dgm:cxn modelId="{0717D3C0-E5AE-4CDD-B91C-A4A117D6406E}" type="presOf" srcId="{0E3EDFAC-053B-4B94-87FD-6BD1E027C34F}" destId="{F0FA2606-25B4-4F39-A9B5-B3098B02D8BC}" srcOrd="0" destOrd="0" presId="urn:microsoft.com/office/officeart/2005/8/layout/lProcess2"/>
    <dgm:cxn modelId="{996EF5C5-DD4C-4563-A489-063455687A39}" type="presOf" srcId="{12C6F73D-4D35-4167-AD2B-998AB0D62E57}" destId="{B9C8C143-D991-462A-B756-33CD124AD93F}" srcOrd="0" destOrd="0" presId="urn:microsoft.com/office/officeart/2005/8/layout/lProcess2"/>
    <dgm:cxn modelId="{28949DC6-9686-46C3-B3AB-8A9555EF056C}" type="presOf" srcId="{7436228E-06B7-403E-A2E3-9BAD1BBE636D}" destId="{32DEAA23-7319-4657-B430-35B2029C34B3}" srcOrd="0" destOrd="0" presId="urn:microsoft.com/office/officeart/2005/8/layout/lProcess2"/>
    <dgm:cxn modelId="{DD6997CC-B249-4878-B200-9770E8C125AC}" type="presOf" srcId="{D16F55BD-603C-4701-95C8-1421F6E7F2E3}" destId="{95ECDCEA-5418-410E-ADB1-8DCA3C3F387B}" srcOrd="0" destOrd="0" presId="urn:microsoft.com/office/officeart/2005/8/layout/lProcess2"/>
    <dgm:cxn modelId="{7C91C9CC-05F6-4848-BCF1-107B272414F7}" srcId="{9C2FB22A-1612-4DE4-B704-A0B732C8F2F1}" destId="{8F260194-46C6-42B0-A97D-13005A3E70A0}" srcOrd="0" destOrd="0" parTransId="{37172252-44F4-47D8-8814-28BB2D32042C}" sibTransId="{91B0CD42-8BB0-4B6E-897E-F7B8385A373C}"/>
    <dgm:cxn modelId="{235AC1CE-04C5-4410-9B65-D4E3E1E46C24}" type="presOf" srcId="{0E94A4D9-FDB2-43B2-A409-88D1F8116E74}" destId="{E3EE9709-7F4F-4A7D-929B-93B614072419}" srcOrd="0" destOrd="0" presId="urn:microsoft.com/office/officeart/2005/8/layout/lProcess2"/>
    <dgm:cxn modelId="{65AF27D0-E206-4C6D-B388-98F63C032EE9}" srcId="{9754510F-3037-4950-9A9F-4FC331CF529B}" destId="{7DBA9718-1081-4A90-A848-7555451E71B8}" srcOrd="4" destOrd="0" parTransId="{8F2E8E15-2AD8-4B11-9997-147F307931F3}" sibTransId="{D3EE829C-9AB8-4245-9929-690DDE019FCF}"/>
    <dgm:cxn modelId="{C2790DD7-E474-45DB-BDA0-F1D9274DD0D7}" type="presOf" srcId="{4A06FDC3-C99C-4465-9F92-5ECA2D34910C}" destId="{E204C9CF-09F1-4568-B17A-1BD4A01B930B}" srcOrd="0" destOrd="0" presId="urn:microsoft.com/office/officeart/2005/8/layout/lProcess2"/>
    <dgm:cxn modelId="{787C62DB-315F-4DB6-97B2-8F226993A0EC}" type="presOf" srcId="{8F260194-46C6-42B0-A97D-13005A3E70A0}" destId="{15B0D218-4D24-4A37-B04C-F9964391BD88}" srcOrd="0" destOrd="0" presId="urn:microsoft.com/office/officeart/2005/8/layout/lProcess2"/>
    <dgm:cxn modelId="{151E44DD-22A3-4E3E-94B9-4D2D231E3D5F}" srcId="{45C634F4-A54E-4401-9763-F97B78E458DE}" destId="{0E94A4D9-FDB2-43B2-A409-88D1F8116E74}" srcOrd="0" destOrd="0" parTransId="{4E842D66-F513-4587-A71C-4618EBDBE8D9}" sibTransId="{682E5D62-8A07-4EA1-8135-924F547A62CC}"/>
    <dgm:cxn modelId="{FF71BCE3-B2DE-4F9A-A508-587CE947E527}" srcId="{6C4025FF-5509-4E38-9E3A-EA8368947267}" destId="{0348BA90-FAE5-4DCB-8BFA-DFDBD8E99ADB}" srcOrd="1" destOrd="0" parTransId="{72E81124-3D96-4BE7-893B-0A334FE45808}" sibTransId="{6E840E4A-8D29-4237-922B-CC2DF61789E4}"/>
    <dgm:cxn modelId="{1C82B8E6-27D3-4102-9172-B4701093813A}" type="presOf" srcId="{0348BA90-FAE5-4DCB-8BFA-DFDBD8E99ADB}" destId="{205B9732-0EEE-4146-856C-38DEB5EBF6DF}" srcOrd="0" destOrd="0" presId="urn:microsoft.com/office/officeart/2005/8/layout/lProcess2"/>
    <dgm:cxn modelId="{C67CDBE8-194C-49F3-ABE4-9FB16D5C2440}" type="presOf" srcId="{9C2FB22A-1612-4DE4-B704-A0B732C8F2F1}" destId="{C541ED2D-47B8-45C3-BDD0-2E70A354D784}" srcOrd="0" destOrd="0" presId="urn:microsoft.com/office/officeart/2005/8/layout/lProcess2"/>
    <dgm:cxn modelId="{FB07DCFF-182F-4DCA-AD0E-B26A1CACA9F2}" type="presOf" srcId="{45C634F4-A54E-4401-9763-F97B78E458DE}" destId="{CEDF476C-5055-44DC-BE46-F711DF554C7E}" srcOrd="1" destOrd="0" presId="urn:microsoft.com/office/officeart/2005/8/layout/lProcess2"/>
    <dgm:cxn modelId="{2811C4F4-AE64-4414-A01A-F8BA24D8C3FC}" type="presParOf" srcId="{255A2CB0-5D9F-4B37-990E-C996BB16875F}" destId="{3FB54AF0-D581-43A4-A6CB-17839ABA85DD}" srcOrd="0" destOrd="0" presId="urn:microsoft.com/office/officeart/2005/8/layout/lProcess2"/>
    <dgm:cxn modelId="{B65B91A2-5BEC-4AC2-9A4B-9A927404D690}" type="presParOf" srcId="{3FB54AF0-D581-43A4-A6CB-17839ABA85DD}" destId="{4B9E4182-EF83-4CD6-9AEC-22B53D669C5C}" srcOrd="0" destOrd="0" presId="urn:microsoft.com/office/officeart/2005/8/layout/lProcess2"/>
    <dgm:cxn modelId="{8A47D036-EE3D-445B-A089-305E06FABEFA}" type="presParOf" srcId="{3FB54AF0-D581-43A4-A6CB-17839ABA85DD}" destId="{CEDF476C-5055-44DC-BE46-F711DF554C7E}" srcOrd="1" destOrd="0" presId="urn:microsoft.com/office/officeart/2005/8/layout/lProcess2"/>
    <dgm:cxn modelId="{A13795BC-91C9-44D0-9492-7A423BCA915A}" type="presParOf" srcId="{3FB54AF0-D581-43A4-A6CB-17839ABA85DD}" destId="{E10376F6-E970-487A-95CD-FE3F666B78A3}" srcOrd="2" destOrd="0" presId="urn:microsoft.com/office/officeart/2005/8/layout/lProcess2"/>
    <dgm:cxn modelId="{FD14E660-3AE1-4186-8C33-14390ECCD7E7}" type="presParOf" srcId="{E10376F6-E970-487A-95CD-FE3F666B78A3}" destId="{70237013-004F-42B8-A7BA-7B7C480432B8}" srcOrd="0" destOrd="0" presId="urn:microsoft.com/office/officeart/2005/8/layout/lProcess2"/>
    <dgm:cxn modelId="{39A5EEFE-9EDC-4B5B-8A18-6C94BA15C599}" type="presParOf" srcId="{70237013-004F-42B8-A7BA-7B7C480432B8}" destId="{E3EE9709-7F4F-4A7D-929B-93B614072419}" srcOrd="0" destOrd="0" presId="urn:microsoft.com/office/officeart/2005/8/layout/lProcess2"/>
    <dgm:cxn modelId="{CE1BBF75-F834-4E64-83F8-E9B5F0EBCC70}" type="presParOf" srcId="{70237013-004F-42B8-A7BA-7B7C480432B8}" destId="{180BA876-9063-4BA8-8281-A3D2FFC04A5D}" srcOrd="1" destOrd="0" presId="urn:microsoft.com/office/officeart/2005/8/layout/lProcess2"/>
    <dgm:cxn modelId="{9A6C7A6F-F52C-4974-81BD-D272F38E0A7F}" type="presParOf" srcId="{70237013-004F-42B8-A7BA-7B7C480432B8}" destId="{F6DDE5FE-9296-4856-8257-D664AC6A4B8C}" srcOrd="2" destOrd="0" presId="urn:microsoft.com/office/officeart/2005/8/layout/lProcess2"/>
    <dgm:cxn modelId="{4EF4514A-9A5F-4D56-9D42-288915F3CFCE}" type="presParOf" srcId="{70237013-004F-42B8-A7BA-7B7C480432B8}" destId="{D29CAF86-4BA1-47DD-B704-E551BD0FE721}" srcOrd="3" destOrd="0" presId="urn:microsoft.com/office/officeart/2005/8/layout/lProcess2"/>
    <dgm:cxn modelId="{E4B88100-A2EB-46AF-A46A-9A4A219BDE04}" type="presParOf" srcId="{70237013-004F-42B8-A7BA-7B7C480432B8}" destId="{E204C9CF-09F1-4568-B17A-1BD4A01B930B}" srcOrd="4" destOrd="0" presId="urn:microsoft.com/office/officeart/2005/8/layout/lProcess2"/>
    <dgm:cxn modelId="{D05F11A0-0192-4A00-BA6A-D5C97BBBD559}" type="presParOf" srcId="{255A2CB0-5D9F-4B37-990E-C996BB16875F}" destId="{21C08377-B617-4557-9395-618035627C7B}" srcOrd="1" destOrd="0" presId="urn:microsoft.com/office/officeart/2005/8/layout/lProcess2"/>
    <dgm:cxn modelId="{A27DFDD9-F59C-42E2-8339-0CE8D51588F7}" type="presParOf" srcId="{255A2CB0-5D9F-4B37-990E-C996BB16875F}" destId="{B351FD95-0265-4CA9-B43F-5D742083EE34}" srcOrd="2" destOrd="0" presId="urn:microsoft.com/office/officeart/2005/8/layout/lProcess2"/>
    <dgm:cxn modelId="{F16F064A-1990-4DCD-BB92-93B027F3FEA2}" type="presParOf" srcId="{B351FD95-0265-4CA9-B43F-5D742083EE34}" destId="{B9E60F93-4A4F-45FA-893F-E2CC4B645D42}" srcOrd="0" destOrd="0" presId="urn:microsoft.com/office/officeart/2005/8/layout/lProcess2"/>
    <dgm:cxn modelId="{EC603951-2064-473C-9011-CCE08E3B9F94}" type="presParOf" srcId="{B351FD95-0265-4CA9-B43F-5D742083EE34}" destId="{8C550C05-25C3-41C5-9295-94B71C18BCFA}" srcOrd="1" destOrd="0" presId="urn:microsoft.com/office/officeart/2005/8/layout/lProcess2"/>
    <dgm:cxn modelId="{5EDDE5F8-01F6-4E90-9003-1B75703E80A4}" type="presParOf" srcId="{B351FD95-0265-4CA9-B43F-5D742083EE34}" destId="{65FED5FE-C0A8-486E-B061-C1BD69429D97}" srcOrd="2" destOrd="0" presId="urn:microsoft.com/office/officeart/2005/8/layout/lProcess2"/>
    <dgm:cxn modelId="{13C675A7-FF13-4756-A1BF-56099034B4F2}" type="presParOf" srcId="{65FED5FE-C0A8-486E-B061-C1BD69429D97}" destId="{DF84560E-7EC3-4F31-B4E5-C711A654CE6A}" srcOrd="0" destOrd="0" presId="urn:microsoft.com/office/officeart/2005/8/layout/lProcess2"/>
    <dgm:cxn modelId="{243886C2-6DA2-41C3-8B47-01D5E6CA7309}" type="presParOf" srcId="{DF84560E-7EC3-4F31-B4E5-C711A654CE6A}" destId="{DD1A86C2-8DDE-45B3-82DA-E59CC1B7A831}" srcOrd="0" destOrd="0" presId="urn:microsoft.com/office/officeart/2005/8/layout/lProcess2"/>
    <dgm:cxn modelId="{4D09F1B8-EB9A-461C-8C47-0D69661E00CD}" type="presParOf" srcId="{DF84560E-7EC3-4F31-B4E5-C711A654CE6A}" destId="{97AAED30-2F60-4E9E-955F-221A680CA05E}" srcOrd="1" destOrd="0" presId="urn:microsoft.com/office/officeart/2005/8/layout/lProcess2"/>
    <dgm:cxn modelId="{3891C27D-A2E4-47C3-8883-D7AF4BAA82B5}" type="presParOf" srcId="{DF84560E-7EC3-4F31-B4E5-C711A654CE6A}" destId="{205B9732-0EEE-4146-856C-38DEB5EBF6DF}" srcOrd="2" destOrd="0" presId="urn:microsoft.com/office/officeart/2005/8/layout/lProcess2"/>
    <dgm:cxn modelId="{2A484EFB-9FD8-4F52-9F1F-8C3CDD8941F9}" type="presParOf" srcId="{255A2CB0-5D9F-4B37-990E-C996BB16875F}" destId="{8B628196-A4A9-4D41-ADDA-92566544976E}" srcOrd="3" destOrd="0" presId="urn:microsoft.com/office/officeart/2005/8/layout/lProcess2"/>
    <dgm:cxn modelId="{636A2F42-290C-468B-8D3A-1D77F09CE763}" type="presParOf" srcId="{255A2CB0-5D9F-4B37-990E-C996BB16875F}" destId="{4F8125DD-3DED-4013-BF1C-ACD96841CD61}" srcOrd="4" destOrd="0" presId="urn:microsoft.com/office/officeart/2005/8/layout/lProcess2"/>
    <dgm:cxn modelId="{648B98FF-0E07-4D4E-B177-09B486B9415D}" type="presParOf" srcId="{4F8125DD-3DED-4013-BF1C-ACD96841CD61}" destId="{E2023D46-BC49-48D9-8DBD-D9D95AC22636}" srcOrd="0" destOrd="0" presId="urn:microsoft.com/office/officeart/2005/8/layout/lProcess2"/>
    <dgm:cxn modelId="{53A055C6-780C-428F-8889-C64FF66B9AFB}" type="presParOf" srcId="{4F8125DD-3DED-4013-BF1C-ACD96841CD61}" destId="{1681484C-4AED-430F-A2EF-1DFB436705C1}" srcOrd="1" destOrd="0" presId="urn:microsoft.com/office/officeart/2005/8/layout/lProcess2"/>
    <dgm:cxn modelId="{C5679393-9BF7-424E-867B-C98BEEFF2390}" type="presParOf" srcId="{4F8125DD-3DED-4013-BF1C-ACD96841CD61}" destId="{C57040B8-4F64-4BFC-B2C3-765E12F6FA92}" srcOrd="2" destOrd="0" presId="urn:microsoft.com/office/officeart/2005/8/layout/lProcess2"/>
    <dgm:cxn modelId="{E726B7EF-8163-480E-99EC-ED9C3FB0A7AB}" type="presParOf" srcId="{C57040B8-4F64-4BFC-B2C3-765E12F6FA92}" destId="{E5AF3203-0F93-4790-A1B7-F6C5D2947257}" srcOrd="0" destOrd="0" presId="urn:microsoft.com/office/officeart/2005/8/layout/lProcess2"/>
    <dgm:cxn modelId="{D468C7F9-D012-4939-AE96-C32261765019}" type="presParOf" srcId="{E5AF3203-0F93-4790-A1B7-F6C5D2947257}" destId="{B34A5E2D-02E3-4E9D-9FB5-D5E1C4107D4A}" srcOrd="0" destOrd="0" presId="urn:microsoft.com/office/officeart/2005/8/layout/lProcess2"/>
    <dgm:cxn modelId="{8108099E-1482-4F98-BA2A-46D858E2A3C9}" type="presParOf" srcId="{E5AF3203-0F93-4790-A1B7-F6C5D2947257}" destId="{D962DE83-275E-4127-A2FD-84886C55A784}" srcOrd="1" destOrd="0" presId="urn:microsoft.com/office/officeart/2005/8/layout/lProcess2"/>
    <dgm:cxn modelId="{D22BEF35-87E0-474E-80EF-FDFA932B053B}" type="presParOf" srcId="{E5AF3203-0F93-4790-A1B7-F6C5D2947257}" destId="{EEA75BAA-0346-4113-B95B-75D5CB567849}" srcOrd="2" destOrd="0" presId="urn:microsoft.com/office/officeart/2005/8/layout/lProcess2"/>
    <dgm:cxn modelId="{8CD3EF7F-1405-40EC-8108-830D1A8279E7}" type="presParOf" srcId="{255A2CB0-5D9F-4B37-990E-C996BB16875F}" destId="{14DC8D88-C196-4633-9B07-22F4C82B9892}" srcOrd="5" destOrd="0" presId="urn:microsoft.com/office/officeart/2005/8/layout/lProcess2"/>
    <dgm:cxn modelId="{5D7CEA80-AB4C-4C0F-A0AD-1908D87BFEE4}" type="presParOf" srcId="{255A2CB0-5D9F-4B37-990E-C996BB16875F}" destId="{870C56CB-F797-4531-98A5-5215FEBA48B0}" srcOrd="6" destOrd="0" presId="urn:microsoft.com/office/officeart/2005/8/layout/lProcess2"/>
    <dgm:cxn modelId="{879F4B11-540F-4DA3-A5CF-1CF3BF7A4F26}" type="presParOf" srcId="{870C56CB-F797-4531-98A5-5215FEBA48B0}" destId="{4A1E89D2-92B9-4DC0-B7D5-14E802EAF6F5}" srcOrd="0" destOrd="0" presId="urn:microsoft.com/office/officeart/2005/8/layout/lProcess2"/>
    <dgm:cxn modelId="{DC0D5F45-9D72-43F5-A203-AE1647CBA68A}" type="presParOf" srcId="{870C56CB-F797-4531-98A5-5215FEBA48B0}" destId="{E515CB5D-8439-4A8F-96D7-4DDD9E179727}" srcOrd="1" destOrd="0" presId="urn:microsoft.com/office/officeart/2005/8/layout/lProcess2"/>
    <dgm:cxn modelId="{11060FEB-78FB-4D7A-92FD-18D713899F06}" type="presParOf" srcId="{870C56CB-F797-4531-98A5-5215FEBA48B0}" destId="{0519C8EB-B2C7-42B1-9E43-51AF98E15405}" srcOrd="2" destOrd="0" presId="urn:microsoft.com/office/officeart/2005/8/layout/lProcess2"/>
    <dgm:cxn modelId="{00BF43EB-8D13-441B-BC40-EEC3B4EFF6D8}" type="presParOf" srcId="{0519C8EB-B2C7-42B1-9E43-51AF98E15405}" destId="{608AC1C8-7C7C-47C5-80E9-35B3B392B7E2}" srcOrd="0" destOrd="0" presId="urn:microsoft.com/office/officeart/2005/8/layout/lProcess2"/>
    <dgm:cxn modelId="{2F695F19-0D56-4C41-9BD6-425A54646EE1}" type="presParOf" srcId="{608AC1C8-7C7C-47C5-80E9-35B3B392B7E2}" destId="{73847F85-7500-4E83-B500-CB915635BFAE}" srcOrd="0" destOrd="0" presId="urn:microsoft.com/office/officeart/2005/8/layout/lProcess2"/>
    <dgm:cxn modelId="{78599652-F021-45E8-A476-DA615BF37739}" type="presParOf" srcId="{608AC1C8-7C7C-47C5-80E9-35B3B392B7E2}" destId="{4E9B33F6-667A-49AD-811F-1420125F08C1}" srcOrd="1" destOrd="0" presId="urn:microsoft.com/office/officeart/2005/8/layout/lProcess2"/>
    <dgm:cxn modelId="{17A801C5-B45C-4DBD-8859-AEEA6BF45422}" type="presParOf" srcId="{608AC1C8-7C7C-47C5-80E9-35B3B392B7E2}" destId="{32DEAA23-7319-4657-B430-35B2029C34B3}" srcOrd="2" destOrd="0" presId="urn:microsoft.com/office/officeart/2005/8/layout/lProcess2"/>
    <dgm:cxn modelId="{88040EB3-5C19-4FEF-93E0-C804CEA911D4}" type="presParOf" srcId="{255A2CB0-5D9F-4B37-990E-C996BB16875F}" destId="{34CE8718-F51A-46BF-A1D0-C55A45B530B5}" srcOrd="7" destOrd="0" presId="urn:microsoft.com/office/officeart/2005/8/layout/lProcess2"/>
    <dgm:cxn modelId="{8D8917B2-F4FF-481C-AD1D-DDA8ABEEDE2E}" type="presParOf" srcId="{255A2CB0-5D9F-4B37-990E-C996BB16875F}" destId="{CCAA6B24-537F-40B4-AA66-1647A5EE66EE}" srcOrd="8" destOrd="0" presId="urn:microsoft.com/office/officeart/2005/8/layout/lProcess2"/>
    <dgm:cxn modelId="{6581A448-89C7-4B4D-B000-FD777218A7DC}" type="presParOf" srcId="{CCAA6B24-537F-40B4-AA66-1647A5EE66EE}" destId="{58099BA9-85C6-4180-883C-58035EA2DFF7}" srcOrd="0" destOrd="0" presId="urn:microsoft.com/office/officeart/2005/8/layout/lProcess2"/>
    <dgm:cxn modelId="{2059752B-5D86-441F-9490-ED2FB2EEFE10}" type="presParOf" srcId="{CCAA6B24-537F-40B4-AA66-1647A5EE66EE}" destId="{C5036A35-9125-448C-B088-2FD392D1526A}" srcOrd="1" destOrd="0" presId="urn:microsoft.com/office/officeart/2005/8/layout/lProcess2"/>
    <dgm:cxn modelId="{11E84C66-690B-4571-9281-972A525E866E}" type="presParOf" srcId="{CCAA6B24-537F-40B4-AA66-1647A5EE66EE}" destId="{385B8604-244F-4DA2-B3C1-2B8297A6438A}" srcOrd="2" destOrd="0" presId="urn:microsoft.com/office/officeart/2005/8/layout/lProcess2"/>
    <dgm:cxn modelId="{0B17E7F4-3866-4248-8A97-81669166EA2D}" type="presParOf" srcId="{385B8604-244F-4DA2-B3C1-2B8297A6438A}" destId="{944C8739-0D1B-4E11-B941-55A3522549A2}" srcOrd="0" destOrd="0" presId="urn:microsoft.com/office/officeart/2005/8/layout/lProcess2"/>
    <dgm:cxn modelId="{CEE29F06-9A54-44CA-83AF-9DF98C2A937A}" type="presParOf" srcId="{944C8739-0D1B-4E11-B941-55A3522549A2}" destId="{F0FA2606-25B4-4F39-A9B5-B3098B02D8BC}" srcOrd="0" destOrd="0" presId="urn:microsoft.com/office/officeart/2005/8/layout/lProcess2"/>
    <dgm:cxn modelId="{E9AA9CBB-E1F5-427B-BB6C-68E37041E75B}" type="presParOf" srcId="{944C8739-0D1B-4E11-B941-55A3522549A2}" destId="{14ED7BF6-AAA3-4BED-A61F-0023F5F0C3BD}" srcOrd="1" destOrd="0" presId="urn:microsoft.com/office/officeart/2005/8/layout/lProcess2"/>
    <dgm:cxn modelId="{2265018D-94F3-4F2D-8BAD-2F7EAD576F0E}" type="presParOf" srcId="{944C8739-0D1B-4E11-B941-55A3522549A2}" destId="{B9C8C143-D991-462A-B756-33CD124AD93F}" srcOrd="2" destOrd="0" presId="urn:microsoft.com/office/officeart/2005/8/layout/lProcess2"/>
    <dgm:cxn modelId="{5AC5373B-16C2-4999-8D3A-336F196A5865}" type="presParOf" srcId="{255A2CB0-5D9F-4B37-990E-C996BB16875F}" destId="{3B30F233-B804-4344-B7E3-F32FF180BB0E}" srcOrd="9" destOrd="0" presId="urn:microsoft.com/office/officeart/2005/8/layout/lProcess2"/>
    <dgm:cxn modelId="{2A45595D-9369-4D8A-BBB9-FBD4329979C0}" type="presParOf" srcId="{255A2CB0-5D9F-4B37-990E-C996BB16875F}" destId="{693FC91D-055E-49B5-AC72-C607B40D6FE4}" srcOrd="10" destOrd="0" presId="urn:microsoft.com/office/officeart/2005/8/layout/lProcess2"/>
    <dgm:cxn modelId="{6FFDE317-74B0-47D9-81F5-0E7022A13C4E}" type="presParOf" srcId="{693FC91D-055E-49B5-AC72-C607B40D6FE4}" destId="{C541ED2D-47B8-45C3-BDD0-2E70A354D784}" srcOrd="0" destOrd="0" presId="urn:microsoft.com/office/officeart/2005/8/layout/lProcess2"/>
    <dgm:cxn modelId="{C09E72E0-AD3C-40EC-9BC6-705859EE00C6}" type="presParOf" srcId="{693FC91D-055E-49B5-AC72-C607B40D6FE4}" destId="{0438E9F0-B623-4C84-BE61-EAC6503700FC}" srcOrd="1" destOrd="0" presId="urn:microsoft.com/office/officeart/2005/8/layout/lProcess2"/>
    <dgm:cxn modelId="{D51F3CB0-BB4A-4010-B3EB-931F4A8D644D}" type="presParOf" srcId="{693FC91D-055E-49B5-AC72-C607B40D6FE4}" destId="{8FB7A3FA-83EB-4DF9-A8EE-FBD26CDA857C}" srcOrd="2" destOrd="0" presId="urn:microsoft.com/office/officeart/2005/8/layout/lProcess2"/>
    <dgm:cxn modelId="{C58F769A-100A-43BD-87A4-6F467067241E}" type="presParOf" srcId="{8FB7A3FA-83EB-4DF9-A8EE-FBD26CDA857C}" destId="{F93D4F73-ECB9-410E-B614-39E553322862}" srcOrd="0" destOrd="0" presId="urn:microsoft.com/office/officeart/2005/8/layout/lProcess2"/>
    <dgm:cxn modelId="{B9D91BAC-7563-484D-ACFB-E42B8F693348}" type="presParOf" srcId="{F93D4F73-ECB9-410E-B614-39E553322862}" destId="{15B0D218-4D24-4A37-B04C-F9964391BD88}" srcOrd="0" destOrd="0" presId="urn:microsoft.com/office/officeart/2005/8/layout/lProcess2"/>
    <dgm:cxn modelId="{63697D8B-233B-4624-A6B0-6707ADD3010F}" type="presParOf" srcId="{F93D4F73-ECB9-410E-B614-39E553322862}" destId="{7982A338-D805-4270-8083-44DC7124A191}" srcOrd="1" destOrd="0" presId="urn:microsoft.com/office/officeart/2005/8/layout/lProcess2"/>
    <dgm:cxn modelId="{198DBC55-9E09-4657-91A8-91D4689D1D0B}" type="presParOf" srcId="{F93D4F73-ECB9-410E-B614-39E553322862}" destId="{95ECDCEA-5418-410E-ADB1-8DCA3C3F387B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EB3511-6EA3-47A9-ABB1-6EBAF87B4696}" type="doc">
      <dgm:prSet loTypeId="urn:microsoft.com/office/officeart/2005/8/layout/process4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FE41431-F700-4627-B525-4B31CFD6E7B2}">
      <dgm:prSet phldrT="[Text]"/>
      <dgm:spPr/>
      <dgm:t>
        <a:bodyPr/>
        <a:lstStyle/>
        <a:p>
          <a:pPr algn="ctr"/>
          <a:r>
            <a:rPr lang="en-IN" dirty="0">
              <a:latin typeface="Aptos" panose="020B0004020202020204" pitchFamily="34" charset="0"/>
            </a:rPr>
            <a:t>India &amp; International Customers</a:t>
          </a:r>
        </a:p>
      </dgm:t>
    </dgm:pt>
    <dgm:pt modelId="{012760B3-3479-4B57-AB7B-0C0377B451DC}" type="parTrans" cxnId="{3557E996-003C-44A3-B70F-989F33E6DB51}">
      <dgm:prSet/>
      <dgm:spPr/>
      <dgm:t>
        <a:bodyPr/>
        <a:lstStyle/>
        <a:p>
          <a:pPr algn="ctr"/>
          <a:endParaRPr lang="en-IN">
            <a:latin typeface="Aptos" panose="020B0004020202020204" pitchFamily="34" charset="0"/>
          </a:endParaRPr>
        </a:p>
      </dgm:t>
    </dgm:pt>
    <dgm:pt modelId="{7EC2620A-A67C-4C73-847D-A3A4342229E2}" type="sibTrans" cxnId="{3557E996-003C-44A3-B70F-989F33E6DB51}">
      <dgm:prSet/>
      <dgm:spPr/>
      <dgm:t>
        <a:bodyPr/>
        <a:lstStyle/>
        <a:p>
          <a:pPr algn="ctr"/>
          <a:endParaRPr lang="en-IN">
            <a:latin typeface="Aptos" panose="020B0004020202020204" pitchFamily="34" charset="0"/>
          </a:endParaRPr>
        </a:p>
      </dgm:t>
    </dgm:pt>
    <dgm:pt modelId="{90DDD6C9-4D10-4FE9-A085-E3C694901A31}" type="pres">
      <dgm:prSet presAssocID="{48EB3511-6EA3-47A9-ABB1-6EBAF87B4696}" presName="Name0" presStyleCnt="0">
        <dgm:presLayoutVars>
          <dgm:dir/>
          <dgm:animLvl val="lvl"/>
          <dgm:resizeHandles val="exact"/>
        </dgm:presLayoutVars>
      </dgm:prSet>
      <dgm:spPr/>
    </dgm:pt>
    <dgm:pt modelId="{1C94CECD-012D-46A5-92A5-84AA3BE4320C}" type="pres">
      <dgm:prSet presAssocID="{8FE41431-F700-4627-B525-4B31CFD6E7B2}" presName="boxAndChildren" presStyleCnt="0"/>
      <dgm:spPr/>
    </dgm:pt>
    <dgm:pt modelId="{5CAD9378-B7A7-413F-95F7-7EB8E8AEEBA3}" type="pres">
      <dgm:prSet presAssocID="{8FE41431-F700-4627-B525-4B31CFD6E7B2}" presName="parentTextBox" presStyleLbl="node1" presStyleIdx="0" presStyleCnt="1" custLinFactNeighborX="46905"/>
      <dgm:spPr/>
    </dgm:pt>
  </dgm:ptLst>
  <dgm:cxnLst>
    <dgm:cxn modelId="{79E9CA53-0119-4E40-92DF-58E2D236D9FB}" type="presOf" srcId="{48EB3511-6EA3-47A9-ABB1-6EBAF87B4696}" destId="{90DDD6C9-4D10-4FE9-A085-E3C694901A31}" srcOrd="0" destOrd="0" presId="urn:microsoft.com/office/officeart/2005/8/layout/process4"/>
    <dgm:cxn modelId="{3557E996-003C-44A3-B70F-989F33E6DB51}" srcId="{48EB3511-6EA3-47A9-ABB1-6EBAF87B4696}" destId="{8FE41431-F700-4627-B525-4B31CFD6E7B2}" srcOrd="0" destOrd="0" parTransId="{012760B3-3479-4B57-AB7B-0C0377B451DC}" sibTransId="{7EC2620A-A67C-4C73-847D-A3A4342229E2}"/>
    <dgm:cxn modelId="{616F00B4-33AE-46A4-B140-468F9D815424}" type="presOf" srcId="{8FE41431-F700-4627-B525-4B31CFD6E7B2}" destId="{5CAD9378-B7A7-413F-95F7-7EB8E8AEEBA3}" srcOrd="0" destOrd="0" presId="urn:microsoft.com/office/officeart/2005/8/layout/process4"/>
    <dgm:cxn modelId="{4131F620-D645-437A-866F-17A07F6D8A34}" type="presParOf" srcId="{90DDD6C9-4D10-4FE9-A085-E3C694901A31}" destId="{1C94CECD-012D-46A5-92A5-84AA3BE4320C}" srcOrd="0" destOrd="0" presId="urn:microsoft.com/office/officeart/2005/8/layout/process4"/>
    <dgm:cxn modelId="{46626B0F-E7F2-4207-A63F-48DA8BA4AF73}" type="presParOf" srcId="{1C94CECD-012D-46A5-92A5-84AA3BE4320C}" destId="{5CAD9378-B7A7-413F-95F7-7EB8E8AEEBA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FFC4E-22F3-421D-B5FB-CACD968C2C1E}" type="doc">
      <dgm:prSet loTypeId="urn:microsoft.com/office/officeart/2005/8/layout/process1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1D66CB2-1640-4BF5-8C0B-355950D814C3}">
      <dgm:prSet phldrT="[Text]"/>
      <dgm:spPr>
        <a:solidFill>
          <a:schemeClr val="bg1"/>
        </a:solidFill>
        <a:effectLst>
          <a:glow rad="635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System format/hard disk changes</a:t>
          </a:r>
        </a:p>
      </dgm:t>
    </dgm:pt>
    <dgm:pt modelId="{BE33B113-B0ED-4103-A0A8-12B0533FDD94}" type="parTrans" cxnId="{96A550AA-FB21-47EE-BE12-1AA59CF4A777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6AFCA042-AFEF-4503-90FC-3620A05224A7}" type="sibTrans" cxnId="{96A550AA-FB21-47EE-BE12-1AA59CF4A777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33BF3045-1429-4888-95EA-3B8CDF7749A2}">
      <dgm:prSet phldrT="[Text]"/>
      <dgm:spPr>
        <a:solidFill>
          <a:schemeClr val="bg1"/>
        </a:solidFill>
        <a:effectLst>
          <a:glow rad="635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Windows updated</a:t>
          </a:r>
        </a:p>
      </dgm:t>
    </dgm:pt>
    <dgm:pt modelId="{979AF918-5C6A-45FA-9E3A-109B6AB1DB75}" type="parTrans" cxnId="{E708DABC-741B-4F69-9D67-035CA6A40937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EC23317A-DE36-45BC-B7BC-BAB218B9F7F3}" type="sibTrans" cxnId="{E708DABC-741B-4F69-9D67-035CA6A40937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ECBB436E-9DC0-4176-B4BE-DA3B2C1ECA98}">
      <dgm:prSet phldrT="[Text]"/>
      <dgm:spPr>
        <a:solidFill>
          <a:schemeClr val="bg1"/>
        </a:solidFill>
        <a:effectLst>
          <a:glow rad="635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Rental license expired</a:t>
          </a:r>
        </a:p>
      </dgm:t>
    </dgm:pt>
    <dgm:pt modelId="{5535D290-E0C2-4CEA-82F6-740A20202B57}" type="parTrans" cxnId="{695259E9-5B7A-4FFE-8D4C-5E0E7E1DEF4E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81B184C6-A788-4B10-BD01-57F885226311}" type="sibTrans" cxnId="{695259E9-5B7A-4FFE-8D4C-5E0E7E1DEF4E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BA2F4A27-678D-4B69-A64C-E12E8F845BBA}">
      <dgm:prSet/>
      <dgm:spPr>
        <a:solidFill>
          <a:schemeClr val="bg1"/>
        </a:solidFill>
        <a:effectLst>
          <a:glow rad="635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>
              <a:solidFill>
                <a:schemeClr val="tx1"/>
              </a:solidFill>
            </a:rPr>
            <a:t>Tally.LIC file not available/deleted</a:t>
          </a:r>
          <a:endParaRPr lang="en-IN" dirty="0">
            <a:solidFill>
              <a:schemeClr val="tx1"/>
            </a:solidFill>
          </a:endParaRPr>
        </a:p>
      </dgm:t>
    </dgm:pt>
    <dgm:pt modelId="{D9D039DA-9839-480F-91C4-AF76102F1A22}" type="parTrans" cxnId="{DDC0836F-4AE5-412C-9F7B-27E6377256E9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3E25DE49-F6BA-4F23-9E46-D9D55A133BCA}" type="sibTrans" cxnId="{DDC0836F-4AE5-412C-9F7B-27E6377256E9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98F68CF0-A0ED-4FC1-A579-6C16B787BBEA}" type="pres">
      <dgm:prSet presAssocID="{C17FFC4E-22F3-421D-B5FB-CACD968C2C1E}" presName="Name0" presStyleCnt="0">
        <dgm:presLayoutVars>
          <dgm:dir/>
          <dgm:resizeHandles val="exact"/>
        </dgm:presLayoutVars>
      </dgm:prSet>
      <dgm:spPr/>
    </dgm:pt>
    <dgm:pt modelId="{287D1BE6-32C6-4661-9887-991EBF5B1355}" type="pres">
      <dgm:prSet presAssocID="{A1D66CB2-1640-4BF5-8C0B-355950D814C3}" presName="node" presStyleLbl="node1" presStyleIdx="0" presStyleCnt="4">
        <dgm:presLayoutVars>
          <dgm:bulletEnabled val="1"/>
        </dgm:presLayoutVars>
      </dgm:prSet>
      <dgm:spPr/>
    </dgm:pt>
    <dgm:pt modelId="{C36D8AD9-6A19-4656-8DF4-E48C66A57D12}" type="pres">
      <dgm:prSet presAssocID="{6AFCA042-AFEF-4503-90FC-3620A05224A7}" presName="sibTrans" presStyleLbl="sibTrans2D1" presStyleIdx="0" presStyleCnt="3"/>
      <dgm:spPr/>
    </dgm:pt>
    <dgm:pt modelId="{D05E2551-3C4A-4271-9EE1-50202620BD70}" type="pres">
      <dgm:prSet presAssocID="{6AFCA042-AFEF-4503-90FC-3620A05224A7}" presName="connectorText" presStyleLbl="sibTrans2D1" presStyleIdx="0" presStyleCnt="3"/>
      <dgm:spPr/>
    </dgm:pt>
    <dgm:pt modelId="{3568A447-F739-4A84-8952-23966791E8A9}" type="pres">
      <dgm:prSet presAssocID="{33BF3045-1429-4888-95EA-3B8CDF7749A2}" presName="node" presStyleLbl="node1" presStyleIdx="1" presStyleCnt="4">
        <dgm:presLayoutVars>
          <dgm:bulletEnabled val="1"/>
        </dgm:presLayoutVars>
      </dgm:prSet>
      <dgm:spPr/>
    </dgm:pt>
    <dgm:pt modelId="{4E71E756-072D-4A58-B2A1-861EE794437C}" type="pres">
      <dgm:prSet presAssocID="{EC23317A-DE36-45BC-B7BC-BAB218B9F7F3}" presName="sibTrans" presStyleLbl="sibTrans2D1" presStyleIdx="1" presStyleCnt="3"/>
      <dgm:spPr/>
    </dgm:pt>
    <dgm:pt modelId="{591EDB6B-0127-43B1-B7C4-77C5F992E18F}" type="pres">
      <dgm:prSet presAssocID="{EC23317A-DE36-45BC-B7BC-BAB218B9F7F3}" presName="connectorText" presStyleLbl="sibTrans2D1" presStyleIdx="1" presStyleCnt="3"/>
      <dgm:spPr/>
    </dgm:pt>
    <dgm:pt modelId="{8918DA4F-7392-48B5-AAF9-53DF5549E75F}" type="pres">
      <dgm:prSet presAssocID="{ECBB436E-9DC0-4176-B4BE-DA3B2C1ECA98}" presName="node" presStyleLbl="node1" presStyleIdx="2" presStyleCnt="4">
        <dgm:presLayoutVars>
          <dgm:bulletEnabled val="1"/>
        </dgm:presLayoutVars>
      </dgm:prSet>
      <dgm:spPr/>
    </dgm:pt>
    <dgm:pt modelId="{0304CE34-2016-4606-8BAF-4AFD7E8AC853}" type="pres">
      <dgm:prSet presAssocID="{81B184C6-A788-4B10-BD01-57F885226311}" presName="sibTrans" presStyleLbl="sibTrans2D1" presStyleIdx="2" presStyleCnt="3"/>
      <dgm:spPr/>
    </dgm:pt>
    <dgm:pt modelId="{BF1C26E1-7F9D-4055-86BB-ABC6DE121491}" type="pres">
      <dgm:prSet presAssocID="{81B184C6-A788-4B10-BD01-57F885226311}" presName="connectorText" presStyleLbl="sibTrans2D1" presStyleIdx="2" presStyleCnt="3"/>
      <dgm:spPr/>
    </dgm:pt>
    <dgm:pt modelId="{4C2C5C74-3174-46DA-8E35-DE6F22110D50}" type="pres">
      <dgm:prSet presAssocID="{BA2F4A27-678D-4B69-A64C-E12E8F845BBA}" presName="node" presStyleLbl="node1" presStyleIdx="3" presStyleCnt="4">
        <dgm:presLayoutVars>
          <dgm:bulletEnabled val="1"/>
        </dgm:presLayoutVars>
      </dgm:prSet>
      <dgm:spPr/>
    </dgm:pt>
  </dgm:ptLst>
  <dgm:cxnLst>
    <dgm:cxn modelId="{34CD996A-1B5F-4604-92EE-5D1418EA49F7}" type="presOf" srcId="{ECBB436E-9DC0-4176-B4BE-DA3B2C1ECA98}" destId="{8918DA4F-7392-48B5-AAF9-53DF5549E75F}" srcOrd="0" destOrd="0" presId="urn:microsoft.com/office/officeart/2005/8/layout/process1"/>
    <dgm:cxn modelId="{D52E0D6B-0866-4020-A8C4-953D1215A95A}" type="presOf" srcId="{81B184C6-A788-4B10-BD01-57F885226311}" destId="{BF1C26E1-7F9D-4055-86BB-ABC6DE121491}" srcOrd="1" destOrd="0" presId="urn:microsoft.com/office/officeart/2005/8/layout/process1"/>
    <dgm:cxn modelId="{3944774C-5AB9-47EE-AA9D-E50204E9A8A6}" type="presOf" srcId="{A1D66CB2-1640-4BF5-8C0B-355950D814C3}" destId="{287D1BE6-32C6-4661-9887-991EBF5B1355}" srcOrd="0" destOrd="0" presId="urn:microsoft.com/office/officeart/2005/8/layout/process1"/>
    <dgm:cxn modelId="{DDC0836F-4AE5-412C-9F7B-27E6377256E9}" srcId="{C17FFC4E-22F3-421D-B5FB-CACD968C2C1E}" destId="{BA2F4A27-678D-4B69-A64C-E12E8F845BBA}" srcOrd="3" destOrd="0" parTransId="{D9D039DA-9839-480F-91C4-AF76102F1A22}" sibTransId="{3E25DE49-F6BA-4F23-9E46-D9D55A133BCA}"/>
    <dgm:cxn modelId="{04F7E34F-2D91-47AB-9148-234365094901}" type="presOf" srcId="{EC23317A-DE36-45BC-B7BC-BAB218B9F7F3}" destId="{591EDB6B-0127-43B1-B7C4-77C5F992E18F}" srcOrd="1" destOrd="0" presId="urn:microsoft.com/office/officeart/2005/8/layout/process1"/>
    <dgm:cxn modelId="{0A246951-2C05-4684-9B99-FB1A2FBE2AFF}" type="presOf" srcId="{EC23317A-DE36-45BC-B7BC-BAB218B9F7F3}" destId="{4E71E756-072D-4A58-B2A1-861EE794437C}" srcOrd="0" destOrd="0" presId="urn:microsoft.com/office/officeart/2005/8/layout/process1"/>
    <dgm:cxn modelId="{68B60356-E216-4B07-BD7D-E0DE63FD75B3}" type="presOf" srcId="{6AFCA042-AFEF-4503-90FC-3620A05224A7}" destId="{D05E2551-3C4A-4271-9EE1-50202620BD70}" srcOrd="1" destOrd="0" presId="urn:microsoft.com/office/officeart/2005/8/layout/process1"/>
    <dgm:cxn modelId="{34FB5A8C-FE60-40EA-A4F5-3139C97657DE}" type="presOf" srcId="{6AFCA042-AFEF-4503-90FC-3620A05224A7}" destId="{C36D8AD9-6A19-4656-8DF4-E48C66A57D12}" srcOrd="0" destOrd="0" presId="urn:microsoft.com/office/officeart/2005/8/layout/process1"/>
    <dgm:cxn modelId="{6C1F46A7-CA66-4A48-8E21-A01C69ADC0D8}" type="presOf" srcId="{33BF3045-1429-4888-95EA-3B8CDF7749A2}" destId="{3568A447-F739-4A84-8952-23966791E8A9}" srcOrd="0" destOrd="0" presId="urn:microsoft.com/office/officeart/2005/8/layout/process1"/>
    <dgm:cxn modelId="{96A550AA-FB21-47EE-BE12-1AA59CF4A777}" srcId="{C17FFC4E-22F3-421D-B5FB-CACD968C2C1E}" destId="{A1D66CB2-1640-4BF5-8C0B-355950D814C3}" srcOrd="0" destOrd="0" parTransId="{BE33B113-B0ED-4103-A0A8-12B0533FDD94}" sibTransId="{6AFCA042-AFEF-4503-90FC-3620A05224A7}"/>
    <dgm:cxn modelId="{9B5546B2-F6D8-4B21-9551-39D4EA2D8532}" type="presOf" srcId="{C17FFC4E-22F3-421D-B5FB-CACD968C2C1E}" destId="{98F68CF0-A0ED-4FC1-A579-6C16B787BBEA}" srcOrd="0" destOrd="0" presId="urn:microsoft.com/office/officeart/2005/8/layout/process1"/>
    <dgm:cxn modelId="{E708DABC-741B-4F69-9D67-035CA6A40937}" srcId="{C17FFC4E-22F3-421D-B5FB-CACD968C2C1E}" destId="{33BF3045-1429-4888-95EA-3B8CDF7749A2}" srcOrd="1" destOrd="0" parTransId="{979AF918-5C6A-45FA-9E3A-109B6AB1DB75}" sibTransId="{EC23317A-DE36-45BC-B7BC-BAB218B9F7F3}"/>
    <dgm:cxn modelId="{589E40CD-BE6F-489D-A32E-EDA8077CCDF6}" type="presOf" srcId="{81B184C6-A788-4B10-BD01-57F885226311}" destId="{0304CE34-2016-4606-8BAF-4AFD7E8AC853}" srcOrd="0" destOrd="0" presId="urn:microsoft.com/office/officeart/2005/8/layout/process1"/>
    <dgm:cxn modelId="{6F7EE6D4-04C2-4867-A268-0618CA958095}" type="presOf" srcId="{BA2F4A27-678D-4B69-A64C-E12E8F845BBA}" destId="{4C2C5C74-3174-46DA-8E35-DE6F22110D50}" srcOrd="0" destOrd="0" presId="urn:microsoft.com/office/officeart/2005/8/layout/process1"/>
    <dgm:cxn modelId="{695259E9-5B7A-4FFE-8D4C-5E0E7E1DEF4E}" srcId="{C17FFC4E-22F3-421D-B5FB-CACD968C2C1E}" destId="{ECBB436E-9DC0-4176-B4BE-DA3B2C1ECA98}" srcOrd="2" destOrd="0" parTransId="{5535D290-E0C2-4CEA-82F6-740A20202B57}" sibTransId="{81B184C6-A788-4B10-BD01-57F885226311}"/>
    <dgm:cxn modelId="{F6C1C970-D546-4A88-9BA7-4FA8D04E7F45}" type="presParOf" srcId="{98F68CF0-A0ED-4FC1-A579-6C16B787BBEA}" destId="{287D1BE6-32C6-4661-9887-991EBF5B1355}" srcOrd="0" destOrd="0" presId="urn:microsoft.com/office/officeart/2005/8/layout/process1"/>
    <dgm:cxn modelId="{5784731F-FF70-4C0C-BEFC-679AAA2AF84E}" type="presParOf" srcId="{98F68CF0-A0ED-4FC1-A579-6C16B787BBEA}" destId="{C36D8AD9-6A19-4656-8DF4-E48C66A57D12}" srcOrd="1" destOrd="0" presId="urn:microsoft.com/office/officeart/2005/8/layout/process1"/>
    <dgm:cxn modelId="{845CEB0C-8B42-4A6E-889F-8A2A7B8A6204}" type="presParOf" srcId="{C36D8AD9-6A19-4656-8DF4-E48C66A57D12}" destId="{D05E2551-3C4A-4271-9EE1-50202620BD70}" srcOrd="0" destOrd="0" presId="urn:microsoft.com/office/officeart/2005/8/layout/process1"/>
    <dgm:cxn modelId="{A1EEEBAF-21C1-4766-813A-9C5DC65A0A81}" type="presParOf" srcId="{98F68CF0-A0ED-4FC1-A579-6C16B787BBEA}" destId="{3568A447-F739-4A84-8952-23966791E8A9}" srcOrd="2" destOrd="0" presId="urn:microsoft.com/office/officeart/2005/8/layout/process1"/>
    <dgm:cxn modelId="{5466DFB2-805A-4A21-AB64-979519B75913}" type="presParOf" srcId="{98F68CF0-A0ED-4FC1-A579-6C16B787BBEA}" destId="{4E71E756-072D-4A58-B2A1-861EE794437C}" srcOrd="3" destOrd="0" presId="urn:microsoft.com/office/officeart/2005/8/layout/process1"/>
    <dgm:cxn modelId="{9634FBAE-0F5F-46CA-B811-76016DD3822B}" type="presParOf" srcId="{4E71E756-072D-4A58-B2A1-861EE794437C}" destId="{591EDB6B-0127-43B1-B7C4-77C5F992E18F}" srcOrd="0" destOrd="0" presId="urn:microsoft.com/office/officeart/2005/8/layout/process1"/>
    <dgm:cxn modelId="{E3A72114-441A-48B6-808A-24843D1E83E0}" type="presParOf" srcId="{98F68CF0-A0ED-4FC1-A579-6C16B787BBEA}" destId="{8918DA4F-7392-48B5-AAF9-53DF5549E75F}" srcOrd="4" destOrd="0" presId="urn:microsoft.com/office/officeart/2005/8/layout/process1"/>
    <dgm:cxn modelId="{761DDC48-3B11-4A46-8C90-767EC4AC3C0F}" type="presParOf" srcId="{98F68CF0-A0ED-4FC1-A579-6C16B787BBEA}" destId="{0304CE34-2016-4606-8BAF-4AFD7E8AC853}" srcOrd="5" destOrd="0" presId="urn:microsoft.com/office/officeart/2005/8/layout/process1"/>
    <dgm:cxn modelId="{F267209E-2954-4EC0-8CDA-09F983E48A72}" type="presParOf" srcId="{0304CE34-2016-4606-8BAF-4AFD7E8AC853}" destId="{BF1C26E1-7F9D-4055-86BB-ABC6DE121491}" srcOrd="0" destOrd="0" presId="urn:microsoft.com/office/officeart/2005/8/layout/process1"/>
    <dgm:cxn modelId="{C3BA9D22-4F3C-4831-AF43-E0A661B10B35}" type="presParOf" srcId="{98F68CF0-A0ED-4FC1-A579-6C16B787BBEA}" destId="{4C2C5C74-3174-46DA-8E35-DE6F22110D50}" srcOrd="6" destOrd="0" presId="urn:microsoft.com/office/officeart/2005/8/layout/process1"/>
  </dgm:cxnLst>
  <dgm:bg>
    <a:solidFill>
      <a:schemeClr val="bg1"/>
    </a:solidFill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7FFC4E-22F3-421D-B5FB-CACD968C2C1E}" type="doc">
      <dgm:prSet loTypeId="urn:microsoft.com/office/officeart/2005/8/layout/process1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1D66CB2-1640-4BF5-8C0B-355950D814C3}">
      <dgm:prSet phldrT="[Text]" custT="1"/>
      <dgm:spPr>
        <a:solidFill>
          <a:schemeClr val="bg1"/>
        </a:solidFill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900">
              <a:solidFill>
                <a:schemeClr val="tx1"/>
              </a:solidFill>
            </a:rPr>
            <a:t>Ineligible release upgrade</a:t>
          </a:r>
          <a:endParaRPr lang="en-IN" sz="1900" dirty="0">
            <a:solidFill>
              <a:schemeClr val="tx1"/>
            </a:solidFill>
          </a:endParaRPr>
        </a:p>
      </dgm:t>
    </dgm:pt>
    <dgm:pt modelId="{BE33B113-B0ED-4103-A0A8-12B0533FDD94}" type="parTrans" cxnId="{96A550AA-FB21-47EE-BE12-1AA59CF4A777}">
      <dgm:prSet/>
      <dgm:spPr/>
      <dgm:t>
        <a:bodyPr/>
        <a:lstStyle/>
        <a:p>
          <a:endParaRPr lang="en-IN" sz="1900"/>
        </a:p>
      </dgm:t>
    </dgm:pt>
    <dgm:pt modelId="{6AFCA042-AFEF-4503-90FC-3620A05224A7}" type="sibTrans" cxnId="{96A550AA-FB21-47EE-BE12-1AA59CF4A777}">
      <dgm:prSet custT="1"/>
      <dgm:spPr/>
      <dgm:t>
        <a:bodyPr/>
        <a:lstStyle/>
        <a:p>
          <a:endParaRPr lang="en-IN" sz="1900"/>
        </a:p>
      </dgm:t>
    </dgm:pt>
    <dgm:pt modelId="{33BF3045-1429-4888-95EA-3B8CDF7749A2}">
      <dgm:prSet phldrT="[Text]" custT="1"/>
      <dgm:spPr>
        <a:solidFill>
          <a:schemeClr val="bg1"/>
        </a:solidFill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900">
              <a:solidFill>
                <a:schemeClr val="tx1"/>
              </a:solidFill>
            </a:rPr>
            <a:t>TGS is inactive/offline</a:t>
          </a:r>
          <a:endParaRPr lang="en-IN" sz="1900" dirty="0">
            <a:solidFill>
              <a:schemeClr val="tx1"/>
            </a:solidFill>
          </a:endParaRPr>
        </a:p>
      </dgm:t>
    </dgm:pt>
    <dgm:pt modelId="{979AF918-5C6A-45FA-9E3A-109B6AB1DB75}" type="parTrans" cxnId="{E708DABC-741B-4F69-9D67-035CA6A40937}">
      <dgm:prSet/>
      <dgm:spPr/>
      <dgm:t>
        <a:bodyPr/>
        <a:lstStyle/>
        <a:p>
          <a:endParaRPr lang="en-IN" sz="1900"/>
        </a:p>
      </dgm:t>
    </dgm:pt>
    <dgm:pt modelId="{EC23317A-DE36-45BC-B7BC-BAB218B9F7F3}" type="sibTrans" cxnId="{E708DABC-741B-4F69-9D67-035CA6A40937}">
      <dgm:prSet custT="1"/>
      <dgm:spPr/>
      <dgm:t>
        <a:bodyPr/>
        <a:lstStyle/>
        <a:p>
          <a:endParaRPr lang="en-IN" sz="1900"/>
        </a:p>
      </dgm:t>
    </dgm:pt>
    <dgm:pt modelId="{ECBB436E-9DC0-4176-B4BE-DA3B2C1ECA98}">
      <dgm:prSet phldrT="[Text]" custT="1"/>
      <dgm:spPr>
        <a:solidFill>
          <a:schemeClr val="bg1"/>
        </a:solidFill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900">
              <a:solidFill>
                <a:schemeClr val="tx1"/>
              </a:solidFill>
            </a:rPr>
            <a:t>TGS is stopped/not working/intermittent stoppage</a:t>
          </a:r>
          <a:endParaRPr lang="en-IN" sz="1900" dirty="0">
            <a:solidFill>
              <a:schemeClr val="tx1"/>
            </a:solidFill>
          </a:endParaRPr>
        </a:p>
      </dgm:t>
    </dgm:pt>
    <dgm:pt modelId="{5535D290-E0C2-4CEA-82F6-740A20202B57}" type="parTrans" cxnId="{695259E9-5B7A-4FFE-8D4C-5E0E7E1DEF4E}">
      <dgm:prSet/>
      <dgm:spPr/>
      <dgm:t>
        <a:bodyPr/>
        <a:lstStyle/>
        <a:p>
          <a:endParaRPr lang="en-IN" sz="1900"/>
        </a:p>
      </dgm:t>
    </dgm:pt>
    <dgm:pt modelId="{81B184C6-A788-4B10-BD01-57F885226311}" type="sibTrans" cxnId="{695259E9-5B7A-4FFE-8D4C-5E0E7E1DEF4E}">
      <dgm:prSet custT="1"/>
      <dgm:spPr/>
      <dgm:t>
        <a:bodyPr/>
        <a:lstStyle/>
        <a:p>
          <a:endParaRPr lang="en-IN" sz="1900"/>
        </a:p>
      </dgm:t>
    </dgm:pt>
    <dgm:pt modelId="{BA2F4A27-678D-4B69-A64C-E12E8F845BBA}">
      <dgm:prSet custT="1"/>
      <dgm:spPr>
        <a:solidFill>
          <a:schemeClr val="bg1"/>
        </a:solidFill>
        <a:effectLst>
          <a:glow rad="1397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900">
              <a:solidFill>
                <a:schemeClr val="tx1"/>
              </a:solidFill>
            </a:rPr>
            <a:t>License is compromised</a:t>
          </a:r>
          <a:endParaRPr lang="en-IN" sz="1900" dirty="0">
            <a:solidFill>
              <a:schemeClr val="tx1"/>
            </a:solidFill>
          </a:endParaRPr>
        </a:p>
      </dgm:t>
    </dgm:pt>
    <dgm:pt modelId="{D9D039DA-9839-480F-91C4-AF76102F1A22}" type="parTrans" cxnId="{DDC0836F-4AE5-412C-9F7B-27E6377256E9}">
      <dgm:prSet/>
      <dgm:spPr/>
      <dgm:t>
        <a:bodyPr/>
        <a:lstStyle/>
        <a:p>
          <a:endParaRPr lang="en-IN" sz="1900"/>
        </a:p>
      </dgm:t>
    </dgm:pt>
    <dgm:pt modelId="{3E25DE49-F6BA-4F23-9E46-D9D55A133BCA}" type="sibTrans" cxnId="{DDC0836F-4AE5-412C-9F7B-27E6377256E9}">
      <dgm:prSet/>
      <dgm:spPr/>
      <dgm:t>
        <a:bodyPr/>
        <a:lstStyle/>
        <a:p>
          <a:endParaRPr lang="en-IN" sz="1900"/>
        </a:p>
      </dgm:t>
    </dgm:pt>
    <dgm:pt modelId="{98F68CF0-A0ED-4FC1-A579-6C16B787BBEA}" type="pres">
      <dgm:prSet presAssocID="{C17FFC4E-22F3-421D-B5FB-CACD968C2C1E}" presName="Name0" presStyleCnt="0">
        <dgm:presLayoutVars>
          <dgm:dir/>
          <dgm:resizeHandles val="exact"/>
        </dgm:presLayoutVars>
      </dgm:prSet>
      <dgm:spPr/>
    </dgm:pt>
    <dgm:pt modelId="{287D1BE6-32C6-4661-9887-991EBF5B1355}" type="pres">
      <dgm:prSet presAssocID="{A1D66CB2-1640-4BF5-8C0B-355950D814C3}" presName="node" presStyleLbl="node1" presStyleIdx="0" presStyleCnt="4">
        <dgm:presLayoutVars>
          <dgm:bulletEnabled val="1"/>
        </dgm:presLayoutVars>
      </dgm:prSet>
      <dgm:spPr/>
    </dgm:pt>
    <dgm:pt modelId="{C36D8AD9-6A19-4656-8DF4-E48C66A57D12}" type="pres">
      <dgm:prSet presAssocID="{6AFCA042-AFEF-4503-90FC-3620A05224A7}" presName="sibTrans" presStyleLbl="sibTrans2D1" presStyleIdx="0" presStyleCnt="3"/>
      <dgm:spPr/>
    </dgm:pt>
    <dgm:pt modelId="{D05E2551-3C4A-4271-9EE1-50202620BD70}" type="pres">
      <dgm:prSet presAssocID="{6AFCA042-AFEF-4503-90FC-3620A05224A7}" presName="connectorText" presStyleLbl="sibTrans2D1" presStyleIdx="0" presStyleCnt="3"/>
      <dgm:spPr/>
    </dgm:pt>
    <dgm:pt modelId="{3568A447-F739-4A84-8952-23966791E8A9}" type="pres">
      <dgm:prSet presAssocID="{33BF3045-1429-4888-95EA-3B8CDF7749A2}" presName="node" presStyleLbl="node1" presStyleIdx="1" presStyleCnt="4">
        <dgm:presLayoutVars>
          <dgm:bulletEnabled val="1"/>
        </dgm:presLayoutVars>
      </dgm:prSet>
      <dgm:spPr/>
    </dgm:pt>
    <dgm:pt modelId="{4E71E756-072D-4A58-B2A1-861EE794437C}" type="pres">
      <dgm:prSet presAssocID="{EC23317A-DE36-45BC-B7BC-BAB218B9F7F3}" presName="sibTrans" presStyleLbl="sibTrans2D1" presStyleIdx="1" presStyleCnt="3"/>
      <dgm:spPr/>
    </dgm:pt>
    <dgm:pt modelId="{591EDB6B-0127-43B1-B7C4-77C5F992E18F}" type="pres">
      <dgm:prSet presAssocID="{EC23317A-DE36-45BC-B7BC-BAB218B9F7F3}" presName="connectorText" presStyleLbl="sibTrans2D1" presStyleIdx="1" presStyleCnt="3"/>
      <dgm:spPr/>
    </dgm:pt>
    <dgm:pt modelId="{8918DA4F-7392-48B5-AAF9-53DF5549E75F}" type="pres">
      <dgm:prSet presAssocID="{ECBB436E-9DC0-4176-B4BE-DA3B2C1ECA98}" presName="node" presStyleLbl="node1" presStyleIdx="2" presStyleCnt="4">
        <dgm:presLayoutVars>
          <dgm:bulletEnabled val="1"/>
        </dgm:presLayoutVars>
      </dgm:prSet>
      <dgm:spPr/>
    </dgm:pt>
    <dgm:pt modelId="{0304CE34-2016-4606-8BAF-4AFD7E8AC853}" type="pres">
      <dgm:prSet presAssocID="{81B184C6-A788-4B10-BD01-57F885226311}" presName="sibTrans" presStyleLbl="sibTrans2D1" presStyleIdx="2" presStyleCnt="3"/>
      <dgm:spPr/>
    </dgm:pt>
    <dgm:pt modelId="{BF1C26E1-7F9D-4055-86BB-ABC6DE121491}" type="pres">
      <dgm:prSet presAssocID="{81B184C6-A788-4B10-BD01-57F885226311}" presName="connectorText" presStyleLbl="sibTrans2D1" presStyleIdx="2" presStyleCnt="3"/>
      <dgm:spPr/>
    </dgm:pt>
    <dgm:pt modelId="{4C2C5C74-3174-46DA-8E35-DE6F22110D50}" type="pres">
      <dgm:prSet presAssocID="{BA2F4A27-678D-4B69-A64C-E12E8F845BBA}" presName="node" presStyleLbl="node1" presStyleIdx="3" presStyleCnt="4">
        <dgm:presLayoutVars>
          <dgm:bulletEnabled val="1"/>
        </dgm:presLayoutVars>
      </dgm:prSet>
      <dgm:spPr/>
    </dgm:pt>
  </dgm:ptLst>
  <dgm:cxnLst>
    <dgm:cxn modelId="{34CD996A-1B5F-4604-92EE-5D1418EA49F7}" type="presOf" srcId="{ECBB436E-9DC0-4176-B4BE-DA3B2C1ECA98}" destId="{8918DA4F-7392-48B5-AAF9-53DF5549E75F}" srcOrd="0" destOrd="0" presId="urn:microsoft.com/office/officeart/2005/8/layout/process1"/>
    <dgm:cxn modelId="{D52E0D6B-0866-4020-A8C4-953D1215A95A}" type="presOf" srcId="{81B184C6-A788-4B10-BD01-57F885226311}" destId="{BF1C26E1-7F9D-4055-86BB-ABC6DE121491}" srcOrd="1" destOrd="0" presId="urn:microsoft.com/office/officeart/2005/8/layout/process1"/>
    <dgm:cxn modelId="{3944774C-5AB9-47EE-AA9D-E50204E9A8A6}" type="presOf" srcId="{A1D66CB2-1640-4BF5-8C0B-355950D814C3}" destId="{287D1BE6-32C6-4661-9887-991EBF5B1355}" srcOrd="0" destOrd="0" presId="urn:microsoft.com/office/officeart/2005/8/layout/process1"/>
    <dgm:cxn modelId="{DDC0836F-4AE5-412C-9F7B-27E6377256E9}" srcId="{C17FFC4E-22F3-421D-B5FB-CACD968C2C1E}" destId="{BA2F4A27-678D-4B69-A64C-E12E8F845BBA}" srcOrd="3" destOrd="0" parTransId="{D9D039DA-9839-480F-91C4-AF76102F1A22}" sibTransId="{3E25DE49-F6BA-4F23-9E46-D9D55A133BCA}"/>
    <dgm:cxn modelId="{04F7E34F-2D91-47AB-9148-234365094901}" type="presOf" srcId="{EC23317A-DE36-45BC-B7BC-BAB218B9F7F3}" destId="{591EDB6B-0127-43B1-B7C4-77C5F992E18F}" srcOrd="1" destOrd="0" presId="urn:microsoft.com/office/officeart/2005/8/layout/process1"/>
    <dgm:cxn modelId="{0A246951-2C05-4684-9B99-FB1A2FBE2AFF}" type="presOf" srcId="{EC23317A-DE36-45BC-B7BC-BAB218B9F7F3}" destId="{4E71E756-072D-4A58-B2A1-861EE794437C}" srcOrd="0" destOrd="0" presId="urn:microsoft.com/office/officeart/2005/8/layout/process1"/>
    <dgm:cxn modelId="{68B60356-E216-4B07-BD7D-E0DE63FD75B3}" type="presOf" srcId="{6AFCA042-AFEF-4503-90FC-3620A05224A7}" destId="{D05E2551-3C4A-4271-9EE1-50202620BD70}" srcOrd="1" destOrd="0" presId="urn:microsoft.com/office/officeart/2005/8/layout/process1"/>
    <dgm:cxn modelId="{34FB5A8C-FE60-40EA-A4F5-3139C97657DE}" type="presOf" srcId="{6AFCA042-AFEF-4503-90FC-3620A05224A7}" destId="{C36D8AD9-6A19-4656-8DF4-E48C66A57D12}" srcOrd="0" destOrd="0" presId="urn:microsoft.com/office/officeart/2005/8/layout/process1"/>
    <dgm:cxn modelId="{6C1F46A7-CA66-4A48-8E21-A01C69ADC0D8}" type="presOf" srcId="{33BF3045-1429-4888-95EA-3B8CDF7749A2}" destId="{3568A447-F739-4A84-8952-23966791E8A9}" srcOrd="0" destOrd="0" presId="urn:microsoft.com/office/officeart/2005/8/layout/process1"/>
    <dgm:cxn modelId="{96A550AA-FB21-47EE-BE12-1AA59CF4A777}" srcId="{C17FFC4E-22F3-421D-B5FB-CACD968C2C1E}" destId="{A1D66CB2-1640-4BF5-8C0B-355950D814C3}" srcOrd="0" destOrd="0" parTransId="{BE33B113-B0ED-4103-A0A8-12B0533FDD94}" sibTransId="{6AFCA042-AFEF-4503-90FC-3620A05224A7}"/>
    <dgm:cxn modelId="{9B5546B2-F6D8-4B21-9551-39D4EA2D8532}" type="presOf" srcId="{C17FFC4E-22F3-421D-B5FB-CACD968C2C1E}" destId="{98F68CF0-A0ED-4FC1-A579-6C16B787BBEA}" srcOrd="0" destOrd="0" presId="urn:microsoft.com/office/officeart/2005/8/layout/process1"/>
    <dgm:cxn modelId="{E708DABC-741B-4F69-9D67-035CA6A40937}" srcId="{C17FFC4E-22F3-421D-B5FB-CACD968C2C1E}" destId="{33BF3045-1429-4888-95EA-3B8CDF7749A2}" srcOrd="1" destOrd="0" parTransId="{979AF918-5C6A-45FA-9E3A-109B6AB1DB75}" sibTransId="{EC23317A-DE36-45BC-B7BC-BAB218B9F7F3}"/>
    <dgm:cxn modelId="{589E40CD-BE6F-489D-A32E-EDA8077CCDF6}" type="presOf" srcId="{81B184C6-A788-4B10-BD01-57F885226311}" destId="{0304CE34-2016-4606-8BAF-4AFD7E8AC853}" srcOrd="0" destOrd="0" presId="urn:microsoft.com/office/officeart/2005/8/layout/process1"/>
    <dgm:cxn modelId="{6F7EE6D4-04C2-4867-A268-0618CA958095}" type="presOf" srcId="{BA2F4A27-678D-4B69-A64C-E12E8F845BBA}" destId="{4C2C5C74-3174-46DA-8E35-DE6F22110D50}" srcOrd="0" destOrd="0" presId="urn:microsoft.com/office/officeart/2005/8/layout/process1"/>
    <dgm:cxn modelId="{695259E9-5B7A-4FFE-8D4C-5E0E7E1DEF4E}" srcId="{C17FFC4E-22F3-421D-B5FB-CACD968C2C1E}" destId="{ECBB436E-9DC0-4176-B4BE-DA3B2C1ECA98}" srcOrd="2" destOrd="0" parTransId="{5535D290-E0C2-4CEA-82F6-740A20202B57}" sibTransId="{81B184C6-A788-4B10-BD01-57F885226311}"/>
    <dgm:cxn modelId="{F6C1C970-D546-4A88-9BA7-4FA8D04E7F45}" type="presParOf" srcId="{98F68CF0-A0ED-4FC1-A579-6C16B787BBEA}" destId="{287D1BE6-32C6-4661-9887-991EBF5B1355}" srcOrd="0" destOrd="0" presId="urn:microsoft.com/office/officeart/2005/8/layout/process1"/>
    <dgm:cxn modelId="{5784731F-FF70-4C0C-BEFC-679AAA2AF84E}" type="presParOf" srcId="{98F68CF0-A0ED-4FC1-A579-6C16B787BBEA}" destId="{C36D8AD9-6A19-4656-8DF4-E48C66A57D12}" srcOrd="1" destOrd="0" presId="urn:microsoft.com/office/officeart/2005/8/layout/process1"/>
    <dgm:cxn modelId="{845CEB0C-8B42-4A6E-889F-8A2A7B8A6204}" type="presParOf" srcId="{C36D8AD9-6A19-4656-8DF4-E48C66A57D12}" destId="{D05E2551-3C4A-4271-9EE1-50202620BD70}" srcOrd="0" destOrd="0" presId="urn:microsoft.com/office/officeart/2005/8/layout/process1"/>
    <dgm:cxn modelId="{A1EEEBAF-21C1-4766-813A-9C5DC65A0A81}" type="presParOf" srcId="{98F68CF0-A0ED-4FC1-A579-6C16B787BBEA}" destId="{3568A447-F739-4A84-8952-23966791E8A9}" srcOrd="2" destOrd="0" presId="urn:microsoft.com/office/officeart/2005/8/layout/process1"/>
    <dgm:cxn modelId="{5466DFB2-805A-4A21-AB64-979519B75913}" type="presParOf" srcId="{98F68CF0-A0ED-4FC1-A579-6C16B787BBEA}" destId="{4E71E756-072D-4A58-B2A1-861EE794437C}" srcOrd="3" destOrd="0" presId="urn:microsoft.com/office/officeart/2005/8/layout/process1"/>
    <dgm:cxn modelId="{9634FBAE-0F5F-46CA-B811-76016DD3822B}" type="presParOf" srcId="{4E71E756-072D-4A58-B2A1-861EE794437C}" destId="{591EDB6B-0127-43B1-B7C4-77C5F992E18F}" srcOrd="0" destOrd="0" presId="urn:microsoft.com/office/officeart/2005/8/layout/process1"/>
    <dgm:cxn modelId="{E3A72114-441A-48B6-808A-24843D1E83E0}" type="presParOf" srcId="{98F68CF0-A0ED-4FC1-A579-6C16B787BBEA}" destId="{8918DA4F-7392-48B5-AAF9-53DF5549E75F}" srcOrd="4" destOrd="0" presId="urn:microsoft.com/office/officeart/2005/8/layout/process1"/>
    <dgm:cxn modelId="{761DDC48-3B11-4A46-8C90-767EC4AC3C0F}" type="presParOf" srcId="{98F68CF0-A0ED-4FC1-A579-6C16B787BBEA}" destId="{0304CE34-2016-4606-8BAF-4AFD7E8AC853}" srcOrd="5" destOrd="0" presId="urn:microsoft.com/office/officeart/2005/8/layout/process1"/>
    <dgm:cxn modelId="{F267209E-2954-4EC0-8CDA-09F983E48A72}" type="presParOf" srcId="{0304CE34-2016-4606-8BAF-4AFD7E8AC853}" destId="{BF1C26E1-7F9D-4055-86BB-ABC6DE121491}" srcOrd="0" destOrd="0" presId="urn:microsoft.com/office/officeart/2005/8/layout/process1"/>
    <dgm:cxn modelId="{C3BA9D22-4F3C-4831-AF43-E0A661B10B35}" type="presParOf" srcId="{98F68CF0-A0ED-4FC1-A579-6C16B787BBEA}" destId="{4C2C5C74-3174-46DA-8E35-DE6F22110D5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A32A57-4EF7-4A1C-94FB-DF63DE0E0AB5}" type="doc">
      <dgm:prSet loTypeId="urn:microsoft.com/office/officeart/2008/layout/VerticalCurvedList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C5EDDA06-D66E-40D9-BF19-46022DE4F1E6}">
      <dgm:prSet phldrT="[Text]"/>
      <dgm:spPr>
        <a:solidFill>
          <a:schemeClr val="bg1"/>
        </a:solidFill>
        <a:ln>
          <a:solidFill>
            <a:schemeClr val="accent2"/>
          </a:solidFill>
        </a:ln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/>
            <a:t>TGS not configured</a:t>
          </a:r>
          <a:endParaRPr lang="en-IN" dirty="0"/>
        </a:p>
      </dgm:t>
    </dgm:pt>
    <dgm:pt modelId="{5824A749-74AD-40E1-9DBA-662A69A18872}" type="parTrans" cxnId="{FBF41BBD-1317-49F3-926A-9946F562514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2D072782-A824-4E88-B08B-F5C7D745168B}" type="sibTrans" cxnId="{FBF41BBD-1317-49F3-926A-9946F562514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6FA9C927-4CD2-4221-B535-0C2EA04015D1}">
      <dgm:prSet phldrT="[Text]"/>
      <dgm:spPr>
        <a:solidFill>
          <a:schemeClr val="bg1"/>
        </a:solidFill>
        <a:ln>
          <a:solidFill>
            <a:schemeClr val="accent2"/>
          </a:solidFill>
        </a:ln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/>
            <a:t>LAN issues\unable to reach server\Wi-fi connection</a:t>
          </a:r>
          <a:endParaRPr lang="en-IN" dirty="0"/>
        </a:p>
      </dgm:t>
    </dgm:pt>
    <dgm:pt modelId="{5E96A6DA-129B-4FA8-8D0D-14CBB53E0DD8}" type="parTrans" cxnId="{CE5C70AD-B2EC-4B4E-9DFC-5A5AEB79C0B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1D366938-81E1-4B83-B08E-32901EA41F8C}" type="sibTrans" cxnId="{CE5C70AD-B2EC-4B4E-9DFC-5A5AEB79C0B6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29AF5A6-8D73-460F-974F-6FFBB129548B}">
      <dgm:prSet phldrT="[Text]"/>
      <dgm:spPr>
        <a:solidFill>
          <a:schemeClr val="bg1"/>
        </a:solidFill>
        <a:ln>
          <a:solidFill>
            <a:schemeClr val="accent2"/>
          </a:solidFill>
        </a:ln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/>
            <a:t>License compromised</a:t>
          </a:r>
          <a:endParaRPr lang="en-IN" dirty="0"/>
        </a:p>
      </dgm:t>
    </dgm:pt>
    <dgm:pt modelId="{80A0C067-78CC-4137-9E97-92AAE424F5B1}" type="parTrans" cxnId="{EDCB8807-C000-478F-88B3-7B87B34A3600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58290633-0388-494F-B6F2-FAC02930DFD2}" type="sibTrans" cxnId="{EDCB8807-C000-478F-88B3-7B87B34A3600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1F185578-3788-4DDC-AF6B-12DCAD9EB4BA}">
      <dgm:prSet phldrT="[Text]"/>
      <dgm:spPr>
        <a:solidFill>
          <a:schemeClr val="bg1"/>
        </a:solidFill>
        <a:ln>
          <a:solidFill>
            <a:schemeClr val="accent2"/>
          </a:solidFill>
        </a:ln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/>
            <a:t>LAN/IP range is different</a:t>
          </a:r>
          <a:endParaRPr lang="en-IN" dirty="0"/>
        </a:p>
      </dgm:t>
    </dgm:pt>
    <dgm:pt modelId="{D42EA907-95C3-4914-A670-201348E4CFF9}" type="parTrans" cxnId="{B4A3FB83-730A-4298-990C-C0CABDEFD2CE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1EBECCFD-FB22-44F2-AADD-2B0A55CF0CA5}" type="sibTrans" cxnId="{B4A3FB83-730A-4298-990C-C0CABDEFD2CE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217BCE6-94FB-4D15-B72D-8AC24AD57033}">
      <dgm:prSet phldrT="[Text]"/>
      <dgm:spPr>
        <a:solidFill>
          <a:schemeClr val="bg1"/>
        </a:solidFill>
        <a:ln>
          <a:solidFill>
            <a:schemeClr val="accent2"/>
          </a:solidFill>
        </a:ln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/>
            <a:t>Windows firewall restriction</a:t>
          </a:r>
          <a:endParaRPr lang="en-IN" dirty="0"/>
        </a:p>
      </dgm:t>
    </dgm:pt>
    <dgm:pt modelId="{55A49CA0-802D-4166-B75C-838AAEEE50CD}" type="parTrans" cxnId="{32F73EF2-6547-494A-A3C1-1BC4CC7EBE5A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6A77144C-AF21-478A-9B84-3439EAA31547}" type="sibTrans" cxnId="{32F73EF2-6547-494A-A3C1-1BC4CC7EBE5A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77AE2A15-9F5A-4BBF-911E-7516AB33C3D8}" type="pres">
      <dgm:prSet presAssocID="{53A32A57-4EF7-4A1C-94FB-DF63DE0E0AB5}" presName="Name0" presStyleCnt="0">
        <dgm:presLayoutVars>
          <dgm:chMax val="7"/>
          <dgm:chPref val="7"/>
          <dgm:dir/>
        </dgm:presLayoutVars>
      </dgm:prSet>
      <dgm:spPr/>
    </dgm:pt>
    <dgm:pt modelId="{0D0E4F8E-1DFF-4418-B7AE-B7DB696BB401}" type="pres">
      <dgm:prSet presAssocID="{53A32A57-4EF7-4A1C-94FB-DF63DE0E0AB5}" presName="Name1" presStyleCnt="0"/>
      <dgm:spPr/>
    </dgm:pt>
    <dgm:pt modelId="{F0479C72-BE44-400E-85CF-B1F9A7EF7A2F}" type="pres">
      <dgm:prSet presAssocID="{53A32A57-4EF7-4A1C-94FB-DF63DE0E0AB5}" presName="cycle" presStyleCnt="0"/>
      <dgm:spPr/>
    </dgm:pt>
    <dgm:pt modelId="{62382B47-8089-4D18-993B-64DC80F9E9D5}" type="pres">
      <dgm:prSet presAssocID="{53A32A57-4EF7-4A1C-94FB-DF63DE0E0AB5}" presName="srcNode" presStyleLbl="node1" presStyleIdx="0" presStyleCnt="5"/>
      <dgm:spPr/>
    </dgm:pt>
    <dgm:pt modelId="{AC7E0CE2-AB14-4811-AEF6-9E5DA54FBFD5}" type="pres">
      <dgm:prSet presAssocID="{53A32A57-4EF7-4A1C-94FB-DF63DE0E0AB5}" presName="conn" presStyleLbl="parChTrans1D2" presStyleIdx="0" presStyleCnt="1"/>
      <dgm:spPr/>
    </dgm:pt>
    <dgm:pt modelId="{21A76EF7-5476-4D79-9C10-08D2847BE657}" type="pres">
      <dgm:prSet presAssocID="{53A32A57-4EF7-4A1C-94FB-DF63DE0E0AB5}" presName="extraNode" presStyleLbl="node1" presStyleIdx="0" presStyleCnt="5"/>
      <dgm:spPr/>
    </dgm:pt>
    <dgm:pt modelId="{D510C408-C140-40CD-9AF6-D33A6526E394}" type="pres">
      <dgm:prSet presAssocID="{53A32A57-4EF7-4A1C-94FB-DF63DE0E0AB5}" presName="dstNode" presStyleLbl="node1" presStyleIdx="0" presStyleCnt="5"/>
      <dgm:spPr/>
    </dgm:pt>
    <dgm:pt modelId="{3C3A835C-1F79-40E0-9C6F-D80D651AD191}" type="pres">
      <dgm:prSet presAssocID="{C5EDDA06-D66E-40D9-BF19-46022DE4F1E6}" presName="text_1" presStyleLbl="node1" presStyleIdx="0" presStyleCnt="5">
        <dgm:presLayoutVars>
          <dgm:bulletEnabled val="1"/>
        </dgm:presLayoutVars>
      </dgm:prSet>
      <dgm:spPr/>
    </dgm:pt>
    <dgm:pt modelId="{E6666ECD-633B-444D-988C-B5CF48A053C2}" type="pres">
      <dgm:prSet presAssocID="{C5EDDA06-D66E-40D9-BF19-46022DE4F1E6}" presName="accent_1" presStyleCnt="0"/>
      <dgm:spPr/>
    </dgm:pt>
    <dgm:pt modelId="{CA436758-2583-45E4-9568-BE48D6F890EE}" type="pres">
      <dgm:prSet presAssocID="{C5EDDA06-D66E-40D9-BF19-46022DE4F1E6}" presName="accentRepeatNode" presStyleLbl="solidFgAcc1" presStyleIdx="0" presStyleCnt="5"/>
      <dgm:spPr/>
    </dgm:pt>
    <dgm:pt modelId="{7BF2F8B4-75F8-4FF4-BDA2-C2E0F8C7E21F}" type="pres">
      <dgm:prSet presAssocID="{6FA9C927-4CD2-4221-B535-0C2EA04015D1}" presName="text_2" presStyleLbl="node1" presStyleIdx="1" presStyleCnt="5">
        <dgm:presLayoutVars>
          <dgm:bulletEnabled val="1"/>
        </dgm:presLayoutVars>
      </dgm:prSet>
      <dgm:spPr/>
    </dgm:pt>
    <dgm:pt modelId="{C932E762-12BA-4C95-A3A4-DE66C5D8D733}" type="pres">
      <dgm:prSet presAssocID="{6FA9C927-4CD2-4221-B535-0C2EA04015D1}" presName="accent_2" presStyleCnt="0"/>
      <dgm:spPr/>
    </dgm:pt>
    <dgm:pt modelId="{08BC70C0-432A-4C8C-8476-917AA4F87BB0}" type="pres">
      <dgm:prSet presAssocID="{6FA9C927-4CD2-4221-B535-0C2EA04015D1}" presName="accentRepeatNode" presStyleLbl="solidFgAcc1" presStyleIdx="1" presStyleCnt="5"/>
      <dgm:spPr/>
    </dgm:pt>
    <dgm:pt modelId="{BCED1EDB-9B7C-4A34-A1CE-E0230093A52F}" type="pres">
      <dgm:prSet presAssocID="{429AF5A6-8D73-460F-974F-6FFBB129548B}" presName="text_3" presStyleLbl="node1" presStyleIdx="2" presStyleCnt="5">
        <dgm:presLayoutVars>
          <dgm:bulletEnabled val="1"/>
        </dgm:presLayoutVars>
      </dgm:prSet>
      <dgm:spPr/>
    </dgm:pt>
    <dgm:pt modelId="{B321F5CE-1BC9-45C1-A182-45415EA60DE6}" type="pres">
      <dgm:prSet presAssocID="{429AF5A6-8D73-460F-974F-6FFBB129548B}" presName="accent_3" presStyleCnt="0"/>
      <dgm:spPr/>
    </dgm:pt>
    <dgm:pt modelId="{40AEE8A7-13D2-432B-BD37-0669CDBA2468}" type="pres">
      <dgm:prSet presAssocID="{429AF5A6-8D73-460F-974F-6FFBB129548B}" presName="accentRepeatNode" presStyleLbl="solidFgAcc1" presStyleIdx="2" presStyleCnt="5"/>
      <dgm:spPr/>
    </dgm:pt>
    <dgm:pt modelId="{9819F12B-A65B-4CF1-B87B-821BC56EA460}" type="pres">
      <dgm:prSet presAssocID="{1F185578-3788-4DDC-AF6B-12DCAD9EB4BA}" presName="text_4" presStyleLbl="node1" presStyleIdx="3" presStyleCnt="5">
        <dgm:presLayoutVars>
          <dgm:bulletEnabled val="1"/>
        </dgm:presLayoutVars>
      </dgm:prSet>
      <dgm:spPr/>
    </dgm:pt>
    <dgm:pt modelId="{EDD36056-6867-4BA4-99BC-65B7259AA1C8}" type="pres">
      <dgm:prSet presAssocID="{1F185578-3788-4DDC-AF6B-12DCAD9EB4BA}" presName="accent_4" presStyleCnt="0"/>
      <dgm:spPr/>
    </dgm:pt>
    <dgm:pt modelId="{6C05EFC6-DBB5-4F86-829A-1E7B962AD4B8}" type="pres">
      <dgm:prSet presAssocID="{1F185578-3788-4DDC-AF6B-12DCAD9EB4BA}" presName="accentRepeatNode" presStyleLbl="solidFgAcc1" presStyleIdx="3" presStyleCnt="5"/>
      <dgm:spPr/>
    </dgm:pt>
    <dgm:pt modelId="{3DCC9B0C-A7DA-45CA-9E4A-BD2E3827E4C2}" type="pres">
      <dgm:prSet presAssocID="{E217BCE6-94FB-4D15-B72D-8AC24AD57033}" presName="text_5" presStyleLbl="node1" presStyleIdx="4" presStyleCnt="5">
        <dgm:presLayoutVars>
          <dgm:bulletEnabled val="1"/>
        </dgm:presLayoutVars>
      </dgm:prSet>
      <dgm:spPr/>
    </dgm:pt>
    <dgm:pt modelId="{39C711DF-C07C-4667-9D5D-6880885067E9}" type="pres">
      <dgm:prSet presAssocID="{E217BCE6-94FB-4D15-B72D-8AC24AD57033}" presName="accent_5" presStyleCnt="0"/>
      <dgm:spPr/>
    </dgm:pt>
    <dgm:pt modelId="{1596C3E8-EDD5-48BC-9B58-485FF592A89D}" type="pres">
      <dgm:prSet presAssocID="{E217BCE6-94FB-4D15-B72D-8AC24AD57033}" presName="accentRepeatNode" presStyleLbl="solidFgAcc1" presStyleIdx="4" presStyleCnt="5"/>
      <dgm:spPr/>
    </dgm:pt>
  </dgm:ptLst>
  <dgm:cxnLst>
    <dgm:cxn modelId="{EDCB8807-C000-478F-88B3-7B87B34A3600}" srcId="{53A32A57-4EF7-4A1C-94FB-DF63DE0E0AB5}" destId="{429AF5A6-8D73-460F-974F-6FFBB129548B}" srcOrd="2" destOrd="0" parTransId="{80A0C067-78CC-4137-9E97-92AAE424F5B1}" sibTransId="{58290633-0388-494F-B6F2-FAC02930DFD2}"/>
    <dgm:cxn modelId="{0D73E909-F7AE-475D-8333-33D0B8C29302}" type="presOf" srcId="{6FA9C927-4CD2-4221-B535-0C2EA04015D1}" destId="{7BF2F8B4-75F8-4FF4-BDA2-C2E0F8C7E21F}" srcOrd="0" destOrd="0" presId="urn:microsoft.com/office/officeart/2008/layout/VerticalCurvedList"/>
    <dgm:cxn modelId="{6F0C9B14-3370-4610-AFCC-FF7AAF4C3431}" type="presOf" srcId="{E217BCE6-94FB-4D15-B72D-8AC24AD57033}" destId="{3DCC9B0C-A7DA-45CA-9E4A-BD2E3827E4C2}" srcOrd="0" destOrd="0" presId="urn:microsoft.com/office/officeart/2008/layout/VerticalCurvedList"/>
    <dgm:cxn modelId="{E3E6C014-CE08-4BF4-8F76-70CB7EF40518}" type="presOf" srcId="{53A32A57-4EF7-4A1C-94FB-DF63DE0E0AB5}" destId="{77AE2A15-9F5A-4BBF-911E-7516AB33C3D8}" srcOrd="0" destOrd="0" presId="urn:microsoft.com/office/officeart/2008/layout/VerticalCurvedList"/>
    <dgm:cxn modelId="{9C0D181B-765C-4762-A179-DDC3922CE6A3}" type="presOf" srcId="{1F185578-3788-4DDC-AF6B-12DCAD9EB4BA}" destId="{9819F12B-A65B-4CF1-B87B-821BC56EA460}" srcOrd="0" destOrd="0" presId="urn:microsoft.com/office/officeart/2008/layout/VerticalCurvedList"/>
    <dgm:cxn modelId="{4D6DDA1E-C57B-4715-9F72-21C55B650BDF}" type="presOf" srcId="{429AF5A6-8D73-460F-974F-6FFBB129548B}" destId="{BCED1EDB-9B7C-4A34-A1CE-E0230093A52F}" srcOrd="0" destOrd="0" presId="urn:microsoft.com/office/officeart/2008/layout/VerticalCurvedList"/>
    <dgm:cxn modelId="{B4A3FB83-730A-4298-990C-C0CABDEFD2CE}" srcId="{53A32A57-4EF7-4A1C-94FB-DF63DE0E0AB5}" destId="{1F185578-3788-4DDC-AF6B-12DCAD9EB4BA}" srcOrd="3" destOrd="0" parTransId="{D42EA907-95C3-4914-A670-201348E4CFF9}" sibTransId="{1EBECCFD-FB22-44F2-AADD-2B0A55CF0CA5}"/>
    <dgm:cxn modelId="{45B60386-6E21-4C09-B28E-CEDF37EE6DEC}" type="presOf" srcId="{2D072782-A824-4E88-B08B-F5C7D745168B}" destId="{AC7E0CE2-AB14-4811-AEF6-9E5DA54FBFD5}" srcOrd="0" destOrd="0" presId="urn:microsoft.com/office/officeart/2008/layout/VerticalCurvedList"/>
    <dgm:cxn modelId="{CE5C70AD-B2EC-4B4E-9DFC-5A5AEB79C0B6}" srcId="{53A32A57-4EF7-4A1C-94FB-DF63DE0E0AB5}" destId="{6FA9C927-4CD2-4221-B535-0C2EA04015D1}" srcOrd="1" destOrd="0" parTransId="{5E96A6DA-129B-4FA8-8D0D-14CBB53E0DD8}" sibTransId="{1D366938-81E1-4B83-B08E-32901EA41F8C}"/>
    <dgm:cxn modelId="{673121B5-9D5C-42EF-B00B-5D81FABC7D10}" type="presOf" srcId="{C5EDDA06-D66E-40D9-BF19-46022DE4F1E6}" destId="{3C3A835C-1F79-40E0-9C6F-D80D651AD191}" srcOrd="0" destOrd="0" presId="urn:microsoft.com/office/officeart/2008/layout/VerticalCurvedList"/>
    <dgm:cxn modelId="{FBF41BBD-1317-49F3-926A-9946F5625149}" srcId="{53A32A57-4EF7-4A1C-94FB-DF63DE0E0AB5}" destId="{C5EDDA06-D66E-40D9-BF19-46022DE4F1E6}" srcOrd="0" destOrd="0" parTransId="{5824A749-74AD-40E1-9DBA-662A69A18872}" sibTransId="{2D072782-A824-4E88-B08B-F5C7D745168B}"/>
    <dgm:cxn modelId="{32F73EF2-6547-494A-A3C1-1BC4CC7EBE5A}" srcId="{53A32A57-4EF7-4A1C-94FB-DF63DE0E0AB5}" destId="{E217BCE6-94FB-4D15-B72D-8AC24AD57033}" srcOrd="4" destOrd="0" parTransId="{55A49CA0-802D-4166-B75C-838AAEEE50CD}" sibTransId="{6A77144C-AF21-478A-9B84-3439EAA31547}"/>
    <dgm:cxn modelId="{F13DC27F-3960-4475-B1F8-2F1D2B21312A}" type="presParOf" srcId="{77AE2A15-9F5A-4BBF-911E-7516AB33C3D8}" destId="{0D0E4F8E-1DFF-4418-B7AE-B7DB696BB401}" srcOrd="0" destOrd="0" presId="urn:microsoft.com/office/officeart/2008/layout/VerticalCurvedList"/>
    <dgm:cxn modelId="{F2E75E57-1933-4CF4-A7FB-53DF86E79AEC}" type="presParOf" srcId="{0D0E4F8E-1DFF-4418-B7AE-B7DB696BB401}" destId="{F0479C72-BE44-400E-85CF-B1F9A7EF7A2F}" srcOrd="0" destOrd="0" presId="urn:microsoft.com/office/officeart/2008/layout/VerticalCurvedList"/>
    <dgm:cxn modelId="{7A126395-38B7-449F-9F5B-F4EDEE958487}" type="presParOf" srcId="{F0479C72-BE44-400E-85CF-B1F9A7EF7A2F}" destId="{62382B47-8089-4D18-993B-64DC80F9E9D5}" srcOrd="0" destOrd="0" presId="urn:microsoft.com/office/officeart/2008/layout/VerticalCurvedList"/>
    <dgm:cxn modelId="{07DECB4F-08E4-4C1B-88F3-19FB6FC1E40A}" type="presParOf" srcId="{F0479C72-BE44-400E-85CF-B1F9A7EF7A2F}" destId="{AC7E0CE2-AB14-4811-AEF6-9E5DA54FBFD5}" srcOrd="1" destOrd="0" presId="urn:microsoft.com/office/officeart/2008/layout/VerticalCurvedList"/>
    <dgm:cxn modelId="{37542A36-70AF-4F9B-9788-91A936B95ED8}" type="presParOf" srcId="{F0479C72-BE44-400E-85CF-B1F9A7EF7A2F}" destId="{21A76EF7-5476-4D79-9C10-08D2847BE657}" srcOrd="2" destOrd="0" presId="urn:microsoft.com/office/officeart/2008/layout/VerticalCurvedList"/>
    <dgm:cxn modelId="{4F643417-ABE6-40D5-B974-B71EF5608AE0}" type="presParOf" srcId="{F0479C72-BE44-400E-85CF-B1F9A7EF7A2F}" destId="{D510C408-C140-40CD-9AF6-D33A6526E394}" srcOrd="3" destOrd="0" presId="urn:microsoft.com/office/officeart/2008/layout/VerticalCurvedList"/>
    <dgm:cxn modelId="{AFF325E3-289D-431E-A2D0-358877819AC0}" type="presParOf" srcId="{0D0E4F8E-1DFF-4418-B7AE-B7DB696BB401}" destId="{3C3A835C-1F79-40E0-9C6F-D80D651AD191}" srcOrd="1" destOrd="0" presId="urn:microsoft.com/office/officeart/2008/layout/VerticalCurvedList"/>
    <dgm:cxn modelId="{049FB86B-1106-4B3E-A3B0-204AFAEDB334}" type="presParOf" srcId="{0D0E4F8E-1DFF-4418-B7AE-B7DB696BB401}" destId="{E6666ECD-633B-444D-988C-B5CF48A053C2}" srcOrd="2" destOrd="0" presId="urn:microsoft.com/office/officeart/2008/layout/VerticalCurvedList"/>
    <dgm:cxn modelId="{3AEA71A4-00D8-4E57-ABC6-1E6307B2554A}" type="presParOf" srcId="{E6666ECD-633B-444D-988C-B5CF48A053C2}" destId="{CA436758-2583-45E4-9568-BE48D6F890EE}" srcOrd="0" destOrd="0" presId="urn:microsoft.com/office/officeart/2008/layout/VerticalCurvedList"/>
    <dgm:cxn modelId="{09A3C61B-760B-4227-B416-96542EB7B0AE}" type="presParOf" srcId="{0D0E4F8E-1DFF-4418-B7AE-B7DB696BB401}" destId="{7BF2F8B4-75F8-4FF4-BDA2-C2E0F8C7E21F}" srcOrd="3" destOrd="0" presId="urn:microsoft.com/office/officeart/2008/layout/VerticalCurvedList"/>
    <dgm:cxn modelId="{E24D25E3-F5F0-440C-BDEC-17A9172ECF66}" type="presParOf" srcId="{0D0E4F8E-1DFF-4418-B7AE-B7DB696BB401}" destId="{C932E762-12BA-4C95-A3A4-DE66C5D8D733}" srcOrd="4" destOrd="0" presId="urn:microsoft.com/office/officeart/2008/layout/VerticalCurvedList"/>
    <dgm:cxn modelId="{04B52315-1CE7-410D-9D72-4933D15F7E2C}" type="presParOf" srcId="{C932E762-12BA-4C95-A3A4-DE66C5D8D733}" destId="{08BC70C0-432A-4C8C-8476-917AA4F87BB0}" srcOrd="0" destOrd="0" presId="urn:microsoft.com/office/officeart/2008/layout/VerticalCurvedList"/>
    <dgm:cxn modelId="{7767B6E8-1D75-4E28-AC32-7DF53A843BEE}" type="presParOf" srcId="{0D0E4F8E-1DFF-4418-B7AE-B7DB696BB401}" destId="{BCED1EDB-9B7C-4A34-A1CE-E0230093A52F}" srcOrd="5" destOrd="0" presId="urn:microsoft.com/office/officeart/2008/layout/VerticalCurvedList"/>
    <dgm:cxn modelId="{163557F8-52F8-413A-AA65-1B62809E63A6}" type="presParOf" srcId="{0D0E4F8E-1DFF-4418-B7AE-B7DB696BB401}" destId="{B321F5CE-1BC9-45C1-A182-45415EA60DE6}" srcOrd="6" destOrd="0" presId="urn:microsoft.com/office/officeart/2008/layout/VerticalCurvedList"/>
    <dgm:cxn modelId="{6AF6CF62-39F3-46B1-A457-EC0CBB02031D}" type="presParOf" srcId="{B321F5CE-1BC9-45C1-A182-45415EA60DE6}" destId="{40AEE8A7-13D2-432B-BD37-0669CDBA2468}" srcOrd="0" destOrd="0" presId="urn:microsoft.com/office/officeart/2008/layout/VerticalCurvedList"/>
    <dgm:cxn modelId="{48E24C39-BE43-4CF1-B460-DB6DB56693D2}" type="presParOf" srcId="{0D0E4F8E-1DFF-4418-B7AE-B7DB696BB401}" destId="{9819F12B-A65B-4CF1-B87B-821BC56EA460}" srcOrd="7" destOrd="0" presId="urn:microsoft.com/office/officeart/2008/layout/VerticalCurvedList"/>
    <dgm:cxn modelId="{67A3CC37-BB3B-446C-B302-F3ADB9E5FA99}" type="presParOf" srcId="{0D0E4F8E-1DFF-4418-B7AE-B7DB696BB401}" destId="{EDD36056-6867-4BA4-99BC-65B7259AA1C8}" srcOrd="8" destOrd="0" presId="urn:microsoft.com/office/officeart/2008/layout/VerticalCurvedList"/>
    <dgm:cxn modelId="{CADD07F1-ABD5-45D4-9E9C-FD8ADAC2271C}" type="presParOf" srcId="{EDD36056-6867-4BA4-99BC-65B7259AA1C8}" destId="{6C05EFC6-DBB5-4F86-829A-1E7B962AD4B8}" srcOrd="0" destOrd="0" presId="urn:microsoft.com/office/officeart/2008/layout/VerticalCurvedList"/>
    <dgm:cxn modelId="{1B9116B8-FD8F-4868-A585-DFD2408108A6}" type="presParOf" srcId="{0D0E4F8E-1DFF-4418-B7AE-B7DB696BB401}" destId="{3DCC9B0C-A7DA-45CA-9E4A-BD2E3827E4C2}" srcOrd="9" destOrd="0" presId="urn:microsoft.com/office/officeart/2008/layout/VerticalCurvedList"/>
    <dgm:cxn modelId="{EB05CD4D-E312-4E4C-9BBF-0948919B6BC5}" type="presParOf" srcId="{0D0E4F8E-1DFF-4418-B7AE-B7DB696BB401}" destId="{39C711DF-C07C-4667-9D5D-6880885067E9}" srcOrd="10" destOrd="0" presId="urn:microsoft.com/office/officeart/2008/layout/VerticalCurvedList"/>
    <dgm:cxn modelId="{FFF45D43-886B-439B-9431-79EE4EC24039}" type="presParOf" srcId="{39C711DF-C07C-4667-9D5D-6880885067E9}" destId="{1596C3E8-EDD5-48BC-9B58-485FF592A89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C100C1-B2FE-45C5-85E5-9D502AC26086}" type="doc">
      <dgm:prSet loTypeId="urn:microsoft.com/office/officeart/2005/8/layout/vList2" loCatId="list" qsTypeId="urn:microsoft.com/office/officeart/2005/8/quickstyle/3d4" qsCatId="3D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5939EA30-83F6-4207-B4E9-7890D4C9F736}">
      <dgm:prSet custT="1"/>
      <dgm:spPr/>
      <dgm:t>
        <a:bodyPr anchor="ctr"/>
        <a:lstStyle/>
        <a:p>
          <a:pPr algn="just"/>
          <a:r>
            <a:rPr lang="en-IN" sz="2400" dirty="0">
              <a:solidFill>
                <a:schemeClr val="tx1"/>
              </a:solidFill>
            </a:rPr>
            <a:t>Manage the account</a:t>
          </a:r>
          <a:endParaRPr lang="en-US" sz="2400" dirty="0">
            <a:solidFill>
              <a:schemeClr val="tx1"/>
            </a:solidFill>
          </a:endParaRPr>
        </a:p>
      </dgm:t>
    </dgm:pt>
    <dgm:pt modelId="{0FB4CA89-07A5-401C-AC9F-338104D6E8B4}" type="parTrans" cxnId="{1D8A916F-ABE2-4F95-8012-67CFA20AC8F2}">
      <dgm:prSet/>
      <dgm:spPr/>
      <dgm:t>
        <a:bodyPr/>
        <a:lstStyle/>
        <a:p>
          <a:pPr algn="l"/>
          <a:endParaRPr lang="en-US" sz="1200">
            <a:solidFill>
              <a:schemeClr val="tx1"/>
            </a:solidFill>
          </a:endParaRPr>
        </a:p>
      </dgm:t>
    </dgm:pt>
    <dgm:pt modelId="{CDE5F5F4-ED39-47DC-854B-E98417713450}" type="sibTrans" cxnId="{1D8A916F-ABE2-4F95-8012-67CFA20AC8F2}">
      <dgm:prSet/>
      <dgm:spPr/>
      <dgm:t>
        <a:bodyPr/>
        <a:lstStyle/>
        <a:p>
          <a:pPr algn="l"/>
          <a:endParaRPr lang="en-US" sz="1200">
            <a:solidFill>
              <a:schemeClr val="tx1"/>
            </a:solidFill>
          </a:endParaRPr>
        </a:p>
      </dgm:t>
    </dgm:pt>
    <dgm:pt modelId="{3D26517D-22E9-45BB-B119-6FCAED4986B6}">
      <dgm:prSet custT="1"/>
      <dgm:spPr/>
      <dgm:t>
        <a:bodyPr anchor="ctr"/>
        <a:lstStyle/>
        <a:p>
          <a:pPr algn="just"/>
          <a:r>
            <a:rPr lang="en-IN" sz="2400">
              <a:solidFill>
                <a:schemeClr val="tx1"/>
              </a:solidFill>
            </a:rPr>
            <a:t>Change the account details</a:t>
          </a:r>
          <a:endParaRPr lang="en-US" sz="2400">
            <a:solidFill>
              <a:schemeClr val="tx1"/>
            </a:solidFill>
          </a:endParaRPr>
        </a:p>
      </dgm:t>
    </dgm:pt>
    <dgm:pt modelId="{9C2FB09D-AEBA-4FE8-A752-265DB08432B9}" type="parTrans" cxnId="{7450E492-584A-49E4-A5C4-D1EA8A65B852}">
      <dgm:prSet/>
      <dgm:spPr/>
      <dgm:t>
        <a:bodyPr/>
        <a:lstStyle/>
        <a:p>
          <a:pPr algn="l"/>
          <a:endParaRPr lang="en-US" sz="1200">
            <a:solidFill>
              <a:schemeClr val="tx1"/>
            </a:solidFill>
          </a:endParaRPr>
        </a:p>
      </dgm:t>
    </dgm:pt>
    <dgm:pt modelId="{18A108B1-6561-4315-AB90-277BA0B80AB0}" type="sibTrans" cxnId="{7450E492-584A-49E4-A5C4-D1EA8A65B852}">
      <dgm:prSet/>
      <dgm:spPr/>
      <dgm:t>
        <a:bodyPr/>
        <a:lstStyle/>
        <a:p>
          <a:pPr algn="l"/>
          <a:endParaRPr lang="en-US" sz="1200">
            <a:solidFill>
              <a:schemeClr val="tx1"/>
            </a:solidFill>
          </a:endParaRPr>
        </a:p>
      </dgm:t>
    </dgm:pt>
    <dgm:pt modelId="{8E4F7D70-6263-4AEC-983C-9E7DF2751C5C}">
      <dgm:prSet custT="1"/>
      <dgm:spPr/>
      <dgm:t>
        <a:bodyPr anchor="ctr"/>
        <a:lstStyle/>
        <a:p>
          <a:pPr algn="just"/>
          <a:r>
            <a:rPr lang="en-IN" sz="2400">
              <a:solidFill>
                <a:schemeClr val="tx1"/>
              </a:solidFill>
            </a:rPr>
            <a:t>Manage the license</a:t>
          </a:r>
          <a:endParaRPr lang="en-US" sz="2400">
            <a:solidFill>
              <a:schemeClr val="tx1"/>
            </a:solidFill>
          </a:endParaRPr>
        </a:p>
      </dgm:t>
    </dgm:pt>
    <dgm:pt modelId="{C4D0A10F-871F-40FE-9AB0-0FF66E3567D0}" type="parTrans" cxnId="{4CF716CC-3C41-4554-8536-4F212DC1A48B}">
      <dgm:prSet/>
      <dgm:spPr/>
      <dgm:t>
        <a:bodyPr/>
        <a:lstStyle/>
        <a:p>
          <a:pPr algn="l"/>
          <a:endParaRPr lang="en-US" sz="1200">
            <a:solidFill>
              <a:schemeClr val="tx1"/>
            </a:solidFill>
          </a:endParaRPr>
        </a:p>
      </dgm:t>
    </dgm:pt>
    <dgm:pt modelId="{5F6E7DD7-8E92-454D-B42E-257CB97CEB44}" type="sibTrans" cxnId="{4CF716CC-3C41-4554-8536-4F212DC1A48B}">
      <dgm:prSet/>
      <dgm:spPr/>
      <dgm:t>
        <a:bodyPr/>
        <a:lstStyle/>
        <a:p>
          <a:pPr algn="l"/>
          <a:endParaRPr lang="en-US" sz="1200">
            <a:solidFill>
              <a:schemeClr val="tx1"/>
            </a:solidFill>
          </a:endParaRPr>
        </a:p>
      </dgm:t>
    </dgm:pt>
    <dgm:pt modelId="{A6D0A927-5971-4401-88B8-DC60A43FB555}">
      <dgm:prSet custT="1"/>
      <dgm:spPr/>
      <dgm:t>
        <a:bodyPr anchor="ctr"/>
        <a:lstStyle/>
        <a:p>
          <a:pPr algn="just"/>
          <a:r>
            <a:rPr lang="en-IN" sz="2400" dirty="0">
              <a:solidFill>
                <a:schemeClr val="tx1"/>
              </a:solidFill>
            </a:rPr>
            <a:t>Tally. Net users' management</a:t>
          </a:r>
          <a:endParaRPr lang="en-US" sz="2400" dirty="0">
            <a:solidFill>
              <a:schemeClr val="tx1"/>
            </a:solidFill>
          </a:endParaRPr>
        </a:p>
      </dgm:t>
    </dgm:pt>
    <dgm:pt modelId="{CEE48328-124A-4DAA-8129-A70E2BF1E3A6}" type="parTrans" cxnId="{4F59FCA9-2E92-4D35-915B-2D99DC85A68D}">
      <dgm:prSet/>
      <dgm:spPr/>
      <dgm:t>
        <a:bodyPr/>
        <a:lstStyle/>
        <a:p>
          <a:pPr algn="l"/>
          <a:endParaRPr lang="en-US" sz="1200">
            <a:solidFill>
              <a:schemeClr val="tx1"/>
            </a:solidFill>
          </a:endParaRPr>
        </a:p>
      </dgm:t>
    </dgm:pt>
    <dgm:pt modelId="{EBD33DD3-6F2F-4BAA-8937-316E6709F394}" type="sibTrans" cxnId="{4F59FCA9-2E92-4D35-915B-2D99DC85A68D}">
      <dgm:prSet/>
      <dgm:spPr/>
      <dgm:t>
        <a:bodyPr/>
        <a:lstStyle/>
        <a:p>
          <a:pPr algn="l"/>
          <a:endParaRPr lang="en-US" sz="1200">
            <a:solidFill>
              <a:schemeClr val="tx1"/>
            </a:solidFill>
          </a:endParaRPr>
        </a:p>
      </dgm:t>
    </dgm:pt>
    <dgm:pt modelId="{CCC4E38A-AF26-483F-A549-ED0BA5CFC91E}">
      <dgm:prSet custT="1"/>
      <dgm:spPr/>
      <dgm:t>
        <a:bodyPr anchor="ctr"/>
        <a:lstStyle/>
        <a:p>
          <a:pPr algn="just"/>
          <a:r>
            <a:rPr lang="en-IN" sz="2400">
              <a:solidFill>
                <a:schemeClr val="tx1"/>
              </a:solidFill>
            </a:rPr>
            <a:t>TDL /Add-on management</a:t>
          </a:r>
          <a:endParaRPr lang="en-US" sz="2400">
            <a:solidFill>
              <a:schemeClr val="tx1"/>
            </a:solidFill>
          </a:endParaRPr>
        </a:p>
      </dgm:t>
    </dgm:pt>
    <dgm:pt modelId="{42C0DD14-AC79-4F13-9DF5-0D257AFE3C2A}" type="parTrans" cxnId="{C61FE4B3-B2DB-49DC-878B-A45C0B9EFB70}">
      <dgm:prSet/>
      <dgm:spPr/>
      <dgm:t>
        <a:bodyPr/>
        <a:lstStyle/>
        <a:p>
          <a:pPr algn="l"/>
          <a:endParaRPr lang="en-US" sz="1200">
            <a:solidFill>
              <a:schemeClr val="tx1"/>
            </a:solidFill>
          </a:endParaRPr>
        </a:p>
      </dgm:t>
    </dgm:pt>
    <dgm:pt modelId="{96957D7C-48F2-4613-9728-9E9CA2BC3DB7}" type="sibTrans" cxnId="{C61FE4B3-B2DB-49DC-878B-A45C0B9EFB70}">
      <dgm:prSet/>
      <dgm:spPr/>
      <dgm:t>
        <a:bodyPr/>
        <a:lstStyle/>
        <a:p>
          <a:pPr algn="l"/>
          <a:endParaRPr lang="en-US" sz="1200">
            <a:solidFill>
              <a:schemeClr val="tx1"/>
            </a:solidFill>
          </a:endParaRPr>
        </a:p>
      </dgm:t>
    </dgm:pt>
    <dgm:pt modelId="{AD106EB4-A59C-4C04-BAF0-B9D4BCAD0F71}" type="pres">
      <dgm:prSet presAssocID="{0EC100C1-B2FE-45C5-85E5-9D502AC26086}" presName="linear" presStyleCnt="0">
        <dgm:presLayoutVars>
          <dgm:animLvl val="lvl"/>
          <dgm:resizeHandles val="exact"/>
        </dgm:presLayoutVars>
      </dgm:prSet>
      <dgm:spPr/>
    </dgm:pt>
    <dgm:pt modelId="{68154755-D321-40FB-964E-62BB0680A837}" type="pres">
      <dgm:prSet presAssocID="{5939EA30-83F6-4207-B4E9-7890D4C9F73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988C20A-1FD5-4B81-80D2-D38C1D99DBB8}" type="pres">
      <dgm:prSet presAssocID="{CDE5F5F4-ED39-47DC-854B-E98417713450}" presName="spacer" presStyleCnt="0"/>
      <dgm:spPr/>
    </dgm:pt>
    <dgm:pt modelId="{85786A6B-398D-4F2E-9D17-232E8088E1C2}" type="pres">
      <dgm:prSet presAssocID="{3D26517D-22E9-45BB-B119-6FCAED4986B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656781D-6EF9-4F10-B749-745A200DA896}" type="pres">
      <dgm:prSet presAssocID="{18A108B1-6561-4315-AB90-277BA0B80AB0}" presName="spacer" presStyleCnt="0"/>
      <dgm:spPr/>
    </dgm:pt>
    <dgm:pt modelId="{05E17C76-5D47-4A6B-96BD-A09D7F9E8DA0}" type="pres">
      <dgm:prSet presAssocID="{8E4F7D70-6263-4AEC-983C-9E7DF2751C5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6DD07BA-2B21-4E06-842C-0CF9CFA9CAF8}" type="pres">
      <dgm:prSet presAssocID="{5F6E7DD7-8E92-454D-B42E-257CB97CEB44}" presName="spacer" presStyleCnt="0"/>
      <dgm:spPr/>
    </dgm:pt>
    <dgm:pt modelId="{2C8C31FE-D88F-4F30-88B9-5655573CAC9E}" type="pres">
      <dgm:prSet presAssocID="{A6D0A927-5971-4401-88B8-DC60A43FB55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AB8BFE2-0051-499D-B0A8-49D6C4452CFB}" type="pres">
      <dgm:prSet presAssocID="{EBD33DD3-6F2F-4BAA-8937-316E6709F394}" presName="spacer" presStyleCnt="0"/>
      <dgm:spPr/>
    </dgm:pt>
    <dgm:pt modelId="{CDA2FCB1-8A20-45BB-A689-569963DF13EC}" type="pres">
      <dgm:prSet presAssocID="{CCC4E38A-AF26-483F-A549-ED0BA5CFC91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D8A916F-ABE2-4F95-8012-67CFA20AC8F2}" srcId="{0EC100C1-B2FE-45C5-85E5-9D502AC26086}" destId="{5939EA30-83F6-4207-B4E9-7890D4C9F736}" srcOrd="0" destOrd="0" parTransId="{0FB4CA89-07A5-401C-AC9F-338104D6E8B4}" sibTransId="{CDE5F5F4-ED39-47DC-854B-E98417713450}"/>
    <dgm:cxn modelId="{0765EA7D-178C-419E-96F1-8EA1896EBA34}" type="presOf" srcId="{5939EA30-83F6-4207-B4E9-7890D4C9F736}" destId="{68154755-D321-40FB-964E-62BB0680A837}" srcOrd="0" destOrd="0" presId="urn:microsoft.com/office/officeart/2005/8/layout/vList2"/>
    <dgm:cxn modelId="{5A030090-1980-44AA-BFE9-61560C492C42}" type="presOf" srcId="{0EC100C1-B2FE-45C5-85E5-9D502AC26086}" destId="{AD106EB4-A59C-4C04-BAF0-B9D4BCAD0F71}" srcOrd="0" destOrd="0" presId="urn:microsoft.com/office/officeart/2005/8/layout/vList2"/>
    <dgm:cxn modelId="{7450E492-584A-49E4-A5C4-D1EA8A65B852}" srcId="{0EC100C1-B2FE-45C5-85E5-9D502AC26086}" destId="{3D26517D-22E9-45BB-B119-6FCAED4986B6}" srcOrd="1" destOrd="0" parTransId="{9C2FB09D-AEBA-4FE8-A752-265DB08432B9}" sibTransId="{18A108B1-6561-4315-AB90-277BA0B80AB0}"/>
    <dgm:cxn modelId="{4F59FCA9-2E92-4D35-915B-2D99DC85A68D}" srcId="{0EC100C1-B2FE-45C5-85E5-9D502AC26086}" destId="{A6D0A927-5971-4401-88B8-DC60A43FB555}" srcOrd="3" destOrd="0" parTransId="{CEE48328-124A-4DAA-8129-A70E2BF1E3A6}" sibTransId="{EBD33DD3-6F2F-4BAA-8937-316E6709F394}"/>
    <dgm:cxn modelId="{FAC21CAF-CFB9-4D21-B22D-58302F76EB22}" type="presOf" srcId="{A6D0A927-5971-4401-88B8-DC60A43FB555}" destId="{2C8C31FE-D88F-4F30-88B9-5655573CAC9E}" srcOrd="0" destOrd="0" presId="urn:microsoft.com/office/officeart/2005/8/layout/vList2"/>
    <dgm:cxn modelId="{92D235AF-555C-429D-8EAF-04FCD39A7CA4}" type="presOf" srcId="{CCC4E38A-AF26-483F-A549-ED0BA5CFC91E}" destId="{CDA2FCB1-8A20-45BB-A689-569963DF13EC}" srcOrd="0" destOrd="0" presId="urn:microsoft.com/office/officeart/2005/8/layout/vList2"/>
    <dgm:cxn modelId="{C61FE4B3-B2DB-49DC-878B-A45C0B9EFB70}" srcId="{0EC100C1-B2FE-45C5-85E5-9D502AC26086}" destId="{CCC4E38A-AF26-483F-A549-ED0BA5CFC91E}" srcOrd="4" destOrd="0" parTransId="{42C0DD14-AC79-4F13-9DF5-0D257AFE3C2A}" sibTransId="{96957D7C-48F2-4613-9728-9E9CA2BC3DB7}"/>
    <dgm:cxn modelId="{0B6419C6-8B5A-486B-81F6-A58E081945D1}" type="presOf" srcId="{3D26517D-22E9-45BB-B119-6FCAED4986B6}" destId="{85786A6B-398D-4F2E-9D17-232E8088E1C2}" srcOrd="0" destOrd="0" presId="urn:microsoft.com/office/officeart/2005/8/layout/vList2"/>
    <dgm:cxn modelId="{4CF716CC-3C41-4554-8536-4F212DC1A48B}" srcId="{0EC100C1-B2FE-45C5-85E5-9D502AC26086}" destId="{8E4F7D70-6263-4AEC-983C-9E7DF2751C5C}" srcOrd="2" destOrd="0" parTransId="{C4D0A10F-871F-40FE-9AB0-0FF66E3567D0}" sibTransId="{5F6E7DD7-8E92-454D-B42E-257CB97CEB44}"/>
    <dgm:cxn modelId="{6508DCFB-B5D5-4745-8723-6D3A096CE49E}" type="presOf" srcId="{8E4F7D70-6263-4AEC-983C-9E7DF2751C5C}" destId="{05E17C76-5D47-4A6B-96BD-A09D7F9E8DA0}" srcOrd="0" destOrd="0" presId="urn:microsoft.com/office/officeart/2005/8/layout/vList2"/>
    <dgm:cxn modelId="{9F27C7BF-B8D1-4F02-931C-D1076B87337C}" type="presParOf" srcId="{AD106EB4-A59C-4C04-BAF0-B9D4BCAD0F71}" destId="{68154755-D321-40FB-964E-62BB0680A837}" srcOrd="0" destOrd="0" presId="urn:microsoft.com/office/officeart/2005/8/layout/vList2"/>
    <dgm:cxn modelId="{3710358D-A85A-4FEF-865C-DA1FEDB17C63}" type="presParOf" srcId="{AD106EB4-A59C-4C04-BAF0-B9D4BCAD0F71}" destId="{C988C20A-1FD5-4B81-80D2-D38C1D99DBB8}" srcOrd="1" destOrd="0" presId="urn:microsoft.com/office/officeart/2005/8/layout/vList2"/>
    <dgm:cxn modelId="{24C2B5CE-9A8E-4BA4-9817-B3A1C0093050}" type="presParOf" srcId="{AD106EB4-A59C-4C04-BAF0-B9D4BCAD0F71}" destId="{85786A6B-398D-4F2E-9D17-232E8088E1C2}" srcOrd="2" destOrd="0" presId="urn:microsoft.com/office/officeart/2005/8/layout/vList2"/>
    <dgm:cxn modelId="{DE2A9CDC-5BD6-49B8-B63A-1BC980FC4F9E}" type="presParOf" srcId="{AD106EB4-A59C-4C04-BAF0-B9D4BCAD0F71}" destId="{3656781D-6EF9-4F10-B749-745A200DA896}" srcOrd="3" destOrd="0" presId="urn:microsoft.com/office/officeart/2005/8/layout/vList2"/>
    <dgm:cxn modelId="{553200D6-EC95-4605-A37A-C2E4FAC8DC0B}" type="presParOf" srcId="{AD106EB4-A59C-4C04-BAF0-B9D4BCAD0F71}" destId="{05E17C76-5D47-4A6B-96BD-A09D7F9E8DA0}" srcOrd="4" destOrd="0" presId="urn:microsoft.com/office/officeart/2005/8/layout/vList2"/>
    <dgm:cxn modelId="{C88E21A0-47FC-4D05-8A55-34FCF11E325B}" type="presParOf" srcId="{AD106EB4-A59C-4C04-BAF0-B9D4BCAD0F71}" destId="{46DD07BA-2B21-4E06-842C-0CF9CFA9CAF8}" srcOrd="5" destOrd="0" presId="urn:microsoft.com/office/officeart/2005/8/layout/vList2"/>
    <dgm:cxn modelId="{C10322CB-E5FA-43E2-B61F-8BC9B77F3EBF}" type="presParOf" srcId="{AD106EB4-A59C-4C04-BAF0-B9D4BCAD0F71}" destId="{2C8C31FE-D88F-4F30-88B9-5655573CAC9E}" srcOrd="6" destOrd="0" presId="urn:microsoft.com/office/officeart/2005/8/layout/vList2"/>
    <dgm:cxn modelId="{3DB7C4BD-EFB3-4016-81D5-4CADE9E0C91B}" type="presParOf" srcId="{AD106EB4-A59C-4C04-BAF0-B9D4BCAD0F71}" destId="{9AB8BFE2-0051-499D-B0A8-49D6C4452CFB}" srcOrd="7" destOrd="0" presId="urn:microsoft.com/office/officeart/2005/8/layout/vList2"/>
    <dgm:cxn modelId="{465FEBAE-F02B-4FB1-8FCF-FC96D0BAFC53}" type="presParOf" srcId="{AD106EB4-A59C-4C04-BAF0-B9D4BCAD0F71}" destId="{CDA2FCB1-8A20-45BB-A689-569963DF13E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E4182-EF83-4CD6-9AEC-22B53D669C5C}">
      <dsp:nvSpPr>
        <dsp:cNvPr id="0" name=""/>
        <dsp:cNvSpPr/>
      </dsp:nvSpPr>
      <dsp:spPr>
        <a:xfrm>
          <a:off x="4288" y="0"/>
          <a:ext cx="1694402" cy="46917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Aptos" panose="020B0004020202020204" pitchFamily="34" charset="0"/>
            </a:rPr>
            <a:t>India</a:t>
          </a:r>
        </a:p>
      </dsp:txBody>
      <dsp:txXfrm>
        <a:off x="4288" y="0"/>
        <a:ext cx="1694402" cy="1407522"/>
      </dsp:txXfrm>
    </dsp:sp>
    <dsp:sp modelId="{E3EE9709-7F4F-4A7D-929B-93B614072419}">
      <dsp:nvSpPr>
        <dsp:cNvPr id="0" name=""/>
        <dsp:cNvSpPr/>
      </dsp:nvSpPr>
      <dsp:spPr>
        <a:xfrm>
          <a:off x="173729" y="1407923"/>
          <a:ext cx="1355522" cy="921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ptos" panose="020B0004020202020204" pitchFamily="34" charset="0"/>
            </a:rPr>
            <a:t>Silver - </a:t>
          </a:r>
          <a:r>
            <a:rPr lang="en-IN" sz="1400" b="0" i="0" kern="1200" dirty="0">
              <a:latin typeface="Aptos" panose="020B0004020202020204" pitchFamily="34" charset="0"/>
            </a:rPr>
            <a:t>INR </a:t>
          </a:r>
          <a:r>
            <a:rPr lang="en-IN" sz="1400" b="1" i="0" kern="1200" dirty="0">
              <a:latin typeface="Aptos" panose="020B0004020202020204" pitchFamily="34" charset="0"/>
            </a:rPr>
            <a:t>4,500 </a:t>
          </a:r>
          <a:r>
            <a:rPr lang="en-IN" sz="1400" b="0" i="0" kern="1200" dirty="0">
              <a:latin typeface="Aptos" panose="020B0004020202020204" pitchFamily="34" charset="0"/>
            </a:rPr>
            <a:t>+18% GST (INR 810)</a:t>
          </a:r>
          <a:endParaRPr lang="en-IN" sz="1400" kern="1200" dirty="0">
            <a:latin typeface="Aptos" panose="020B0004020202020204" pitchFamily="34" charset="0"/>
          </a:endParaRPr>
        </a:p>
      </dsp:txBody>
      <dsp:txXfrm>
        <a:off x="200726" y="1434920"/>
        <a:ext cx="1301528" cy="867745"/>
      </dsp:txXfrm>
    </dsp:sp>
    <dsp:sp modelId="{F6DDE5FE-9296-4856-8257-D664AC6A4B8C}">
      <dsp:nvSpPr>
        <dsp:cNvPr id="0" name=""/>
        <dsp:cNvSpPr/>
      </dsp:nvSpPr>
      <dsp:spPr>
        <a:xfrm>
          <a:off x="173729" y="2471468"/>
          <a:ext cx="1355522" cy="921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ptos" panose="020B0004020202020204" pitchFamily="34" charset="0"/>
            </a:rPr>
            <a:t>Gold - INR 13,500 +18% GST (INR 2,430)</a:t>
          </a:r>
        </a:p>
      </dsp:txBody>
      <dsp:txXfrm>
        <a:off x="200726" y="2498465"/>
        <a:ext cx="1301528" cy="867745"/>
      </dsp:txXfrm>
    </dsp:sp>
    <dsp:sp modelId="{E204C9CF-09F1-4568-B17A-1BD4A01B930B}">
      <dsp:nvSpPr>
        <dsp:cNvPr id="0" name=""/>
        <dsp:cNvSpPr/>
      </dsp:nvSpPr>
      <dsp:spPr>
        <a:xfrm>
          <a:off x="173729" y="3535013"/>
          <a:ext cx="1355522" cy="921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>
              <a:latin typeface="Aptos" panose="020B0004020202020204" pitchFamily="34" charset="0"/>
            </a:rPr>
            <a:t>Auditor - INR </a:t>
          </a:r>
          <a:r>
            <a:rPr lang="en-IN" sz="1400" b="1" i="0" kern="1200" dirty="0">
              <a:latin typeface="Aptos" panose="020B0004020202020204" pitchFamily="34" charset="0"/>
            </a:rPr>
            <a:t>6,750 </a:t>
          </a:r>
          <a:r>
            <a:rPr lang="en-IN" sz="1400" b="0" i="0" kern="1200" dirty="0">
              <a:latin typeface="Aptos" panose="020B0004020202020204" pitchFamily="34" charset="0"/>
            </a:rPr>
            <a:t>+18% GST (INR 1,215)</a:t>
          </a:r>
          <a:endParaRPr lang="en-IN" sz="1400" kern="1200" dirty="0">
            <a:latin typeface="Aptos" panose="020B0004020202020204" pitchFamily="34" charset="0"/>
          </a:endParaRPr>
        </a:p>
      </dsp:txBody>
      <dsp:txXfrm>
        <a:off x="200726" y="3562010"/>
        <a:ext cx="1301528" cy="867745"/>
      </dsp:txXfrm>
    </dsp:sp>
    <dsp:sp modelId="{B9E60F93-4A4F-45FA-893F-E2CC4B645D42}">
      <dsp:nvSpPr>
        <dsp:cNvPr id="0" name=""/>
        <dsp:cNvSpPr/>
      </dsp:nvSpPr>
      <dsp:spPr>
        <a:xfrm>
          <a:off x="1825771" y="0"/>
          <a:ext cx="1694402" cy="46917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Aptos" panose="020B0004020202020204" pitchFamily="34" charset="0"/>
            </a:rPr>
            <a:t>MENA (Middle east)</a:t>
          </a:r>
        </a:p>
      </dsp:txBody>
      <dsp:txXfrm>
        <a:off x="1825771" y="0"/>
        <a:ext cx="1694402" cy="1407522"/>
      </dsp:txXfrm>
    </dsp:sp>
    <dsp:sp modelId="{DD1A86C2-8DDE-45B3-82DA-E59CC1B7A831}">
      <dsp:nvSpPr>
        <dsp:cNvPr id="0" name=""/>
        <dsp:cNvSpPr/>
      </dsp:nvSpPr>
      <dsp:spPr>
        <a:xfrm>
          <a:off x="1995211" y="1408896"/>
          <a:ext cx="1355522" cy="1414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ptos" panose="020B0004020202020204" pitchFamily="34" charset="0"/>
            </a:rPr>
            <a:t>Silver - </a:t>
          </a:r>
          <a:r>
            <a:rPr lang="en-IN" sz="1400" b="0" i="0" kern="1200" dirty="0">
              <a:latin typeface="Aptos" panose="020B0004020202020204" pitchFamily="34" charset="0"/>
            </a:rPr>
            <a:t>AED </a:t>
          </a:r>
          <a:r>
            <a:rPr lang="en-IN" sz="1400" b="1" i="0" kern="1200" dirty="0">
              <a:latin typeface="Aptos" panose="020B0004020202020204" pitchFamily="34" charset="0"/>
            </a:rPr>
            <a:t>468</a:t>
          </a:r>
          <a:endParaRPr lang="en-IN" sz="1400" kern="1200" dirty="0">
            <a:latin typeface="Aptos" panose="020B0004020202020204" pitchFamily="34" charset="0"/>
          </a:endParaRPr>
        </a:p>
      </dsp:txBody>
      <dsp:txXfrm>
        <a:off x="2034913" y="1448598"/>
        <a:ext cx="1276118" cy="1335220"/>
      </dsp:txXfrm>
    </dsp:sp>
    <dsp:sp modelId="{205B9732-0EEE-4146-856C-38DEB5EBF6DF}">
      <dsp:nvSpPr>
        <dsp:cNvPr id="0" name=""/>
        <dsp:cNvSpPr/>
      </dsp:nvSpPr>
      <dsp:spPr>
        <a:xfrm>
          <a:off x="1995211" y="3041155"/>
          <a:ext cx="1355522" cy="1414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ptos" panose="020B0004020202020204" pitchFamily="34" charset="0"/>
            </a:rPr>
            <a:t>Gold - </a:t>
          </a:r>
          <a:r>
            <a:rPr lang="en-IN" sz="1400" b="0" i="0" kern="1200" dirty="0">
              <a:latin typeface="Aptos" panose="020B0004020202020204" pitchFamily="34" charset="0"/>
            </a:rPr>
            <a:t>AED </a:t>
          </a:r>
          <a:r>
            <a:rPr lang="en-IN" sz="1400" b="1" i="0" kern="1200" dirty="0">
              <a:latin typeface="Aptos" panose="020B0004020202020204" pitchFamily="34" charset="0"/>
            </a:rPr>
            <a:t>1,404</a:t>
          </a:r>
          <a:endParaRPr lang="en-IN" sz="1400" kern="1200" dirty="0">
            <a:latin typeface="Aptos" panose="020B0004020202020204" pitchFamily="34" charset="0"/>
          </a:endParaRPr>
        </a:p>
      </dsp:txBody>
      <dsp:txXfrm>
        <a:off x="2034913" y="3080857"/>
        <a:ext cx="1276118" cy="1335220"/>
      </dsp:txXfrm>
    </dsp:sp>
    <dsp:sp modelId="{E2023D46-BC49-48D9-8DBD-D9D95AC22636}">
      <dsp:nvSpPr>
        <dsp:cNvPr id="0" name=""/>
        <dsp:cNvSpPr/>
      </dsp:nvSpPr>
      <dsp:spPr>
        <a:xfrm>
          <a:off x="3647254" y="0"/>
          <a:ext cx="1694402" cy="46917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Aptos" panose="020B0004020202020204" pitchFamily="34" charset="0"/>
            </a:rPr>
            <a:t>Bangladesh</a:t>
          </a:r>
        </a:p>
      </dsp:txBody>
      <dsp:txXfrm>
        <a:off x="3647254" y="0"/>
        <a:ext cx="1694402" cy="1407522"/>
      </dsp:txXfrm>
    </dsp:sp>
    <dsp:sp modelId="{B34A5E2D-02E3-4E9D-9FB5-D5E1C4107D4A}">
      <dsp:nvSpPr>
        <dsp:cNvPr id="0" name=""/>
        <dsp:cNvSpPr/>
      </dsp:nvSpPr>
      <dsp:spPr>
        <a:xfrm>
          <a:off x="3816694" y="1408896"/>
          <a:ext cx="1355522" cy="1414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ptos" panose="020B0004020202020204" pitchFamily="34" charset="0"/>
            </a:rPr>
            <a:t>Silver - </a:t>
          </a:r>
          <a:r>
            <a:rPr lang="en-IN" sz="1400" b="0" i="0" kern="1200" dirty="0">
              <a:latin typeface="Aptos" panose="020B0004020202020204" pitchFamily="34" charset="0"/>
            </a:rPr>
            <a:t>USD </a:t>
          </a:r>
          <a:r>
            <a:rPr lang="en-IN" sz="1400" b="1" i="0" kern="1200" dirty="0">
              <a:latin typeface="Aptos" panose="020B0004020202020204" pitchFamily="34" charset="0"/>
            </a:rPr>
            <a:t>81</a:t>
          </a:r>
          <a:endParaRPr lang="en-IN" sz="1400" kern="1200" dirty="0">
            <a:latin typeface="Aptos" panose="020B0004020202020204" pitchFamily="34" charset="0"/>
          </a:endParaRPr>
        </a:p>
      </dsp:txBody>
      <dsp:txXfrm>
        <a:off x="3856396" y="1448598"/>
        <a:ext cx="1276118" cy="1335220"/>
      </dsp:txXfrm>
    </dsp:sp>
    <dsp:sp modelId="{EEA75BAA-0346-4113-B95B-75D5CB567849}">
      <dsp:nvSpPr>
        <dsp:cNvPr id="0" name=""/>
        <dsp:cNvSpPr/>
      </dsp:nvSpPr>
      <dsp:spPr>
        <a:xfrm>
          <a:off x="3816694" y="3041155"/>
          <a:ext cx="1355522" cy="1414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ptos" panose="020B0004020202020204" pitchFamily="34" charset="0"/>
            </a:rPr>
            <a:t>Gold - </a:t>
          </a:r>
          <a:r>
            <a:rPr lang="en-IN" sz="1400" b="0" i="0" kern="1200" dirty="0">
              <a:latin typeface="Aptos" panose="020B0004020202020204" pitchFamily="34" charset="0"/>
            </a:rPr>
            <a:t>USD </a:t>
          </a:r>
          <a:r>
            <a:rPr lang="en-IN" sz="1400" b="1" i="0" kern="1200" dirty="0">
              <a:latin typeface="Aptos" panose="020B0004020202020204" pitchFamily="34" charset="0"/>
            </a:rPr>
            <a:t>243</a:t>
          </a:r>
          <a:endParaRPr lang="en-IN" sz="1400" kern="1200" dirty="0">
            <a:latin typeface="Aptos" panose="020B0004020202020204" pitchFamily="34" charset="0"/>
          </a:endParaRPr>
        </a:p>
      </dsp:txBody>
      <dsp:txXfrm>
        <a:off x="3856396" y="3080857"/>
        <a:ext cx="1276118" cy="1335220"/>
      </dsp:txXfrm>
    </dsp:sp>
    <dsp:sp modelId="{4A1E89D2-92B9-4DC0-B7D5-14E802EAF6F5}">
      <dsp:nvSpPr>
        <dsp:cNvPr id="0" name=""/>
        <dsp:cNvSpPr/>
      </dsp:nvSpPr>
      <dsp:spPr>
        <a:xfrm>
          <a:off x="5468737" y="0"/>
          <a:ext cx="1694402" cy="46917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Aptos" panose="020B0004020202020204" pitchFamily="34" charset="0"/>
            </a:rPr>
            <a:t>Africa</a:t>
          </a:r>
        </a:p>
      </dsp:txBody>
      <dsp:txXfrm>
        <a:off x="5468737" y="0"/>
        <a:ext cx="1694402" cy="1407522"/>
      </dsp:txXfrm>
    </dsp:sp>
    <dsp:sp modelId="{73847F85-7500-4E83-B500-CB915635BFAE}">
      <dsp:nvSpPr>
        <dsp:cNvPr id="0" name=""/>
        <dsp:cNvSpPr/>
      </dsp:nvSpPr>
      <dsp:spPr>
        <a:xfrm>
          <a:off x="5638177" y="1408896"/>
          <a:ext cx="1355522" cy="1414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ptos" panose="020B0004020202020204" pitchFamily="34" charset="0"/>
            </a:rPr>
            <a:t>Silver - </a:t>
          </a:r>
          <a:r>
            <a:rPr lang="en-IN" sz="1400" b="0" i="0" kern="1200" dirty="0">
              <a:latin typeface="Aptos" panose="020B0004020202020204" pitchFamily="34" charset="0"/>
            </a:rPr>
            <a:t>KSH </a:t>
          </a:r>
          <a:r>
            <a:rPr lang="en-IN" sz="1400" b="1" i="0" kern="1200" dirty="0">
              <a:latin typeface="Aptos" panose="020B0004020202020204" pitchFamily="34" charset="0"/>
            </a:rPr>
            <a:t>11,520 </a:t>
          </a:r>
          <a:r>
            <a:rPr lang="en-IN" sz="1400" b="0" i="0" kern="1200" dirty="0">
              <a:latin typeface="Aptos" panose="020B0004020202020204" pitchFamily="34" charset="0"/>
            </a:rPr>
            <a:t>+16% VAT (KSH 1,843)</a:t>
          </a:r>
          <a:endParaRPr lang="en-IN" sz="1400" kern="1200" dirty="0">
            <a:latin typeface="Aptos" panose="020B0004020202020204" pitchFamily="34" charset="0"/>
          </a:endParaRPr>
        </a:p>
      </dsp:txBody>
      <dsp:txXfrm>
        <a:off x="5677879" y="1448598"/>
        <a:ext cx="1276118" cy="1335220"/>
      </dsp:txXfrm>
    </dsp:sp>
    <dsp:sp modelId="{32DEAA23-7319-4657-B430-35B2029C34B3}">
      <dsp:nvSpPr>
        <dsp:cNvPr id="0" name=""/>
        <dsp:cNvSpPr/>
      </dsp:nvSpPr>
      <dsp:spPr>
        <a:xfrm>
          <a:off x="5638177" y="3041155"/>
          <a:ext cx="1355522" cy="1414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ptos" panose="020B0004020202020204" pitchFamily="34" charset="0"/>
            </a:rPr>
            <a:t>Gold - </a:t>
          </a:r>
          <a:r>
            <a:rPr lang="en-IN" sz="1400" b="0" i="0" kern="1200" dirty="0">
              <a:latin typeface="Aptos" panose="020B0004020202020204" pitchFamily="34" charset="0"/>
            </a:rPr>
            <a:t>KSH </a:t>
          </a:r>
          <a:r>
            <a:rPr lang="en-IN" sz="1400" b="1" i="0" kern="1200" dirty="0">
              <a:latin typeface="Aptos" panose="020B0004020202020204" pitchFamily="34" charset="0"/>
            </a:rPr>
            <a:t>34,560 </a:t>
          </a:r>
          <a:r>
            <a:rPr lang="en-IN" sz="1400" b="0" i="0" kern="1200" dirty="0">
              <a:latin typeface="Aptos" panose="020B0004020202020204" pitchFamily="34" charset="0"/>
            </a:rPr>
            <a:t>+16% VAT (KSH 5,529)</a:t>
          </a:r>
          <a:endParaRPr lang="en-IN" sz="1400" kern="1200" dirty="0">
            <a:latin typeface="Aptos" panose="020B0004020202020204" pitchFamily="34" charset="0"/>
          </a:endParaRPr>
        </a:p>
      </dsp:txBody>
      <dsp:txXfrm>
        <a:off x="5677879" y="3080857"/>
        <a:ext cx="1276118" cy="1335220"/>
      </dsp:txXfrm>
    </dsp:sp>
    <dsp:sp modelId="{58099BA9-85C6-4180-883C-58035EA2DFF7}">
      <dsp:nvSpPr>
        <dsp:cNvPr id="0" name=""/>
        <dsp:cNvSpPr/>
      </dsp:nvSpPr>
      <dsp:spPr>
        <a:xfrm>
          <a:off x="7290219" y="0"/>
          <a:ext cx="1694402" cy="46917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Aptos" panose="020B0004020202020204" pitchFamily="34" charset="0"/>
            </a:rPr>
            <a:t>Indonesia</a:t>
          </a:r>
        </a:p>
      </dsp:txBody>
      <dsp:txXfrm>
        <a:off x="7290219" y="0"/>
        <a:ext cx="1694402" cy="1407522"/>
      </dsp:txXfrm>
    </dsp:sp>
    <dsp:sp modelId="{F0FA2606-25B4-4F39-A9B5-B3098B02D8BC}">
      <dsp:nvSpPr>
        <dsp:cNvPr id="0" name=""/>
        <dsp:cNvSpPr/>
      </dsp:nvSpPr>
      <dsp:spPr>
        <a:xfrm>
          <a:off x="7459660" y="1408896"/>
          <a:ext cx="1355522" cy="1414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ptos" panose="020B0004020202020204" pitchFamily="34" charset="0"/>
            </a:rPr>
            <a:t>Silver - </a:t>
          </a:r>
          <a:r>
            <a:rPr lang="en-IN" sz="1400" b="0" i="0" kern="1200" dirty="0">
              <a:latin typeface="Aptos" panose="020B0004020202020204" pitchFamily="34" charset="0"/>
            </a:rPr>
            <a:t>Rp </a:t>
          </a:r>
          <a:r>
            <a:rPr lang="en-IN" sz="1400" b="1" i="0" kern="1200" dirty="0">
              <a:latin typeface="Aptos" panose="020B0004020202020204" pitchFamily="34" charset="0"/>
            </a:rPr>
            <a:t>1.890.000</a:t>
          </a:r>
          <a:endParaRPr lang="en-IN" sz="1400" kern="1200" dirty="0">
            <a:latin typeface="Aptos" panose="020B0004020202020204" pitchFamily="34" charset="0"/>
          </a:endParaRPr>
        </a:p>
      </dsp:txBody>
      <dsp:txXfrm>
        <a:off x="7499362" y="1448598"/>
        <a:ext cx="1276118" cy="1335220"/>
      </dsp:txXfrm>
    </dsp:sp>
    <dsp:sp modelId="{B9C8C143-D991-462A-B756-33CD124AD93F}">
      <dsp:nvSpPr>
        <dsp:cNvPr id="0" name=""/>
        <dsp:cNvSpPr/>
      </dsp:nvSpPr>
      <dsp:spPr>
        <a:xfrm>
          <a:off x="7459660" y="3041155"/>
          <a:ext cx="1355522" cy="1414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ptos" panose="020B0004020202020204" pitchFamily="34" charset="0"/>
            </a:rPr>
            <a:t>Gold - </a:t>
          </a:r>
          <a:r>
            <a:rPr lang="en-IN" sz="1400" b="0" i="0" kern="1200" dirty="0">
              <a:latin typeface="Aptos" panose="020B0004020202020204" pitchFamily="34" charset="0"/>
            </a:rPr>
            <a:t>Rp </a:t>
          </a:r>
          <a:r>
            <a:rPr lang="en-IN" sz="1400" b="1" i="0" kern="1200" dirty="0">
              <a:latin typeface="Aptos" panose="020B0004020202020204" pitchFamily="34" charset="0"/>
            </a:rPr>
            <a:t>5.670.000</a:t>
          </a:r>
          <a:endParaRPr lang="en-IN" sz="1400" kern="1200" dirty="0">
            <a:latin typeface="Aptos" panose="020B0004020202020204" pitchFamily="34" charset="0"/>
          </a:endParaRPr>
        </a:p>
      </dsp:txBody>
      <dsp:txXfrm>
        <a:off x="7499362" y="3080857"/>
        <a:ext cx="1276118" cy="1335220"/>
      </dsp:txXfrm>
    </dsp:sp>
    <dsp:sp modelId="{C541ED2D-47B8-45C3-BDD0-2E70A354D784}">
      <dsp:nvSpPr>
        <dsp:cNvPr id="0" name=""/>
        <dsp:cNvSpPr/>
      </dsp:nvSpPr>
      <dsp:spPr>
        <a:xfrm>
          <a:off x="9111702" y="0"/>
          <a:ext cx="1694402" cy="46917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Aptos" panose="020B0004020202020204" pitchFamily="34" charset="0"/>
            </a:rPr>
            <a:t>Other International</a:t>
          </a:r>
        </a:p>
      </dsp:txBody>
      <dsp:txXfrm>
        <a:off x="9111702" y="0"/>
        <a:ext cx="1694402" cy="1407522"/>
      </dsp:txXfrm>
    </dsp:sp>
    <dsp:sp modelId="{15B0D218-4D24-4A37-B04C-F9964391BD88}">
      <dsp:nvSpPr>
        <dsp:cNvPr id="0" name=""/>
        <dsp:cNvSpPr/>
      </dsp:nvSpPr>
      <dsp:spPr>
        <a:xfrm>
          <a:off x="9281142" y="1408896"/>
          <a:ext cx="1355522" cy="1414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ptos" panose="020B0004020202020204" pitchFamily="34" charset="0"/>
            </a:rPr>
            <a:t>Silver - </a:t>
          </a:r>
          <a:r>
            <a:rPr lang="en-IN" sz="1400" b="0" i="0" kern="1200" dirty="0">
              <a:latin typeface="Aptos" panose="020B0004020202020204" pitchFamily="34" charset="0"/>
            </a:rPr>
            <a:t>USD </a:t>
          </a:r>
          <a:r>
            <a:rPr lang="en-IN" sz="1400" b="1" i="0" kern="1200" dirty="0">
              <a:latin typeface="Aptos" panose="020B0004020202020204" pitchFamily="34" charset="0"/>
            </a:rPr>
            <a:t>126</a:t>
          </a:r>
          <a:endParaRPr lang="en-IN" sz="1400" kern="1200" dirty="0">
            <a:latin typeface="Aptos" panose="020B0004020202020204" pitchFamily="34" charset="0"/>
          </a:endParaRPr>
        </a:p>
      </dsp:txBody>
      <dsp:txXfrm>
        <a:off x="9320844" y="1448598"/>
        <a:ext cx="1276118" cy="1335220"/>
      </dsp:txXfrm>
    </dsp:sp>
    <dsp:sp modelId="{95ECDCEA-5418-410E-ADB1-8DCA3C3F387B}">
      <dsp:nvSpPr>
        <dsp:cNvPr id="0" name=""/>
        <dsp:cNvSpPr/>
      </dsp:nvSpPr>
      <dsp:spPr>
        <a:xfrm>
          <a:off x="9281142" y="3041155"/>
          <a:ext cx="1355522" cy="1414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ptos" panose="020B0004020202020204" pitchFamily="34" charset="0"/>
            </a:rPr>
            <a:t>Gold - </a:t>
          </a:r>
          <a:r>
            <a:rPr lang="en-IN" sz="1400" b="0" i="0" kern="1200" dirty="0">
              <a:latin typeface="Aptos" panose="020B0004020202020204" pitchFamily="34" charset="0"/>
            </a:rPr>
            <a:t>USD </a:t>
          </a:r>
          <a:r>
            <a:rPr lang="en-IN" sz="1400" b="1" i="0" kern="1200" dirty="0">
              <a:latin typeface="Aptos" panose="020B0004020202020204" pitchFamily="34" charset="0"/>
            </a:rPr>
            <a:t>378</a:t>
          </a:r>
          <a:endParaRPr lang="en-IN" sz="1400" kern="1200" dirty="0">
            <a:latin typeface="Aptos" panose="020B0004020202020204" pitchFamily="34" charset="0"/>
          </a:endParaRPr>
        </a:p>
      </dsp:txBody>
      <dsp:txXfrm>
        <a:off x="9320844" y="3080857"/>
        <a:ext cx="1276118" cy="1335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D9378-B7A7-413F-95F7-7EB8E8AEEBA3}">
      <dsp:nvSpPr>
        <dsp:cNvPr id="0" name=""/>
        <dsp:cNvSpPr/>
      </dsp:nvSpPr>
      <dsp:spPr>
        <a:xfrm>
          <a:off x="0" y="0"/>
          <a:ext cx="8512628" cy="1063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>
              <a:latin typeface="Aptos" panose="020B0004020202020204" pitchFamily="34" charset="0"/>
            </a:rPr>
            <a:t>India &amp; International Customers</a:t>
          </a:r>
        </a:p>
      </dsp:txBody>
      <dsp:txXfrm>
        <a:off x="0" y="0"/>
        <a:ext cx="8512628" cy="1063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D1BE6-32C6-4661-9887-991EBF5B1355}">
      <dsp:nvSpPr>
        <dsp:cNvPr id="0" name=""/>
        <dsp:cNvSpPr/>
      </dsp:nvSpPr>
      <dsp:spPr>
        <a:xfrm>
          <a:off x="4584" y="236823"/>
          <a:ext cx="2004586" cy="1202752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accent5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tx1"/>
              </a:solidFill>
            </a:rPr>
            <a:t>System format/hard disk changes</a:t>
          </a:r>
        </a:p>
      </dsp:txBody>
      <dsp:txXfrm>
        <a:off x="39811" y="272050"/>
        <a:ext cx="1934132" cy="1132298"/>
      </dsp:txXfrm>
    </dsp:sp>
    <dsp:sp modelId="{C36D8AD9-6A19-4656-8DF4-E48C66A57D12}">
      <dsp:nvSpPr>
        <dsp:cNvPr id="0" name=""/>
        <dsp:cNvSpPr/>
      </dsp:nvSpPr>
      <dsp:spPr>
        <a:xfrm>
          <a:off x="2209630" y="589631"/>
          <a:ext cx="424972" cy="4971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>
            <a:solidFill>
              <a:schemeClr val="bg1"/>
            </a:solidFill>
          </a:endParaRPr>
        </a:p>
      </dsp:txBody>
      <dsp:txXfrm>
        <a:off x="2209630" y="689058"/>
        <a:ext cx="297480" cy="298283"/>
      </dsp:txXfrm>
    </dsp:sp>
    <dsp:sp modelId="{3568A447-F739-4A84-8952-23966791E8A9}">
      <dsp:nvSpPr>
        <dsp:cNvPr id="0" name=""/>
        <dsp:cNvSpPr/>
      </dsp:nvSpPr>
      <dsp:spPr>
        <a:xfrm>
          <a:off x="2811006" y="236823"/>
          <a:ext cx="2004586" cy="1202752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accent5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tx1"/>
              </a:solidFill>
            </a:rPr>
            <a:t>Windows updated</a:t>
          </a:r>
        </a:p>
      </dsp:txBody>
      <dsp:txXfrm>
        <a:off x="2846233" y="272050"/>
        <a:ext cx="1934132" cy="1132298"/>
      </dsp:txXfrm>
    </dsp:sp>
    <dsp:sp modelId="{4E71E756-072D-4A58-B2A1-861EE794437C}">
      <dsp:nvSpPr>
        <dsp:cNvPr id="0" name=""/>
        <dsp:cNvSpPr/>
      </dsp:nvSpPr>
      <dsp:spPr>
        <a:xfrm>
          <a:off x="5016051" y="589631"/>
          <a:ext cx="424972" cy="4971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>
            <a:solidFill>
              <a:schemeClr val="bg1"/>
            </a:solidFill>
          </a:endParaRPr>
        </a:p>
      </dsp:txBody>
      <dsp:txXfrm>
        <a:off x="5016051" y="689058"/>
        <a:ext cx="297480" cy="298283"/>
      </dsp:txXfrm>
    </dsp:sp>
    <dsp:sp modelId="{8918DA4F-7392-48B5-AAF9-53DF5549E75F}">
      <dsp:nvSpPr>
        <dsp:cNvPr id="0" name=""/>
        <dsp:cNvSpPr/>
      </dsp:nvSpPr>
      <dsp:spPr>
        <a:xfrm>
          <a:off x="5617427" y="236823"/>
          <a:ext cx="2004586" cy="1202752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accent5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solidFill>
                <a:schemeClr val="tx1"/>
              </a:solidFill>
            </a:rPr>
            <a:t>Rental license expired</a:t>
          </a:r>
        </a:p>
      </dsp:txBody>
      <dsp:txXfrm>
        <a:off x="5652654" y="272050"/>
        <a:ext cx="1934132" cy="1132298"/>
      </dsp:txXfrm>
    </dsp:sp>
    <dsp:sp modelId="{0304CE34-2016-4606-8BAF-4AFD7E8AC853}">
      <dsp:nvSpPr>
        <dsp:cNvPr id="0" name=""/>
        <dsp:cNvSpPr/>
      </dsp:nvSpPr>
      <dsp:spPr>
        <a:xfrm>
          <a:off x="7822473" y="589631"/>
          <a:ext cx="424972" cy="4971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>
            <a:solidFill>
              <a:schemeClr val="bg1"/>
            </a:solidFill>
          </a:endParaRPr>
        </a:p>
      </dsp:txBody>
      <dsp:txXfrm>
        <a:off x="7822473" y="689058"/>
        <a:ext cx="297480" cy="298283"/>
      </dsp:txXfrm>
    </dsp:sp>
    <dsp:sp modelId="{4C2C5C74-3174-46DA-8E35-DE6F22110D50}">
      <dsp:nvSpPr>
        <dsp:cNvPr id="0" name=""/>
        <dsp:cNvSpPr/>
      </dsp:nvSpPr>
      <dsp:spPr>
        <a:xfrm>
          <a:off x="8423849" y="236823"/>
          <a:ext cx="2004586" cy="1202752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63500">
            <a:schemeClr val="accent5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>
              <a:solidFill>
                <a:schemeClr val="tx1"/>
              </a:solidFill>
            </a:rPr>
            <a:t>Tally.LIC file not available/deleted</a:t>
          </a:r>
          <a:endParaRPr lang="en-IN" sz="1900" kern="1200" dirty="0">
            <a:solidFill>
              <a:schemeClr val="tx1"/>
            </a:solidFill>
          </a:endParaRPr>
        </a:p>
      </dsp:txBody>
      <dsp:txXfrm>
        <a:off x="8459076" y="272050"/>
        <a:ext cx="1934132" cy="11322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D1BE6-32C6-4661-9887-991EBF5B1355}">
      <dsp:nvSpPr>
        <dsp:cNvPr id="0" name=""/>
        <dsp:cNvSpPr/>
      </dsp:nvSpPr>
      <dsp:spPr>
        <a:xfrm>
          <a:off x="9674" y="415130"/>
          <a:ext cx="2002629" cy="1314225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139700">
            <a:schemeClr val="accent5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>
              <a:solidFill>
                <a:schemeClr val="tx1"/>
              </a:solidFill>
            </a:rPr>
            <a:t>Ineligible release upgrade</a:t>
          </a:r>
          <a:endParaRPr lang="en-IN" sz="1900" kern="1200" dirty="0">
            <a:solidFill>
              <a:schemeClr val="tx1"/>
            </a:solidFill>
          </a:endParaRPr>
        </a:p>
      </dsp:txBody>
      <dsp:txXfrm>
        <a:off x="48166" y="453622"/>
        <a:ext cx="1925645" cy="1237241"/>
      </dsp:txXfrm>
    </dsp:sp>
    <dsp:sp modelId="{C36D8AD9-6A19-4656-8DF4-E48C66A57D12}">
      <dsp:nvSpPr>
        <dsp:cNvPr id="0" name=""/>
        <dsp:cNvSpPr/>
      </dsp:nvSpPr>
      <dsp:spPr>
        <a:xfrm>
          <a:off x="2212566" y="823916"/>
          <a:ext cx="424557" cy="4966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2212566" y="923246"/>
        <a:ext cx="297190" cy="297992"/>
      </dsp:txXfrm>
    </dsp:sp>
    <dsp:sp modelId="{3568A447-F739-4A84-8952-23966791E8A9}">
      <dsp:nvSpPr>
        <dsp:cNvPr id="0" name=""/>
        <dsp:cNvSpPr/>
      </dsp:nvSpPr>
      <dsp:spPr>
        <a:xfrm>
          <a:off x="2813355" y="415130"/>
          <a:ext cx="2002629" cy="1314225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139700">
            <a:schemeClr val="accent5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>
              <a:solidFill>
                <a:schemeClr val="tx1"/>
              </a:solidFill>
            </a:rPr>
            <a:t>TGS is inactive/offline</a:t>
          </a:r>
          <a:endParaRPr lang="en-IN" sz="1900" kern="1200" dirty="0">
            <a:solidFill>
              <a:schemeClr val="tx1"/>
            </a:solidFill>
          </a:endParaRPr>
        </a:p>
      </dsp:txBody>
      <dsp:txXfrm>
        <a:off x="2851847" y="453622"/>
        <a:ext cx="1925645" cy="1237241"/>
      </dsp:txXfrm>
    </dsp:sp>
    <dsp:sp modelId="{4E71E756-072D-4A58-B2A1-861EE794437C}">
      <dsp:nvSpPr>
        <dsp:cNvPr id="0" name=""/>
        <dsp:cNvSpPr/>
      </dsp:nvSpPr>
      <dsp:spPr>
        <a:xfrm>
          <a:off x="5016247" y="823916"/>
          <a:ext cx="424557" cy="4966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5016247" y="923246"/>
        <a:ext cx="297190" cy="297992"/>
      </dsp:txXfrm>
    </dsp:sp>
    <dsp:sp modelId="{8918DA4F-7392-48B5-AAF9-53DF5549E75F}">
      <dsp:nvSpPr>
        <dsp:cNvPr id="0" name=""/>
        <dsp:cNvSpPr/>
      </dsp:nvSpPr>
      <dsp:spPr>
        <a:xfrm>
          <a:off x="5617036" y="415130"/>
          <a:ext cx="2002629" cy="1314225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139700">
            <a:schemeClr val="accent5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>
              <a:solidFill>
                <a:schemeClr val="tx1"/>
              </a:solidFill>
            </a:rPr>
            <a:t>TGS is stopped/not working/intermittent stoppage</a:t>
          </a:r>
          <a:endParaRPr lang="en-IN" sz="1900" kern="1200" dirty="0">
            <a:solidFill>
              <a:schemeClr val="tx1"/>
            </a:solidFill>
          </a:endParaRPr>
        </a:p>
      </dsp:txBody>
      <dsp:txXfrm>
        <a:off x="5655528" y="453622"/>
        <a:ext cx="1925645" cy="1237241"/>
      </dsp:txXfrm>
    </dsp:sp>
    <dsp:sp modelId="{0304CE34-2016-4606-8BAF-4AFD7E8AC853}">
      <dsp:nvSpPr>
        <dsp:cNvPr id="0" name=""/>
        <dsp:cNvSpPr/>
      </dsp:nvSpPr>
      <dsp:spPr>
        <a:xfrm>
          <a:off x="7819928" y="823916"/>
          <a:ext cx="424557" cy="4966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7819928" y="923246"/>
        <a:ext cx="297190" cy="297992"/>
      </dsp:txXfrm>
    </dsp:sp>
    <dsp:sp modelId="{4C2C5C74-3174-46DA-8E35-DE6F22110D50}">
      <dsp:nvSpPr>
        <dsp:cNvPr id="0" name=""/>
        <dsp:cNvSpPr/>
      </dsp:nvSpPr>
      <dsp:spPr>
        <a:xfrm>
          <a:off x="8420717" y="415130"/>
          <a:ext cx="2002629" cy="1314225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glow rad="139700">
            <a:schemeClr val="accent5">
              <a:satMod val="175000"/>
              <a:alpha val="40000"/>
            </a:schemeClr>
          </a:glow>
        </a:effectLst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>
              <a:solidFill>
                <a:schemeClr val="tx1"/>
              </a:solidFill>
            </a:rPr>
            <a:t>License is compromised</a:t>
          </a:r>
          <a:endParaRPr lang="en-IN" sz="1900" kern="1200" dirty="0">
            <a:solidFill>
              <a:schemeClr val="tx1"/>
            </a:solidFill>
          </a:endParaRPr>
        </a:p>
      </dsp:txBody>
      <dsp:txXfrm>
        <a:off x="8459209" y="453622"/>
        <a:ext cx="1925645" cy="1237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E0CE2-AB14-4811-AEF6-9E5DA54FBFD5}">
      <dsp:nvSpPr>
        <dsp:cNvPr id="0" name=""/>
        <dsp:cNvSpPr/>
      </dsp:nvSpPr>
      <dsp:spPr>
        <a:xfrm>
          <a:off x="-5039345" y="-772061"/>
          <a:ext cx="6001455" cy="6001455"/>
        </a:xfrm>
        <a:prstGeom prst="blockArc">
          <a:avLst>
            <a:gd name="adj1" fmla="val 18900000"/>
            <a:gd name="adj2" fmla="val 2700000"/>
            <a:gd name="adj3" fmla="val 36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A835C-1F79-40E0-9C6F-D80D651AD191}">
      <dsp:nvSpPr>
        <dsp:cNvPr id="0" name=""/>
        <dsp:cNvSpPr/>
      </dsp:nvSpPr>
      <dsp:spPr>
        <a:xfrm>
          <a:off x="420884" y="278494"/>
          <a:ext cx="5856830" cy="557344"/>
        </a:xfrm>
        <a:prstGeom prst="rect">
          <a:avLst/>
        </a:prstGeom>
        <a:solidFill>
          <a:schemeClr val="bg1"/>
        </a:solidFill>
        <a:ln>
          <a:solidFill>
            <a:schemeClr val="accent2"/>
          </a:solidFill>
        </a:ln>
        <a:effectLst>
          <a:glow rad="2286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239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TGS not configured</a:t>
          </a:r>
          <a:endParaRPr lang="en-IN" sz="1800" kern="1200" dirty="0"/>
        </a:p>
      </dsp:txBody>
      <dsp:txXfrm>
        <a:off x="420884" y="278494"/>
        <a:ext cx="5856830" cy="557344"/>
      </dsp:txXfrm>
    </dsp:sp>
    <dsp:sp modelId="{CA436758-2583-45E4-9568-BE48D6F890EE}">
      <dsp:nvSpPr>
        <dsp:cNvPr id="0" name=""/>
        <dsp:cNvSpPr/>
      </dsp:nvSpPr>
      <dsp:spPr>
        <a:xfrm>
          <a:off x="72544" y="208826"/>
          <a:ext cx="696681" cy="69668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BF2F8B4-75F8-4FF4-BDA2-C2E0F8C7E21F}">
      <dsp:nvSpPr>
        <dsp:cNvPr id="0" name=""/>
        <dsp:cNvSpPr/>
      </dsp:nvSpPr>
      <dsp:spPr>
        <a:xfrm>
          <a:off x="820261" y="1114244"/>
          <a:ext cx="5457453" cy="557344"/>
        </a:xfrm>
        <a:prstGeom prst="rect">
          <a:avLst/>
        </a:prstGeom>
        <a:solidFill>
          <a:schemeClr val="bg1"/>
        </a:solidFill>
        <a:ln>
          <a:solidFill>
            <a:schemeClr val="accent2"/>
          </a:solidFill>
        </a:ln>
        <a:effectLst>
          <a:glow rad="2286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239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LAN issues\unable to reach server\Wi-fi connection</a:t>
          </a:r>
          <a:endParaRPr lang="en-IN" sz="1800" kern="1200" dirty="0"/>
        </a:p>
      </dsp:txBody>
      <dsp:txXfrm>
        <a:off x="820261" y="1114244"/>
        <a:ext cx="5457453" cy="557344"/>
      </dsp:txXfrm>
    </dsp:sp>
    <dsp:sp modelId="{08BC70C0-432A-4C8C-8476-917AA4F87BB0}">
      <dsp:nvSpPr>
        <dsp:cNvPr id="0" name=""/>
        <dsp:cNvSpPr/>
      </dsp:nvSpPr>
      <dsp:spPr>
        <a:xfrm>
          <a:off x="471921" y="1044575"/>
          <a:ext cx="696681" cy="69668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CED1EDB-9B7C-4A34-A1CE-E0230093A52F}">
      <dsp:nvSpPr>
        <dsp:cNvPr id="0" name=""/>
        <dsp:cNvSpPr/>
      </dsp:nvSpPr>
      <dsp:spPr>
        <a:xfrm>
          <a:off x="942838" y="1949994"/>
          <a:ext cx="5334876" cy="557344"/>
        </a:xfrm>
        <a:prstGeom prst="rect">
          <a:avLst/>
        </a:prstGeom>
        <a:solidFill>
          <a:schemeClr val="bg1"/>
        </a:solidFill>
        <a:ln>
          <a:solidFill>
            <a:schemeClr val="accent2"/>
          </a:solidFill>
        </a:ln>
        <a:effectLst>
          <a:glow rad="2286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239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License compromised</a:t>
          </a:r>
          <a:endParaRPr lang="en-IN" sz="1800" kern="1200" dirty="0"/>
        </a:p>
      </dsp:txBody>
      <dsp:txXfrm>
        <a:off x="942838" y="1949994"/>
        <a:ext cx="5334876" cy="557344"/>
      </dsp:txXfrm>
    </dsp:sp>
    <dsp:sp modelId="{40AEE8A7-13D2-432B-BD37-0669CDBA2468}">
      <dsp:nvSpPr>
        <dsp:cNvPr id="0" name=""/>
        <dsp:cNvSpPr/>
      </dsp:nvSpPr>
      <dsp:spPr>
        <a:xfrm>
          <a:off x="594497" y="1880325"/>
          <a:ext cx="696681" cy="69668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819F12B-A65B-4CF1-B87B-821BC56EA460}">
      <dsp:nvSpPr>
        <dsp:cNvPr id="0" name=""/>
        <dsp:cNvSpPr/>
      </dsp:nvSpPr>
      <dsp:spPr>
        <a:xfrm>
          <a:off x="820261" y="2785743"/>
          <a:ext cx="5457453" cy="557344"/>
        </a:xfrm>
        <a:prstGeom prst="rect">
          <a:avLst/>
        </a:prstGeom>
        <a:solidFill>
          <a:schemeClr val="bg1"/>
        </a:solidFill>
        <a:ln>
          <a:solidFill>
            <a:schemeClr val="accent2"/>
          </a:solidFill>
        </a:ln>
        <a:effectLst>
          <a:glow rad="2286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239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LAN/IP range is different</a:t>
          </a:r>
          <a:endParaRPr lang="en-IN" sz="1800" kern="1200" dirty="0"/>
        </a:p>
      </dsp:txBody>
      <dsp:txXfrm>
        <a:off x="820261" y="2785743"/>
        <a:ext cx="5457453" cy="557344"/>
      </dsp:txXfrm>
    </dsp:sp>
    <dsp:sp modelId="{6C05EFC6-DBB5-4F86-829A-1E7B962AD4B8}">
      <dsp:nvSpPr>
        <dsp:cNvPr id="0" name=""/>
        <dsp:cNvSpPr/>
      </dsp:nvSpPr>
      <dsp:spPr>
        <a:xfrm>
          <a:off x="471921" y="2716075"/>
          <a:ext cx="696681" cy="69668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DCC9B0C-A7DA-45CA-9E4A-BD2E3827E4C2}">
      <dsp:nvSpPr>
        <dsp:cNvPr id="0" name=""/>
        <dsp:cNvSpPr/>
      </dsp:nvSpPr>
      <dsp:spPr>
        <a:xfrm>
          <a:off x="420884" y="3621493"/>
          <a:ext cx="5856830" cy="557344"/>
        </a:xfrm>
        <a:prstGeom prst="rect">
          <a:avLst/>
        </a:prstGeom>
        <a:solidFill>
          <a:schemeClr val="bg1"/>
        </a:solidFill>
        <a:ln>
          <a:solidFill>
            <a:schemeClr val="accent2"/>
          </a:solidFill>
        </a:ln>
        <a:effectLst>
          <a:glow rad="2286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239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Windows firewall restriction</a:t>
          </a:r>
          <a:endParaRPr lang="en-IN" sz="1800" kern="1200" dirty="0"/>
        </a:p>
      </dsp:txBody>
      <dsp:txXfrm>
        <a:off x="420884" y="3621493"/>
        <a:ext cx="5856830" cy="557344"/>
      </dsp:txXfrm>
    </dsp:sp>
    <dsp:sp modelId="{1596C3E8-EDD5-48BC-9B58-485FF592A89D}">
      <dsp:nvSpPr>
        <dsp:cNvPr id="0" name=""/>
        <dsp:cNvSpPr/>
      </dsp:nvSpPr>
      <dsp:spPr>
        <a:xfrm>
          <a:off x="72544" y="3551825"/>
          <a:ext cx="696681" cy="69668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54755-D321-40FB-964E-62BB0680A837}">
      <dsp:nvSpPr>
        <dsp:cNvPr id="0" name=""/>
        <dsp:cNvSpPr/>
      </dsp:nvSpPr>
      <dsp:spPr>
        <a:xfrm>
          <a:off x="0" y="16990"/>
          <a:ext cx="4522617" cy="69264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Manage the account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3812" y="50802"/>
        <a:ext cx="4454993" cy="625016"/>
      </dsp:txXfrm>
    </dsp:sp>
    <dsp:sp modelId="{85786A6B-398D-4F2E-9D17-232E8088E1C2}">
      <dsp:nvSpPr>
        <dsp:cNvPr id="0" name=""/>
        <dsp:cNvSpPr/>
      </dsp:nvSpPr>
      <dsp:spPr>
        <a:xfrm>
          <a:off x="0" y="816190"/>
          <a:ext cx="4522617" cy="692640"/>
        </a:xfrm>
        <a:prstGeom prst="roundRect">
          <a:avLst/>
        </a:prstGeom>
        <a:solidFill>
          <a:schemeClr val="accent1">
            <a:shade val="80000"/>
            <a:hueOff val="87321"/>
            <a:satOff val="-1564"/>
            <a:lumOff val="664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schemeClr val="tx1"/>
              </a:solidFill>
            </a:rPr>
            <a:t>Change the account details</a:t>
          </a:r>
          <a:endParaRPr lang="en-US" sz="2400" kern="1200">
            <a:solidFill>
              <a:schemeClr val="tx1"/>
            </a:solidFill>
          </a:endParaRPr>
        </a:p>
      </dsp:txBody>
      <dsp:txXfrm>
        <a:off x="33812" y="850002"/>
        <a:ext cx="4454993" cy="625016"/>
      </dsp:txXfrm>
    </dsp:sp>
    <dsp:sp modelId="{05E17C76-5D47-4A6B-96BD-A09D7F9E8DA0}">
      <dsp:nvSpPr>
        <dsp:cNvPr id="0" name=""/>
        <dsp:cNvSpPr/>
      </dsp:nvSpPr>
      <dsp:spPr>
        <a:xfrm>
          <a:off x="0" y="1615390"/>
          <a:ext cx="4522617" cy="692640"/>
        </a:xfrm>
        <a:prstGeom prst="round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schemeClr val="tx1"/>
              </a:solidFill>
            </a:rPr>
            <a:t>Manage the license</a:t>
          </a:r>
          <a:endParaRPr lang="en-US" sz="2400" kern="1200">
            <a:solidFill>
              <a:schemeClr val="tx1"/>
            </a:solidFill>
          </a:endParaRPr>
        </a:p>
      </dsp:txBody>
      <dsp:txXfrm>
        <a:off x="33812" y="1649202"/>
        <a:ext cx="4454993" cy="625016"/>
      </dsp:txXfrm>
    </dsp:sp>
    <dsp:sp modelId="{2C8C31FE-D88F-4F30-88B9-5655573CAC9E}">
      <dsp:nvSpPr>
        <dsp:cNvPr id="0" name=""/>
        <dsp:cNvSpPr/>
      </dsp:nvSpPr>
      <dsp:spPr>
        <a:xfrm>
          <a:off x="0" y="2414590"/>
          <a:ext cx="4522617" cy="692640"/>
        </a:xfrm>
        <a:prstGeom prst="roundRect">
          <a:avLst/>
        </a:prstGeom>
        <a:solidFill>
          <a:schemeClr val="accent1">
            <a:shade val="80000"/>
            <a:hueOff val="261962"/>
            <a:satOff val="-4692"/>
            <a:lumOff val="1993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Tally. Net users' management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3812" y="2448402"/>
        <a:ext cx="4454993" cy="625016"/>
      </dsp:txXfrm>
    </dsp:sp>
    <dsp:sp modelId="{CDA2FCB1-8A20-45BB-A689-569963DF13EC}">
      <dsp:nvSpPr>
        <dsp:cNvPr id="0" name=""/>
        <dsp:cNvSpPr/>
      </dsp:nvSpPr>
      <dsp:spPr>
        <a:xfrm>
          <a:off x="0" y="3213790"/>
          <a:ext cx="4522617" cy="692640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olidFill>
                <a:schemeClr val="tx1"/>
              </a:solidFill>
            </a:rPr>
            <a:t>TDL /Add-on management</a:t>
          </a:r>
          <a:endParaRPr lang="en-US" sz="2400" kern="1200">
            <a:solidFill>
              <a:schemeClr val="tx1"/>
            </a:solidFill>
          </a:endParaRPr>
        </a:p>
      </dsp:txBody>
      <dsp:txXfrm>
        <a:off x="33812" y="3247602"/>
        <a:ext cx="4454993" cy="625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966F9-DC5A-4B23-A55D-2BE4B0395B77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BE1FC-B9B4-4E42-B341-3A5676007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83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2F1ED-1B13-46CF-AD7C-D718229969B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49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DC53-EC72-446B-91D2-FA8D827B1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071" y="2847975"/>
            <a:ext cx="8392672" cy="923925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849731-69C7-4D49-A8A9-9B517C5B9B99}"/>
              </a:ext>
            </a:extLst>
          </p:cNvPr>
          <p:cNvGrpSpPr/>
          <p:nvPr/>
        </p:nvGrpSpPr>
        <p:grpSpPr>
          <a:xfrm>
            <a:off x="726747" y="3"/>
            <a:ext cx="9546069" cy="6865542"/>
            <a:chOff x="726747" y="3"/>
            <a:chExt cx="9546069" cy="6865542"/>
          </a:xfrm>
        </p:grpSpPr>
        <p:sp>
          <p:nvSpPr>
            <p:cNvPr id="42" name="object 3">
              <a:extLst>
                <a:ext uri="{FF2B5EF4-FFF2-40B4-BE49-F238E27FC236}">
                  <a16:creationId xmlns:a16="http://schemas.microsoft.com/office/drawing/2014/main" id="{5DF3D48C-AA2D-45BF-9560-EAEBF9F574E7}"/>
                </a:ext>
              </a:extLst>
            </p:cNvPr>
            <p:cNvSpPr/>
            <p:nvPr/>
          </p:nvSpPr>
          <p:spPr>
            <a:xfrm>
              <a:off x="7886144" y="2117644"/>
              <a:ext cx="2386672" cy="4747901"/>
            </a:xfrm>
            <a:custGeom>
              <a:avLst/>
              <a:gdLst/>
              <a:ahLst/>
              <a:cxnLst/>
              <a:rect l="l" t="t" r="r" b="b"/>
              <a:pathLst>
                <a:path w="3931284" h="7820659">
                  <a:moveTo>
                    <a:pt x="2658662" y="0"/>
                  </a:moveTo>
                  <a:lnTo>
                    <a:pt x="0" y="7820411"/>
                  </a:lnTo>
                  <a:lnTo>
                    <a:pt x="1419181" y="7820411"/>
                  </a:lnTo>
                  <a:lnTo>
                    <a:pt x="3930927" y="432154"/>
                  </a:lnTo>
                  <a:lnTo>
                    <a:pt x="2658662" y="0"/>
                  </a:lnTo>
                  <a:close/>
                </a:path>
              </a:pathLst>
            </a:custGeom>
            <a:solidFill>
              <a:srgbClr val="FFC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">
              <a:extLst>
                <a:ext uri="{FF2B5EF4-FFF2-40B4-BE49-F238E27FC236}">
                  <a16:creationId xmlns:a16="http://schemas.microsoft.com/office/drawing/2014/main" id="{2AB29D9E-5A91-43EE-ADD6-58B9EC56ABFD}"/>
                </a:ext>
              </a:extLst>
            </p:cNvPr>
            <p:cNvSpPr/>
            <p:nvPr/>
          </p:nvSpPr>
          <p:spPr>
            <a:xfrm>
              <a:off x="726747" y="3"/>
              <a:ext cx="9545918" cy="3153831"/>
            </a:xfrm>
            <a:custGeom>
              <a:avLst/>
              <a:gdLst/>
              <a:ahLst/>
              <a:cxnLst/>
              <a:rect l="l" t="t" r="r" b="b"/>
              <a:pathLst>
                <a:path w="15723869" h="5194935">
                  <a:moveTo>
                    <a:pt x="4184270" y="0"/>
                  </a:moveTo>
                  <a:lnTo>
                    <a:pt x="0" y="0"/>
                  </a:lnTo>
                  <a:lnTo>
                    <a:pt x="15290864" y="5194742"/>
                  </a:lnTo>
                  <a:lnTo>
                    <a:pt x="15723772" y="3920299"/>
                  </a:lnTo>
                  <a:lnTo>
                    <a:pt x="4184270" y="0"/>
                  </a:lnTo>
                  <a:close/>
                </a:path>
              </a:pathLst>
            </a:custGeom>
            <a:solidFill>
              <a:srgbClr val="90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C10570-B45D-4085-9EFC-A0DB6A5997D5}"/>
                </a:ext>
              </a:extLst>
            </p:cNvPr>
            <p:cNvSpPr/>
            <p:nvPr/>
          </p:nvSpPr>
          <p:spPr>
            <a:xfrm rot="1156427">
              <a:off x="9344481" y="2227240"/>
              <a:ext cx="834252" cy="832617"/>
            </a:xfrm>
            <a:prstGeom prst="rect">
              <a:avLst/>
            </a:prstGeom>
            <a:solidFill>
              <a:srgbClr val="2F69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94E59D5-50DC-4B3A-A660-D0889D0D9E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814" y="6157009"/>
            <a:ext cx="1228014" cy="564557"/>
          </a:xfrm>
          <a:prstGeom prst="rect">
            <a:avLst/>
          </a:prstGeom>
        </p:spPr>
      </p:pic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44A01160-9C67-42D6-9C89-15B429D99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080" y="321938"/>
            <a:ext cx="2770358" cy="56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5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D1056F3-F8DC-4BA5-BA6A-25016A2D4F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4898" y="1205"/>
            <a:ext cx="3226195" cy="6855591"/>
          </a:xfrm>
          <a:custGeom>
            <a:avLst/>
            <a:gdLst>
              <a:gd name="connsiteX0" fmla="*/ 0 w 6450710"/>
              <a:gd name="connsiteY0" fmla="*/ 0 h 13711182"/>
              <a:gd name="connsiteX1" fmla="*/ 6450710 w 6450710"/>
              <a:gd name="connsiteY1" fmla="*/ 0 h 13711182"/>
              <a:gd name="connsiteX2" fmla="*/ 6450710 w 6450710"/>
              <a:gd name="connsiteY2" fmla="*/ 13711182 h 13711182"/>
              <a:gd name="connsiteX3" fmla="*/ 0 w 6450710"/>
              <a:gd name="connsiteY3" fmla="*/ 13711182 h 13711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0710" h="13711182">
                <a:moveTo>
                  <a:pt x="0" y="0"/>
                </a:moveTo>
                <a:lnTo>
                  <a:pt x="6450710" y="0"/>
                </a:lnTo>
                <a:lnTo>
                  <a:pt x="6450710" y="13711182"/>
                </a:lnTo>
                <a:lnTo>
                  <a:pt x="0" y="13711182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8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FD43227-227E-4556-AEAD-43C6053D73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034" y="380548"/>
            <a:ext cx="2852983" cy="2851617"/>
          </a:xfrm>
          <a:custGeom>
            <a:avLst/>
            <a:gdLst>
              <a:gd name="connsiteX0" fmla="*/ 0 w 5704481"/>
              <a:gd name="connsiteY0" fmla="*/ 0 h 5703234"/>
              <a:gd name="connsiteX1" fmla="*/ 5704481 w 5704481"/>
              <a:gd name="connsiteY1" fmla="*/ 0 h 5703234"/>
              <a:gd name="connsiteX2" fmla="*/ 5704481 w 5704481"/>
              <a:gd name="connsiteY2" fmla="*/ 5703234 h 5703234"/>
              <a:gd name="connsiteX3" fmla="*/ 0 w 5704481"/>
              <a:gd name="connsiteY3" fmla="*/ 5703234 h 570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481" h="5703234">
                <a:moveTo>
                  <a:pt x="0" y="0"/>
                </a:moveTo>
                <a:lnTo>
                  <a:pt x="5704481" y="0"/>
                </a:lnTo>
                <a:lnTo>
                  <a:pt x="5704481" y="5703234"/>
                </a:lnTo>
                <a:lnTo>
                  <a:pt x="0" y="570323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B2A0359-9C66-4D3E-93F2-5FC9B84FB6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01906" y="380548"/>
            <a:ext cx="2852983" cy="2851617"/>
          </a:xfrm>
          <a:custGeom>
            <a:avLst/>
            <a:gdLst>
              <a:gd name="connsiteX0" fmla="*/ 0 w 5704481"/>
              <a:gd name="connsiteY0" fmla="*/ 0 h 5703234"/>
              <a:gd name="connsiteX1" fmla="*/ 5704481 w 5704481"/>
              <a:gd name="connsiteY1" fmla="*/ 0 h 5703234"/>
              <a:gd name="connsiteX2" fmla="*/ 5704481 w 5704481"/>
              <a:gd name="connsiteY2" fmla="*/ 5703234 h 5703234"/>
              <a:gd name="connsiteX3" fmla="*/ 0 w 5704481"/>
              <a:gd name="connsiteY3" fmla="*/ 5703234 h 570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481" h="5703234">
                <a:moveTo>
                  <a:pt x="0" y="0"/>
                </a:moveTo>
                <a:lnTo>
                  <a:pt x="5704481" y="0"/>
                </a:lnTo>
                <a:lnTo>
                  <a:pt x="5704481" y="5703234"/>
                </a:lnTo>
                <a:lnTo>
                  <a:pt x="0" y="570323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932D91-01A7-4186-B693-1B3821B8D6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2034" y="3628948"/>
            <a:ext cx="2852983" cy="2851617"/>
          </a:xfrm>
          <a:custGeom>
            <a:avLst/>
            <a:gdLst>
              <a:gd name="connsiteX0" fmla="*/ 0 w 5704481"/>
              <a:gd name="connsiteY0" fmla="*/ 0 h 5703234"/>
              <a:gd name="connsiteX1" fmla="*/ 5704481 w 5704481"/>
              <a:gd name="connsiteY1" fmla="*/ 0 h 5703234"/>
              <a:gd name="connsiteX2" fmla="*/ 5704481 w 5704481"/>
              <a:gd name="connsiteY2" fmla="*/ 5703234 h 5703234"/>
              <a:gd name="connsiteX3" fmla="*/ 0 w 5704481"/>
              <a:gd name="connsiteY3" fmla="*/ 5703234 h 570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481" h="5703234">
                <a:moveTo>
                  <a:pt x="0" y="0"/>
                </a:moveTo>
                <a:lnTo>
                  <a:pt x="5704481" y="0"/>
                </a:lnTo>
                <a:lnTo>
                  <a:pt x="5704481" y="5703234"/>
                </a:lnTo>
                <a:lnTo>
                  <a:pt x="0" y="570323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21C5D60-0B93-4E2B-8FF6-22543D2F6C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01906" y="3628948"/>
            <a:ext cx="2852983" cy="2851617"/>
          </a:xfrm>
          <a:custGeom>
            <a:avLst/>
            <a:gdLst>
              <a:gd name="connsiteX0" fmla="*/ 0 w 5704481"/>
              <a:gd name="connsiteY0" fmla="*/ 0 h 5703234"/>
              <a:gd name="connsiteX1" fmla="*/ 5704481 w 5704481"/>
              <a:gd name="connsiteY1" fmla="*/ 0 h 5703234"/>
              <a:gd name="connsiteX2" fmla="*/ 5704481 w 5704481"/>
              <a:gd name="connsiteY2" fmla="*/ 5703234 h 5703234"/>
              <a:gd name="connsiteX3" fmla="*/ 0 w 5704481"/>
              <a:gd name="connsiteY3" fmla="*/ 5703234 h 570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481" h="5703234">
                <a:moveTo>
                  <a:pt x="0" y="0"/>
                </a:moveTo>
                <a:lnTo>
                  <a:pt x="5704481" y="0"/>
                </a:lnTo>
                <a:lnTo>
                  <a:pt x="5704481" y="5703234"/>
                </a:lnTo>
                <a:lnTo>
                  <a:pt x="0" y="570323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AA7533-C083-4A78-B7C6-0A228B278C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5949" y="1467346"/>
            <a:ext cx="2306833" cy="2302949"/>
          </a:xfrm>
          <a:custGeom>
            <a:avLst/>
            <a:gdLst>
              <a:gd name="connsiteX0" fmla="*/ 2331739 w 4612465"/>
              <a:gd name="connsiteY0" fmla="*/ 287 h 4605898"/>
              <a:gd name="connsiteX1" fmla="*/ 3044543 w 4612465"/>
              <a:gd name="connsiteY1" fmla="*/ 111741 h 4605898"/>
              <a:gd name="connsiteX2" fmla="*/ 3619855 w 4612465"/>
              <a:gd name="connsiteY2" fmla="*/ 754297 h 4605898"/>
              <a:gd name="connsiteX3" fmla="*/ 3837777 w 4612465"/>
              <a:gd name="connsiteY3" fmla="*/ 977199 h 4605898"/>
              <a:gd name="connsiteX4" fmla="*/ 4536370 w 4612465"/>
              <a:gd name="connsiteY4" fmla="*/ 1684509 h 4605898"/>
              <a:gd name="connsiteX5" fmla="*/ 4552559 w 4612465"/>
              <a:gd name="connsiteY5" fmla="*/ 2847586 h 4605898"/>
              <a:gd name="connsiteX6" fmla="*/ 3796683 w 4612465"/>
              <a:gd name="connsiteY6" fmla="*/ 3637083 h 4605898"/>
              <a:gd name="connsiteX7" fmla="*/ 3659703 w 4612465"/>
              <a:gd name="connsiteY7" fmla="*/ 3759119 h 4605898"/>
              <a:gd name="connsiteX8" fmla="*/ 2624889 w 4612465"/>
              <a:gd name="connsiteY8" fmla="*/ 4584729 h 4605898"/>
              <a:gd name="connsiteX9" fmla="*/ 2321044 w 4612465"/>
              <a:gd name="connsiteY9" fmla="*/ 4585974 h 4605898"/>
              <a:gd name="connsiteX10" fmla="*/ 2319799 w 4612465"/>
              <a:gd name="connsiteY10" fmla="*/ 4605898 h 4605898"/>
              <a:gd name="connsiteX11" fmla="*/ 1820448 w 4612465"/>
              <a:gd name="connsiteY11" fmla="*/ 4554842 h 4605898"/>
              <a:gd name="connsiteX12" fmla="*/ 969932 w 4612465"/>
              <a:gd name="connsiteY12" fmla="*/ 3791496 h 4605898"/>
              <a:gd name="connsiteX13" fmla="*/ 850387 w 4612465"/>
              <a:gd name="connsiteY13" fmla="*/ 3650781 h 4605898"/>
              <a:gd name="connsiteX14" fmla="*/ 50927 w 4612465"/>
              <a:gd name="connsiteY14" fmla="*/ 2820190 h 4605898"/>
              <a:gd name="connsiteX15" fmla="*/ 50927 w 4612465"/>
              <a:gd name="connsiteY15" fmla="*/ 1775413 h 4605898"/>
              <a:gd name="connsiteX16" fmla="*/ 830463 w 4612465"/>
              <a:gd name="connsiteY16" fmla="*/ 957275 h 4605898"/>
              <a:gd name="connsiteX17" fmla="*/ 946272 w 4612465"/>
              <a:gd name="connsiteY17" fmla="*/ 867616 h 4605898"/>
              <a:gd name="connsiteX18" fmla="*/ 1900145 w 4612465"/>
              <a:gd name="connsiteY18" fmla="*/ 29553 h 4605898"/>
              <a:gd name="connsiteX19" fmla="*/ 2331739 w 4612465"/>
              <a:gd name="connsiteY19" fmla="*/ 287 h 460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12465" h="4605898">
                <a:moveTo>
                  <a:pt x="2331739" y="287"/>
                </a:moveTo>
                <a:cubicBezTo>
                  <a:pt x="2571732" y="-3057"/>
                  <a:pt x="2811056" y="22238"/>
                  <a:pt x="3044543" y="111741"/>
                </a:cubicBezTo>
                <a:cubicBezTo>
                  <a:pt x="3345897" y="227550"/>
                  <a:pt x="3537668" y="446717"/>
                  <a:pt x="3619855" y="754297"/>
                </a:cubicBezTo>
                <a:cubicBezTo>
                  <a:pt x="3653477" y="880069"/>
                  <a:pt x="3698307" y="946068"/>
                  <a:pt x="3837777" y="977199"/>
                </a:cubicBezTo>
                <a:cubicBezTo>
                  <a:pt x="4215091" y="1061877"/>
                  <a:pt x="4445465" y="1313421"/>
                  <a:pt x="4536370" y="1684509"/>
                </a:cubicBezTo>
                <a:cubicBezTo>
                  <a:pt x="4631010" y="2069296"/>
                  <a:pt x="4638481" y="2459063"/>
                  <a:pt x="4552559" y="2847586"/>
                </a:cubicBezTo>
                <a:cubicBezTo>
                  <a:pt x="4461654" y="3262258"/>
                  <a:pt x="4211356" y="3525009"/>
                  <a:pt x="3796683" y="3637083"/>
                </a:cubicBezTo>
                <a:cubicBezTo>
                  <a:pt x="3743136" y="3652026"/>
                  <a:pt x="3670911" y="3708063"/>
                  <a:pt x="3659703" y="3759119"/>
                </a:cubicBezTo>
                <a:cubicBezTo>
                  <a:pt x="3535177" y="4275903"/>
                  <a:pt x="3208918" y="4526201"/>
                  <a:pt x="2624889" y="4584729"/>
                </a:cubicBezTo>
                <a:cubicBezTo>
                  <a:pt x="2525268" y="4593446"/>
                  <a:pt x="2423156" y="4585974"/>
                  <a:pt x="2321044" y="4585974"/>
                </a:cubicBezTo>
                <a:lnTo>
                  <a:pt x="2319799" y="4605898"/>
                </a:lnTo>
                <a:cubicBezTo>
                  <a:pt x="2152934" y="4589710"/>
                  <a:pt x="1984823" y="4582238"/>
                  <a:pt x="1820448" y="4554842"/>
                </a:cubicBezTo>
                <a:cubicBezTo>
                  <a:pt x="1379624" y="4478881"/>
                  <a:pt x="1082006" y="4241036"/>
                  <a:pt x="969932" y="3791496"/>
                </a:cubicBezTo>
                <a:cubicBezTo>
                  <a:pt x="956234" y="3736704"/>
                  <a:pt x="900198" y="3661988"/>
                  <a:pt x="850387" y="3650781"/>
                </a:cubicBezTo>
                <a:cubicBezTo>
                  <a:pt x="395865" y="3551160"/>
                  <a:pt x="135605" y="3269730"/>
                  <a:pt x="50927" y="2820190"/>
                </a:cubicBezTo>
                <a:cubicBezTo>
                  <a:pt x="-13827" y="2471516"/>
                  <a:pt x="-20053" y="2124087"/>
                  <a:pt x="50927" y="1775413"/>
                </a:cubicBezTo>
                <a:cubicBezTo>
                  <a:pt x="139341" y="1338326"/>
                  <a:pt x="394620" y="1064368"/>
                  <a:pt x="830463" y="957275"/>
                </a:cubicBezTo>
                <a:cubicBezTo>
                  <a:pt x="875292" y="946068"/>
                  <a:pt x="938801" y="903729"/>
                  <a:pt x="946272" y="867616"/>
                </a:cubicBezTo>
                <a:cubicBezTo>
                  <a:pt x="1053365" y="344605"/>
                  <a:pt x="1394568" y="81855"/>
                  <a:pt x="1900145" y="29553"/>
                </a:cubicBezTo>
                <a:cubicBezTo>
                  <a:pt x="2043506" y="14610"/>
                  <a:pt x="2187743" y="2294"/>
                  <a:pt x="2331739" y="28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3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3786E42-3351-4154-8518-0511954BBC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5458" y="671268"/>
            <a:ext cx="3888390" cy="3680862"/>
          </a:xfrm>
          <a:custGeom>
            <a:avLst/>
            <a:gdLst>
              <a:gd name="connsiteX0" fmla="*/ 4307260 w 7774755"/>
              <a:gd name="connsiteY0" fmla="*/ 1196 h 7361724"/>
              <a:gd name="connsiteX1" fmla="*/ 5041142 w 7774755"/>
              <a:gd name="connsiteY1" fmla="*/ 101234 h 7361724"/>
              <a:gd name="connsiteX2" fmla="*/ 6733902 w 7774755"/>
              <a:gd name="connsiteY2" fmla="*/ 1287027 h 7361724"/>
              <a:gd name="connsiteX3" fmla="*/ 7750306 w 7774755"/>
              <a:gd name="connsiteY3" fmla="*/ 3857906 h 7361724"/>
              <a:gd name="connsiteX4" fmla="*/ 6884618 w 7774755"/>
              <a:gd name="connsiteY4" fmla="*/ 5977884 h 7361724"/>
              <a:gd name="connsiteX5" fmla="*/ 3695904 w 7774755"/>
              <a:gd name="connsiteY5" fmla="*/ 7351759 h 7361724"/>
              <a:gd name="connsiteX6" fmla="*/ 3587536 w 7774755"/>
              <a:gd name="connsiteY6" fmla="*/ 7361724 h 7361724"/>
              <a:gd name="connsiteX7" fmla="*/ 3198912 w 7774755"/>
              <a:gd name="connsiteY7" fmla="*/ 7361724 h 7361724"/>
              <a:gd name="connsiteX8" fmla="*/ 1303121 w 7774755"/>
              <a:gd name="connsiteY8" fmla="*/ 6833598 h 7361724"/>
              <a:gd name="connsiteX9" fmla="*/ 2723 w 7774755"/>
              <a:gd name="connsiteY9" fmla="*/ 4534256 h 7361724"/>
              <a:gd name="connsiteX10" fmla="*/ 684062 w 7774755"/>
              <a:gd name="connsiteY10" fmla="*/ 2066761 h 7361724"/>
              <a:gd name="connsiteX11" fmla="*/ 3096774 w 7774755"/>
              <a:gd name="connsiteY11" fmla="*/ 215828 h 7361724"/>
              <a:gd name="connsiteX12" fmla="*/ 4307260 w 7774755"/>
              <a:gd name="connsiteY12" fmla="*/ 1196 h 73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4755" h="7361724">
                <a:moveTo>
                  <a:pt x="4307260" y="1196"/>
                </a:moveTo>
                <a:cubicBezTo>
                  <a:pt x="4549698" y="7874"/>
                  <a:pt x="4793580" y="42381"/>
                  <a:pt x="5041142" y="101234"/>
                </a:cubicBezTo>
                <a:cubicBezTo>
                  <a:pt x="5763586" y="271879"/>
                  <a:pt x="6330330" y="671710"/>
                  <a:pt x="6733902" y="1287027"/>
                </a:cubicBezTo>
                <a:cubicBezTo>
                  <a:pt x="7245840" y="2072988"/>
                  <a:pt x="7623254" y="2918738"/>
                  <a:pt x="7750306" y="3857906"/>
                </a:cubicBezTo>
                <a:cubicBezTo>
                  <a:pt x="7869882" y="4729812"/>
                  <a:pt x="7546028" y="5431074"/>
                  <a:pt x="6884618" y="5977884"/>
                </a:cubicBezTo>
                <a:cubicBezTo>
                  <a:pt x="5957898" y="6743916"/>
                  <a:pt x="4899146" y="7219728"/>
                  <a:pt x="3695904" y="7351759"/>
                </a:cubicBezTo>
                <a:cubicBezTo>
                  <a:pt x="3659782" y="7356741"/>
                  <a:pt x="3623658" y="7360479"/>
                  <a:pt x="3587536" y="7361724"/>
                </a:cubicBezTo>
                <a:cubicBezTo>
                  <a:pt x="3457996" y="7361724"/>
                  <a:pt x="3328454" y="7361724"/>
                  <a:pt x="3198912" y="7361724"/>
                </a:cubicBezTo>
                <a:cubicBezTo>
                  <a:pt x="2523801" y="7339303"/>
                  <a:pt x="1883567" y="7186097"/>
                  <a:pt x="1303121" y="6833598"/>
                </a:cubicBezTo>
                <a:cubicBezTo>
                  <a:pt x="441172" y="6312945"/>
                  <a:pt x="-40873" y="5575562"/>
                  <a:pt x="2723" y="4534256"/>
                </a:cubicBezTo>
                <a:cubicBezTo>
                  <a:pt x="38845" y="3656122"/>
                  <a:pt x="189562" y="2811618"/>
                  <a:pt x="684062" y="2066761"/>
                </a:cubicBezTo>
                <a:cubicBezTo>
                  <a:pt x="1276964" y="1177416"/>
                  <a:pt x="2105282" y="604449"/>
                  <a:pt x="3096774" y="215828"/>
                </a:cubicBezTo>
                <a:cubicBezTo>
                  <a:pt x="3503148" y="56238"/>
                  <a:pt x="3903196" y="-9934"/>
                  <a:pt x="4307260" y="119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7CA760B-A888-45A0-BCF7-0C61FE16C2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35121" y="849046"/>
            <a:ext cx="4102869" cy="3714792"/>
          </a:xfrm>
          <a:custGeom>
            <a:avLst/>
            <a:gdLst>
              <a:gd name="connsiteX0" fmla="*/ 2079901 w 8203601"/>
              <a:gd name="connsiteY0" fmla="*/ 713 h 7429584"/>
              <a:gd name="connsiteX1" fmla="*/ 2673353 w 8203601"/>
              <a:gd name="connsiteY1" fmla="*/ 124397 h 7429584"/>
              <a:gd name="connsiteX2" fmla="*/ 3206471 w 8203601"/>
              <a:gd name="connsiteY2" fmla="*/ 372268 h 7429584"/>
              <a:gd name="connsiteX3" fmla="*/ 4574143 w 8203601"/>
              <a:gd name="connsiteY3" fmla="*/ 559106 h 7429584"/>
              <a:gd name="connsiteX4" fmla="*/ 6173495 w 8203601"/>
              <a:gd name="connsiteY4" fmla="*/ 354830 h 7429584"/>
              <a:gd name="connsiteX5" fmla="*/ 7659499 w 8203601"/>
              <a:gd name="connsiteY5" fmla="*/ 1379945 h 7429584"/>
              <a:gd name="connsiteX6" fmla="*/ 8202583 w 8203601"/>
              <a:gd name="connsiteY6" fmla="*/ 4184997 h 7429584"/>
              <a:gd name="connsiteX7" fmla="*/ 6756439 w 8203601"/>
              <a:gd name="connsiteY7" fmla="*/ 6912823 h 7429584"/>
              <a:gd name="connsiteX8" fmla="*/ 3474275 w 8203601"/>
              <a:gd name="connsiteY8" fmla="*/ 6929016 h 7429584"/>
              <a:gd name="connsiteX9" fmla="*/ 367743 w 8203601"/>
              <a:gd name="connsiteY9" fmla="*/ 3679291 h 7429584"/>
              <a:gd name="connsiteX10" fmla="*/ 1162437 w 8203601"/>
              <a:gd name="connsiteY10" fmla="*/ 313726 h 7429584"/>
              <a:gd name="connsiteX11" fmla="*/ 2079901 w 8203601"/>
              <a:gd name="connsiteY11" fmla="*/ 713 h 74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03601" h="7429584">
                <a:moveTo>
                  <a:pt x="2079901" y="713"/>
                </a:moveTo>
                <a:cubicBezTo>
                  <a:pt x="2274391" y="6690"/>
                  <a:pt x="2473433" y="50130"/>
                  <a:pt x="2673353" y="124397"/>
                </a:cubicBezTo>
                <a:cubicBezTo>
                  <a:pt x="2857703" y="191659"/>
                  <a:pt x="3044543" y="266394"/>
                  <a:pt x="3206471" y="372268"/>
                </a:cubicBezTo>
                <a:cubicBezTo>
                  <a:pt x="3637449" y="658752"/>
                  <a:pt x="4082129" y="662489"/>
                  <a:pt x="4574143" y="559106"/>
                </a:cubicBezTo>
                <a:cubicBezTo>
                  <a:pt x="5098541" y="447004"/>
                  <a:pt x="5639133" y="353585"/>
                  <a:pt x="6173495" y="354830"/>
                </a:cubicBezTo>
                <a:cubicBezTo>
                  <a:pt x="6868543" y="356076"/>
                  <a:pt x="7348099" y="764627"/>
                  <a:pt x="7659499" y="1379945"/>
                </a:cubicBezTo>
                <a:cubicBezTo>
                  <a:pt x="7988339" y="2031385"/>
                  <a:pt x="8200091" y="2997957"/>
                  <a:pt x="8202583" y="4184997"/>
                </a:cubicBezTo>
                <a:cubicBezTo>
                  <a:pt x="8226249" y="5171499"/>
                  <a:pt x="7840111" y="6219034"/>
                  <a:pt x="6756439" y="6912823"/>
                </a:cubicBezTo>
                <a:cubicBezTo>
                  <a:pt x="5672763" y="7607858"/>
                  <a:pt x="4536775" y="7590420"/>
                  <a:pt x="3474275" y="6929016"/>
                </a:cubicBezTo>
                <a:cubicBezTo>
                  <a:pt x="2171375" y="6119387"/>
                  <a:pt x="1120087" y="5020783"/>
                  <a:pt x="367743" y="3679291"/>
                </a:cubicBezTo>
                <a:cubicBezTo>
                  <a:pt x="-365917" y="2373920"/>
                  <a:pt x="48868" y="1218019"/>
                  <a:pt x="1162437" y="313726"/>
                </a:cubicBezTo>
                <a:cubicBezTo>
                  <a:pt x="1444255" y="84850"/>
                  <a:pt x="1755753" y="-9250"/>
                  <a:pt x="2079901" y="71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6D3B06-2AD3-44BB-B730-2EE72BAEC7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76533" y="3357693"/>
            <a:ext cx="3285849" cy="2874487"/>
          </a:xfrm>
          <a:custGeom>
            <a:avLst/>
            <a:gdLst>
              <a:gd name="connsiteX0" fmla="*/ 1226155 w 6569986"/>
              <a:gd name="connsiteY0" fmla="*/ 90 h 5748973"/>
              <a:gd name="connsiteX1" fmla="*/ 1341145 w 6569986"/>
              <a:gd name="connsiteY1" fmla="*/ 3086 h 5748973"/>
              <a:gd name="connsiteX2" fmla="*/ 3153428 w 6569986"/>
              <a:gd name="connsiteY2" fmla="*/ 521223 h 5748973"/>
              <a:gd name="connsiteX3" fmla="*/ 5138844 w 6569986"/>
              <a:gd name="connsiteY3" fmla="*/ 1505185 h 5748973"/>
              <a:gd name="connsiteX4" fmla="*/ 6507710 w 6569986"/>
              <a:gd name="connsiteY4" fmla="*/ 3210303 h 5748973"/>
              <a:gd name="connsiteX5" fmla="*/ 6569986 w 6569986"/>
              <a:gd name="connsiteY5" fmla="*/ 3673637 h 5748973"/>
              <a:gd name="connsiteX6" fmla="*/ 5522474 w 6569986"/>
              <a:gd name="connsiteY6" fmla="*/ 5583020 h 5748973"/>
              <a:gd name="connsiteX7" fmla="*/ 3762505 w 6569986"/>
              <a:gd name="connsiteY7" fmla="*/ 5107231 h 5748973"/>
              <a:gd name="connsiteX8" fmla="*/ 2652715 w 6569986"/>
              <a:gd name="connsiteY8" fmla="*/ 4516854 h 5748973"/>
              <a:gd name="connsiteX9" fmla="*/ 1398441 w 6569986"/>
              <a:gd name="connsiteY9" fmla="*/ 4865600 h 5748973"/>
              <a:gd name="connsiteX10" fmla="*/ 577620 w 6569986"/>
              <a:gd name="connsiteY10" fmla="*/ 5046201 h 5748973"/>
              <a:gd name="connsiteX11" fmla="*/ 33312 w 6569986"/>
              <a:gd name="connsiteY11" fmla="*/ 3843027 h 5748973"/>
              <a:gd name="connsiteX12" fmla="*/ 292388 w 6569986"/>
              <a:gd name="connsiteY12" fmla="*/ 3146781 h 5748973"/>
              <a:gd name="connsiteX13" fmla="*/ 545235 w 6569986"/>
              <a:gd name="connsiteY13" fmla="*/ 902352 h 5748973"/>
              <a:gd name="connsiteX14" fmla="*/ 1226155 w 6569986"/>
              <a:gd name="connsiteY14" fmla="*/ 90 h 574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69986" h="5748973">
                <a:moveTo>
                  <a:pt x="1226155" y="90"/>
                </a:moveTo>
                <a:cubicBezTo>
                  <a:pt x="1263181" y="-319"/>
                  <a:pt x="1301521" y="673"/>
                  <a:pt x="1341145" y="3086"/>
                </a:cubicBezTo>
                <a:cubicBezTo>
                  <a:pt x="1985097" y="42943"/>
                  <a:pt x="2579227" y="257173"/>
                  <a:pt x="3153428" y="521223"/>
                </a:cubicBezTo>
                <a:cubicBezTo>
                  <a:pt x="3824783" y="828867"/>
                  <a:pt x="4486172" y="1160175"/>
                  <a:pt x="5138844" y="1505185"/>
                </a:cubicBezTo>
                <a:cubicBezTo>
                  <a:pt x="5833864" y="1873859"/>
                  <a:pt x="6334578" y="2414415"/>
                  <a:pt x="6507710" y="3210303"/>
                </a:cubicBezTo>
                <a:cubicBezTo>
                  <a:pt x="6541338" y="3368484"/>
                  <a:pt x="6551304" y="3532893"/>
                  <a:pt x="6569986" y="3673637"/>
                </a:cubicBezTo>
                <a:cubicBezTo>
                  <a:pt x="6511446" y="4489453"/>
                  <a:pt x="6259844" y="5179471"/>
                  <a:pt x="5522474" y="5583020"/>
                </a:cubicBezTo>
                <a:cubicBezTo>
                  <a:pt x="4889732" y="5926784"/>
                  <a:pt x="4136172" y="5721273"/>
                  <a:pt x="3762505" y="5107231"/>
                </a:cubicBezTo>
                <a:cubicBezTo>
                  <a:pt x="3503430" y="4681263"/>
                  <a:pt x="3122290" y="4523082"/>
                  <a:pt x="2652715" y="4516854"/>
                </a:cubicBezTo>
                <a:cubicBezTo>
                  <a:pt x="2201824" y="4510627"/>
                  <a:pt x="1784563" y="4618987"/>
                  <a:pt x="1398441" y="4865600"/>
                </a:cubicBezTo>
                <a:cubicBezTo>
                  <a:pt x="1154312" y="5021290"/>
                  <a:pt x="900219" y="5302778"/>
                  <a:pt x="577620" y="5046201"/>
                </a:cubicBezTo>
                <a:cubicBezTo>
                  <a:pt x="79398" y="4651371"/>
                  <a:pt x="-76297" y="4312589"/>
                  <a:pt x="33312" y="3843027"/>
                </a:cubicBezTo>
                <a:cubicBezTo>
                  <a:pt x="88116" y="3603887"/>
                  <a:pt x="190252" y="3372221"/>
                  <a:pt x="292388" y="3146781"/>
                </a:cubicBezTo>
                <a:cubicBezTo>
                  <a:pt x="619969" y="2424379"/>
                  <a:pt x="729578" y="1685785"/>
                  <a:pt x="545235" y="902352"/>
                </a:cubicBezTo>
                <a:cubicBezTo>
                  <a:pt x="410949" y="327856"/>
                  <a:pt x="670764" y="6234"/>
                  <a:pt x="1226155" y="9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81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5CD0F0-47EC-4820-9ED8-7E4D732AAE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4525" y="491112"/>
            <a:ext cx="5925283" cy="5875153"/>
          </a:xfrm>
          <a:custGeom>
            <a:avLst/>
            <a:gdLst>
              <a:gd name="connsiteX0" fmla="*/ 718747 w 11847479"/>
              <a:gd name="connsiteY0" fmla="*/ 0 h 11750306"/>
              <a:gd name="connsiteX1" fmla="*/ 11128733 w 11847479"/>
              <a:gd name="connsiteY1" fmla="*/ 0 h 11750306"/>
              <a:gd name="connsiteX2" fmla="*/ 11847479 w 11847479"/>
              <a:gd name="connsiteY2" fmla="*/ 718746 h 11750306"/>
              <a:gd name="connsiteX3" fmla="*/ 11847479 w 11847479"/>
              <a:gd name="connsiteY3" fmla="*/ 11031560 h 11750306"/>
              <a:gd name="connsiteX4" fmla="*/ 11128733 w 11847479"/>
              <a:gd name="connsiteY4" fmla="*/ 11750306 h 11750306"/>
              <a:gd name="connsiteX5" fmla="*/ 718747 w 11847479"/>
              <a:gd name="connsiteY5" fmla="*/ 11750306 h 11750306"/>
              <a:gd name="connsiteX6" fmla="*/ 0 w 11847479"/>
              <a:gd name="connsiteY6" fmla="*/ 11031560 h 11750306"/>
              <a:gd name="connsiteX7" fmla="*/ 0 w 11847479"/>
              <a:gd name="connsiteY7" fmla="*/ 718746 h 11750306"/>
              <a:gd name="connsiteX8" fmla="*/ 718747 w 11847479"/>
              <a:gd name="connsiteY8" fmla="*/ 0 h 1175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7479" h="11750306">
                <a:moveTo>
                  <a:pt x="718747" y="0"/>
                </a:moveTo>
                <a:lnTo>
                  <a:pt x="11128733" y="0"/>
                </a:lnTo>
                <a:cubicBezTo>
                  <a:pt x="11526099" y="0"/>
                  <a:pt x="11847479" y="321380"/>
                  <a:pt x="11847479" y="718746"/>
                </a:cubicBezTo>
                <a:lnTo>
                  <a:pt x="11847479" y="11031560"/>
                </a:lnTo>
                <a:cubicBezTo>
                  <a:pt x="11847479" y="11428926"/>
                  <a:pt x="11526099" y="11750306"/>
                  <a:pt x="11128733" y="11750306"/>
                </a:cubicBezTo>
                <a:lnTo>
                  <a:pt x="718747" y="11750306"/>
                </a:lnTo>
                <a:cubicBezTo>
                  <a:pt x="321381" y="11750306"/>
                  <a:pt x="0" y="11428926"/>
                  <a:pt x="0" y="11031560"/>
                </a:cubicBezTo>
                <a:lnTo>
                  <a:pt x="0" y="718746"/>
                </a:lnTo>
                <a:cubicBezTo>
                  <a:pt x="0" y="321380"/>
                  <a:pt x="321381" y="0"/>
                  <a:pt x="71874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A141BB-D030-40F5-BA68-231341C94B4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32057" y="1589675"/>
            <a:ext cx="2569231" cy="3677803"/>
          </a:xfrm>
          <a:custGeom>
            <a:avLst/>
            <a:gdLst>
              <a:gd name="connsiteX0" fmla="*/ 2576344 w 5137124"/>
              <a:gd name="connsiteY0" fmla="*/ 21 h 7355605"/>
              <a:gd name="connsiteX1" fmla="*/ 5110969 w 5137124"/>
              <a:gd name="connsiteY1" fmla="*/ 2195164 h 7355605"/>
              <a:gd name="connsiteX2" fmla="*/ 5134633 w 5137124"/>
              <a:gd name="connsiteY2" fmla="*/ 2606206 h 7355605"/>
              <a:gd name="connsiteX3" fmla="*/ 5137124 w 5137124"/>
              <a:gd name="connsiteY3" fmla="*/ 7228556 h 7355605"/>
              <a:gd name="connsiteX4" fmla="*/ 5137124 w 5137124"/>
              <a:gd name="connsiteY4" fmla="*/ 7355605 h 7355605"/>
              <a:gd name="connsiteX5" fmla="*/ 6956 w 5137124"/>
              <a:gd name="connsiteY5" fmla="*/ 7355605 h 7355605"/>
              <a:gd name="connsiteX6" fmla="*/ 1974 w 5137124"/>
              <a:gd name="connsiteY6" fmla="*/ 7228556 h 7355605"/>
              <a:gd name="connsiteX7" fmla="*/ 1974 w 5137124"/>
              <a:gd name="connsiteY7" fmla="*/ 2568839 h 7355605"/>
              <a:gd name="connsiteX8" fmla="*/ 2008457 w 5137124"/>
              <a:gd name="connsiteY8" fmla="*/ 62730 h 7355605"/>
              <a:gd name="connsiteX9" fmla="*/ 2576344 w 5137124"/>
              <a:gd name="connsiteY9" fmla="*/ 21 h 7355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37124" h="7355605">
                <a:moveTo>
                  <a:pt x="2576344" y="21"/>
                </a:moveTo>
                <a:cubicBezTo>
                  <a:pt x="3870909" y="-5037"/>
                  <a:pt x="4922433" y="947248"/>
                  <a:pt x="5110969" y="2195164"/>
                </a:cubicBezTo>
                <a:cubicBezTo>
                  <a:pt x="5132142" y="2330933"/>
                  <a:pt x="5134633" y="2469192"/>
                  <a:pt x="5134633" y="2606206"/>
                </a:cubicBezTo>
                <a:cubicBezTo>
                  <a:pt x="5137124" y="4146989"/>
                  <a:pt x="5137124" y="5687773"/>
                  <a:pt x="5137124" y="7228556"/>
                </a:cubicBezTo>
                <a:cubicBezTo>
                  <a:pt x="5137124" y="7265923"/>
                  <a:pt x="5137124" y="7302045"/>
                  <a:pt x="5137124" y="7355605"/>
                </a:cubicBezTo>
                <a:lnTo>
                  <a:pt x="6956" y="7355605"/>
                </a:lnTo>
                <a:cubicBezTo>
                  <a:pt x="4465" y="7308273"/>
                  <a:pt x="1974" y="7268415"/>
                  <a:pt x="1974" y="7228556"/>
                </a:cubicBezTo>
                <a:cubicBezTo>
                  <a:pt x="729" y="5675317"/>
                  <a:pt x="-1762" y="4122078"/>
                  <a:pt x="1974" y="2568839"/>
                </a:cubicBezTo>
                <a:cubicBezTo>
                  <a:pt x="4465" y="1358134"/>
                  <a:pt x="826488" y="316829"/>
                  <a:pt x="2008457" y="62730"/>
                </a:cubicBezTo>
                <a:cubicBezTo>
                  <a:pt x="2201508" y="21003"/>
                  <a:pt x="2391406" y="743"/>
                  <a:pt x="2576344" y="2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78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0105C2A-B97B-4D55-A516-7F7B1AB0EF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2013" y="1193428"/>
            <a:ext cx="4330894" cy="4471147"/>
          </a:xfrm>
          <a:custGeom>
            <a:avLst/>
            <a:gdLst>
              <a:gd name="connsiteX0" fmla="*/ 4332288 w 8659533"/>
              <a:gd name="connsiteY0" fmla="*/ 0 h 8942293"/>
              <a:gd name="connsiteX1" fmla="*/ 5008656 w 8659533"/>
              <a:gd name="connsiteY1" fmla="*/ 540599 h 8942293"/>
              <a:gd name="connsiteX2" fmla="*/ 5419708 w 8659533"/>
              <a:gd name="connsiteY2" fmla="*/ 637757 h 8942293"/>
              <a:gd name="connsiteX3" fmla="*/ 6272952 w 8659533"/>
              <a:gd name="connsiteY3" fmla="*/ 439703 h 8942293"/>
              <a:gd name="connsiteX4" fmla="*/ 6647882 w 8659533"/>
              <a:gd name="connsiteY4" fmla="*/ 1230671 h 8942293"/>
              <a:gd name="connsiteX5" fmla="*/ 6980460 w 8659533"/>
              <a:gd name="connsiteY5" fmla="*/ 1493497 h 8942293"/>
              <a:gd name="connsiteX6" fmla="*/ 7826231 w 8659533"/>
              <a:gd name="connsiteY6" fmla="*/ 1682830 h 8942293"/>
              <a:gd name="connsiteX7" fmla="*/ 7822494 w 8659533"/>
              <a:gd name="connsiteY7" fmla="*/ 2592132 h 8942293"/>
              <a:gd name="connsiteX8" fmla="*/ 7981933 w 8659533"/>
              <a:gd name="connsiteY8" fmla="*/ 2913501 h 8942293"/>
              <a:gd name="connsiteX9" fmla="*/ 8558651 w 8659533"/>
              <a:gd name="connsiteY9" fmla="*/ 3363169 h 8942293"/>
              <a:gd name="connsiteX10" fmla="*/ 8618441 w 8659533"/>
              <a:gd name="connsiteY10" fmla="*/ 3637205 h 8942293"/>
              <a:gd name="connsiteX11" fmla="*/ 8270915 w 8659533"/>
              <a:gd name="connsiteY11" fmla="*/ 4362155 h 8942293"/>
              <a:gd name="connsiteX12" fmla="*/ 8270915 w 8659533"/>
              <a:gd name="connsiteY12" fmla="*/ 4581384 h 8942293"/>
              <a:gd name="connsiteX13" fmla="*/ 8625914 w 8659533"/>
              <a:gd name="connsiteY13" fmla="*/ 5323772 h 8942293"/>
              <a:gd name="connsiteX14" fmla="*/ 8573599 w 8659533"/>
              <a:gd name="connsiteY14" fmla="*/ 5569159 h 8942293"/>
              <a:gd name="connsiteX15" fmla="*/ 7966986 w 8659533"/>
              <a:gd name="connsiteY15" fmla="*/ 6042494 h 8942293"/>
              <a:gd name="connsiteX16" fmla="*/ 7823740 w 8659533"/>
              <a:gd name="connsiteY16" fmla="*/ 6350161 h 8942293"/>
              <a:gd name="connsiteX17" fmla="*/ 7829968 w 8659533"/>
              <a:gd name="connsiteY17" fmla="*/ 7081339 h 8942293"/>
              <a:gd name="connsiteX18" fmla="*/ 7645618 w 8659533"/>
              <a:gd name="connsiteY18" fmla="*/ 7308042 h 8942293"/>
              <a:gd name="connsiteX19" fmla="*/ 6948074 w 8659533"/>
              <a:gd name="connsiteY19" fmla="*/ 7460007 h 8942293"/>
              <a:gd name="connsiteX20" fmla="*/ 6659092 w 8659533"/>
              <a:gd name="connsiteY20" fmla="*/ 7695429 h 8942293"/>
              <a:gd name="connsiteX21" fmla="*/ 6330250 w 8659533"/>
              <a:gd name="connsiteY21" fmla="*/ 8389239 h 8942293"/>
              <a:gd name="connsiteX22" fmla="*/ 6145900 w 8659533"/>
              <a:gd name="connsiteY22" fmla="*/ 8478923 h 8942293"/>
              <a:gd name="connsiteX23" fmla="*/ 5326287 w 8659533"/>
              <a:gd name="connsiteY23" fmla="*/ 8292081 h 8942293"/>
              <a:gd name="connsiteX24" fmla="*/ 5097095 w 8659533"/>
              <a:gd name="connsiteY24" fmla="*/ 8343151 h 8942293"/>
              <a:gd name="connsiteX25" fmla="*/ 4331043 w 8659533"/>
              <a:gd name="connsiteY25" fmla="*/ 8942293 h 8942293"/>
              <a:gd name="connsiteX26" fmla="*/ 3603605 w 8659533"/>
              <a:gd name="connsiteY26" fmla="*/ 8363081 h 8942293"/>
              <a:gd name="connsiteX27" fmla="*/ 3305904 w 8659533"/>
              <a:gd name="connsiteY27" fmla="*/ 8293326 h 8942293"/>
              <a:gd name="connsiteX28" fmla="*/ 2539852 w 8659533"/>
              <a:gd name="connsiteY28" fmla="*/ 8473941 h 8942293"/>
              <a:gd name="connsiteX29" fmla="*/ 2320624 w 8659533"/>
              <a:gd name="connsiteY29" fmla="*/ 8361835 h 8942293"/>
              <a:gd name="connsiteX30" fmla="*/ 1968116 w 8659533"/>
              <a:gd name="connsiteY30" fmla="*/ 7638131 h 8942293"/>
              <a:gd name="connsiteX31" fmla="*/ 1773800 w 8659533"/>
              <a:gd name="connsiteY31" fmla="*/ 7479937 h 8942293"/>
              <a:gd name="connsiteX32" fmla="*/ 971626 w 8659533"/>
              <a:gd name="connsiteY32" fmla="*/ 7294340 h 8942293"/>
              <a:gd name="connsiteX33" fmla="*/ 829626 w 8659533"/>
              <a:gd name="connsiteY33" fmla="*/ 7109989 h 8942293"/>
              <a:gd name="connsiteX34" fmla="*/ 827135 w 8659533"/>
              <a:gd name="connsiteY34" fmla="*/ 6286635 h 8942293"/>
              <a:gd name="connsiteX35" fmla="*/ 726240 w 8659533"/>
              <a:gd name="connsiteY35" fmla="*/ 6074880 h 8942293"/>
              <a:gd name="connsiteX36" fmla="*/ 82259 w 8659533"/>
              <a:gd name="connsiteY36" fmla="*/ 5561685 h 8942293"/>
              <a:gd name="connsiteX37" fmla="*/ 31188 w 8659533"/>
              <a:gd name="connsiteY37" fmla="*/ 5333737 h 8942293"/>
              <a:gd name="connsiteX38" fmla="*/ 379960 w 8659533"/>
              <a:gd name="connsiteY38" fmla="*/ 4608788 h 8942293"/>
              <a:gd name="connsiteX39" fmla="*/ 381206 w 8659533"/>
              <a:gd name="connsiteY39" fmla="*/ 4339734 h 8942293"/>
              <a:gd name="connsiteX40" fmla="*/ 41154 w 8659533"/>
              <a:gd name="connsiteY40" fmla="*/ 3630977 h 8942293"/>
              <a:gd name="connsiteX41" fmla="*/ 107171 w 8659533"/>
              <a:gd name="connsiteY41" fmla="*/ 3363169 h 8942293"/>
              <a:gd name="connsiteX42" fmla="*/ 698837 w 8659533"/>
              <a:gd name="connsiteY42" fmla="*/ 2899799 h 8942293"/>
              <a:gd name="connsiteX43" fmla="*/ 833363 w 8659533"/>
              <a:gd name="connsiteY43" fmla="*/ 2607079 h 8942293"/>
              <a:gd name="connsiteX44" fmla="*/ 832117 w 8659533"/>
              <a:gd name="connsiteY44" fmla="*/ 1687813 h 8942293"/>
              <a:gd name="connsiteX45" fmla="*/ 1751379 w 8659533"/>
              <a:gd name="connsiteY45" fmla="*/ 1474812 h 8942293"/>
              <a:gd name="connsiteX46" fmla="*/ 1989291 w 8659533"/>
              <a:gd name="connsiteY46" fmla="*/ 1280496 h 8942293"/>
              <a:gd name="connsiteX47" fmla="*/ 2389133 w 8659533"/>
              <a:gd name="connsiteY47" fmla="*/ 439703 h 8942293"/>
              <a:gd name="connsiteX48" fmla="*/ 3279746 w 8659533"/>
              <a:gd name="connsiteY48" fmla="*/ 645231 h 8942293"/>
              <a:gd name="connsiteX49" fmla="*/ 3612324 w 8659533"/>
              <a:gd name="connsiteY49" fmla="*/ 575476 h 8942293"/>
              <a:gd name="connsiteX50" fmla="*/ 4332288 w 8659533"/>
              <a:gd name="connsiteY50" fmla="*/ 0 h 894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659533" h="8942293">
                <a:moveTo>
                  <a:pt x="4332288" y="0"/>
                </a:moveTo>
                <a:cubicBezTo>
                  <a:pt x="4561481" y="181861"/>
                  <a:pt x="4793165" y="352510"/>
                  <a:pt x="5008656" y="540599"/>
                </a:cubicBezTo>
                <a:cubicBezTo>
                  <a:pt x="5135709" y="652704"/>
                  <a:pt x="5254042" y="686336"/>
                  <a:pt x="5419708" y="637757"/>
                </a:cubicBezTo>
                <a:cubicBezTo>
                  <a:pt x="5694989" y="559283"/>
                  <a:pt x="5976497" y="506967"/>
                  <a:pt x="6272952" y="439703"/>
                </a:cubicBezTo>
                <a:cubicBezTo>
                  <a:pt x="6400005" y="703774"/>
                  <a:pt x="6537022" y="961618"/>
                  <a:pt x="6647882" y="1230671"/>
                </a:cubicBezTo>
                <a:cubicBezTo>
                  <a:pt x="6715145" y="1391356"/>
                  <a:pt x="6817285" y="1462356"/>
                  <a:pt x="6980460" y="1493497"/>
                </a:cubicBezTo>
                <a:cubicBezTo>
                  <a:pt x="7260723" y="1545812"/>
                  <a:pt x="7537249" y="1616813"/>
                  <a:pt x="7826231" y="1682830"/>
                </a:cubicBezTo>
                <a:cubicBezTo>
                  <a:pt x="7826231" y="1995481"/>
                  <a:pt x="7834950" y="2294429"/>
                  <a:pt x="7822494" y="2592132"/>
                </a:cubicBezTo>
                <a:cubicBezTo>
                  <a:pt x="7816266" y="2737869"/>
                  <a:pt x="7868582" y="2830045"/>
                  <a:pt x="7981933" y="2913501"/>
                </a:cubicBezTo>
                <a:cubicBezTo>
                  <a:pt x="8177494" y="3057993"/>
                  <a:pt x="8360599" y="3222414"/>
                  <a:pt x="8558651" y="3363169"/>
                </a:cubicBezTo>
                <a:cubicBezTo>
                  <a:pt x="8674493" y="3445380"/>
                  <a:pt x="8680721" y="3520117"/>
                  <a:pt x="8618441" y="3637205"/>
                </a:cubicBezTo>
                <a:cubicBezTo>
                  <a:pt x="8493880" y="3875118"/>
                  <a:pt x="8376792" y="4118014"/>
                  <a:pt x="8270915" y="4362155"/>
                </a:cubicBezTo>
                <a:cubicBezTo>
                  <a:pt x="8243512" y="4425682"/>
                  <a:pt x="8242266" y="4519103"/>
                  <a:pt x="8270915" y="4581384"/>
                </a:cubicBezTo>
                <a:cubicBezTo>
                  <a:pt x="8380529" y="4831753"/>
                  <a:pt x="8501353" y="5078386"/>
                  <a:pt x="8625914" y="5323772"/>
                </a:cubicBezTo>
                <a:cubicBezTo>
                  <a:pt x="8678230" y="5427159"/>
                  <a:pt x="8675739" y="5494422"/>
                  <a:pt x="8573599" y="5569159"/>
                </a:cubicBezTo>
                <a:cubicBezTo>
                  <a:pt x="8366827" y="5719879"/>
                  <a:pt x="8176248" y="5894266"/>
                  <a:pt x="7966986" y="6042494"/>
                </a:cubicBezTo>
                <a:cubicBezTo>
                  <a:pt x="7852389" y="6123459"/>
                  <a:pt x="7818758" y="6215635"/>
                  <a:pt x="7823740" y="6350161"/>
                </a:cubicBezTo>
                <a:cubicBezTo>
                  <a:pt x="7833705" y="6594303"/>
                  <a:pt x="7815020" y="6839689"/>
                  <a:pt x="7829968" y="7081339"/>
                </a:cubicBezTo>
                <a:cubicBezTo>
                  <a:pt x="7839933" y="7230813"/>
                  <a:pt x="7778898" y="7281884"/>
                  <a:pt x="7645618" y="7308042"/>
                </a:cubicBezTo>
                <a:cubicBezTo>
                  <a:pt x="7411442" y="7352884"/>
                  <a:pt x="7182250" y="7421393"/>
                  <a:pt x="6948074" y="7460007"/>
                </a:cubicBezTo>
                <a:cubicBezTo>
                  <a:pt x="6797356" y="7484919"/>
                  <a:pt x="6716390" y="7558411"/>
                  <a:pt x="6659092" y="7695429"/>
                </a:cubicBezTo>
                <a:cubicBezTo>
                  <a:pt x="6558198" y="7930851"/>
                  <a:pt x="6434882" y="8156308"/>
                  <a:pt x="6330250" y="8389239"/>
                </a:cubicBezTo>
                <a:cubicBezTo>
                  <a:pt x="6289146" y="8480169"/>
                  <a:pt x="6240566" y="8502590"/>
                  <a:pt x="6145900" y="8478923"/>
                </a:cubicBezTo>
                <a:cubicBezTo>
                  <a:pt x="5874357" y="8411660"/>
                  <a:pt x="5601568" y="8344397"/>
                  <a:pt x="5326287" y="8292081"/>
                </a:cubicBezTo>
                <a:cubicBezTo>
                  <a:pt x="5254042" y="8278379"/>
                  <a:pt x="5156884" y="8300799"/>
                  <a:pt x="5097095" y="8343151"/>
                </a:cubicBezTo>
                <a:cubicBezTo>
                  <a:pt x="4842990" y="8531239"/>
                  <a:pt x="4597604" y="8733029"/>
                  <a:pt x="4331043" y="8942293"/>
                </a:cubicBezTo>
                <a:cubicBezTo>
                  <a:pt x="4080675" y="8744240"/>
                  <a:pt x="3840271" y="8556151"/>
                  <a:pt x="3603605" y="8363081"/>
                </a:cubicBezTo>
                <a:cubicBezTo>
                  <a:pt x="3512675" y="8288343"/>
                  <a:pt x="3427974" y="8258449"/>
                  <a:pt x="3305904" y="8293326"/>
                </a:cubicBezTo>
                <a:cubicBezTo>
                  <a:pt x="3054290" y="8364326"/>
                  <a:pt x="2792711" y="8404186"/>
                  <a:pt x="2539852" y="8473941"/>
                </a:cubicBezTo>
                <a:cubicBezTo>
                  <a:pt x="2415291" y="8508818"/>
                  <a:pt x="2367957" y="8467712"/>
                  <a:pt x="2320624" y="8361835"/>
                </a:cubicBezTo>
                <a:cubicBezTo>
                  <a:pt x="2211010" y="8117694"/>
                  <a:pt x="2096414" y="7873553"/>
                  <a:pt x="1968116" y="7638131"/>
                </a:cubicBezTo>
                <a:cubicBezTo>
                  <a:pt x="1929502" y="7568376"/>
                  <a:pt x="1848537" y="7501113"/>
                  <a:pt x="1773800" y="7479937"/>
                </a:cubicBezTo>
                <a:cubicBezTo>
                  <a:pt x="1509731" y="7405200"/>
                  <a:pt x="1241924" y="7344165"/>
                  <a:pt x="971626" y="7294340"/>
                </a:cubicBezTo>
                <a:cubicBezTo>
                  <a:pt x="853293" y="7271919"/>
                  <a:pt x="827135" y="7219603"/>
                  <a:pt x="829626" y="7109989"/>
                </a:cubicBezTo>
                <a:cubicBezTo>
                  <a:pt x="835854" y="6837199"/>
                  <a:pt x="838345" y="6560671"/>
                  <a:pt x="827135" y="6286635"/>
                </a:cubicBezTo>
                <a:cubicBezTo>
                  <a:pt x="824644" y="6214389"/>
                  <a:pt x="781047" y="6123459"/>
                  <a:pt x="726240" y="6074880"/>
                </a:cubicBezTo>
                <a:cubicBezTo>
                  <a:pt x="518223" y="5895511"/>
                  <a:pt x="301486" y="5726107"/>
                  <a:pt x="82259" y="5561685"/>
                </a:cubicBezTo>
                <a:cubicBezTo>
                  <a:pt x="-9917" y="5493176"/>
                  <a:pt x="-21127" y="5433387"/>
                  <a:pt x="31188" y="5333737"/>
                </a:cubicBezTo>
                <a:cubicBezTo>
                  <a:pt x="155750" y="5095824"/>
                  <a:pt x="276574" y="4855420"/>
                  <a:pt x="379960" y="4608788"/>
                </a:cubicBezTo>
                <a:cubicBezTo>
                  <a:pt x="412346" y="4530314"/>
                  <a:pt x="413592" y="4418208"/>
                  <a:pt x="381206" y="4339734"/>
                </a:cubicBezTo>
                <a:cubicBezTo>
                  <a:pt x="281557" y="4098084"/>
                  <a:pt x="166960" y="3861417"/>
                  <a:pt x="41154" y="3630977"/>
                </a:cubicBezTo>
                <a:cubicBezTo>
                  <a:pt x="-27355" y="3506415"/>
                  <a:pt x="48" y="3441643"/>
                  <a:pt x="107171" y="3363169"/>
                </a:cubicBezTo>
                <a:cubicBezTo>
                  <a:pt x="308960" y="3214941"/>
                  <a:pt x="495802" y="3046782"/>
                  <a:pt x="698837" y="2899799"/>
                </a:cubicBezTo>
                <a:cubicBezTo>
                  <a:pt x="805960" y="2822571"/>
                  <a:pt x="838345" y="2734132"/>
                  <a:pt x="833363" y="2607079"/>
                </a:cubicBezTo>
                <a:cubicBezTo>
                  <a:pt x="825889" y="2308131"/>
                  <a:pt x="832117" y="2009182"/>
                  <a:pt x="832117" y="1687813"/>
                </a:cubicBezTo>
                <a:cubicBezTo>
                  <a:pt x="1139784" y="1614321"/>
                  <a:pt x="1443713" y="1533356"/>
                  <a:pt x="1751379" y="1474812"/>
                </a:cubicBezTo>
                <a:cubicBezTo>
                  <a:pt x="1877186" y="1449900"/>
                  <a:pt x="1940712" y="1387619"/>
                  <a:pt x="1989291" y="1280496"/>
                </a:cubicBezTo>
                <a:cubicBezTo>
                  <a:pt x="2116344" y="1003969"/>
                  <a:pt x="2250870" y="731178"/>
                  <a:pt x="2389133" y="439703"/>
                </a:cubicBezTo>
                <a:cubicBezTo>
                  <a:pt x="2689325" y="508213"/>
                  <a:pt x="2985781" y="572985"/>
                  <a:pt x="3279746" y="645231"/>
                </a:cubicBezTo>
                <a:cubicBezTo>
                  <a:pt x="3406798" y="677616"/>
                  <a:pt x="3505202" y="668897"/>
                  <a:pt x="3612324" y="575476"/>
                </a:cubicBezTo>
                <a:cubicBezTo>
                  <a:pt x="3841517" y="376177"/>
                  <a:pt x="4086903" y="194317"/>
                  <a:pt x="433228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59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A715BD-D552-4DAA-A890-B2890D1C80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4698" y="667702"/>
            <a:ext cx="3641774" cy="3939191"/>
          </a:xfrm>
          <a:custGeom>
            <a:avLst/>
            <a:gdLst>
              <a:gd name="connsiteX0" fmla="*/ 3640826 w 7281652"/>
              <a:gd name="connsiteY0" fmla="*/ 0 h 7878382"/>
              <a:gd name="connsiteX1" fmla="*/ 7281652 w 7281652"/>
              <a:gd name="connsiteY1" fmla="*/ 3639626 h 7878382"/>
              <a:gd name="connsiteX2" fmla="*/ 7281652 w 7281652"/>
              <a:gd name="connsiteY2" fmla="*/ 7878382 h 7878382"/>
              <a:gd name="connsiteX3" fmla="*/ 0 w 7281652"/>
              <a:gd name="connsiteY3" fmla="*/ 7878382 h 7878382"/>
              <a:gd name="connsiteX4" fmla="*/ 0 w 7281652"/>
              <a:gd name="connsiteY4" fmla="*/ 3639626 h 7878382"/>
              <a:gd name="connsiteX5" fmla="*/ 3640826 w 7281652"/>
              <a:gd name="connsiteY5" fmla="*/ 0 h 787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652" h="7878382">
                <a:moveTo>
                  <a:pt x="3640826" y="0"/>
                </a:moveTo>
                <a:cubicBezTo>
                  <a:pt x="5643717" y="0"/>
                  <a:pt x="7281652" y="1637956"/>
                  <a:pt x="7281652" y="3639626"/>
                </a:cubicBezTo>
                <a:lnTo>
                  <a:pt x="7281652" y="7878382"/>
                </a:lnTo>
                <a:lnTo>
                  <a:pt x="0" y="7878382"/>
                </a:lnTo>
                <a:lnTo>
                  <a:pt x="0" y="3639626"/>
                </a:lnTo>
                <a:cubicBezTo>
                  <a:pt x="0" y="1637956"/>
                  <a:pt x="1639182" y="0"/>
                  <a:pt x="364082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47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2222A8B-E9AA-4DAF-94AF-7F28701B2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69715" y="379477"/>
            <a:ext cx="2818457" cy="2635152"/>
          </a:xfrm>
          <a:custGeom>
            <a:avLst/>
            <a:gdLst>
              <a:gd name="connsiteX0" fmla="*/ 0 w 5635446"/>
              <a:gd name="connsiteY0" fmla="*/ 0 h 5270304"/>
              <a:gd name="connsiteX1" fmla="*/ 5635446 w 5635446"/>
              <a:gd name="connsiteY1" fmla="*/ 0 h 5270304"/>
              <a:gd name="connsiteX2" fmla="*/ 5635446 w 5635446"/>
              <a:gd name="connsiteY2" fmla="*/ 5270304 h 5270304"/>
              <a:gd name="connsiteX3" fmla="*/ 0 w 5635446"/>
              <a:gd name="connsiteY3" fmla="*/ 5270304 h 52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446" h="5270304">
                <a:moveTo>
                  <a:pt x="0" y="0"/>
                </a:moveTo>
                <a:lnTo>
                  <a:pt x="5635446" y="0"/>
                </a:lnTo>
                <a:lnTo>
                  <a:pt x="5635446" y="5270304"/>
                </a:lnTo>
                <a:lnTo>
                  <a:pt x="0" y="527030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928CA-4A01-4CEA-B42D-341C8DBD33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88798" y="3015252"/>
            <a:ext cx="3848736" cy="3466387"/>
          </a:xfrm>
          <a:custGeom>
            <a:avLst/>
            <a:gdLst>
              <a:gd name="connsiteX0" fmla="*/ 0 w 7695468"/>
              <a:gd name="connsiteY0" fmla="*/ 0 h 6932774"/>
              <a:gd name="connsiteX1" fmla="*/ 7695468 w 7695468"/>
              <a:gd name="connsiteY1" fmla="*/ 0 h 6932774"/>
              <a:gd name="connsiteX2" fmla="*/ 7695468 w 7695468"/>
              <a:gd name="connsiteY2" fmla="*/ 6932774 h 6932774"/>
              <a:gd name="connsiteX3" fmla="*/ 0 w 7695468"/>
              <a:gd name="connsiteY3" fmla="*/ 6932774 h 693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5468" h="6932774">
                <a:moveTo>
                  <a:pt x="0" y="0"/>
                </a:moveTo>
                <a:lnTo>
                  <a:pt x="7695468" y="0"/>
                </a:lnTo>
                <a:lnTo>
                  <a:pt x="7695468" y="6932774"/>
                </a:lnTo>
                <a:lnTo>
                  <a:pt x="0" y="693277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49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B47C720-DC9A-473E-8E71-32BEF2FE01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56006" y="1211335"/>
            <a:ext cx="2110416" cy="1826348"/>
          </a:xfrm>
          <a:custGeom>
            <a:avLst/>
            <a:gdLst>
              <a:gd name="connsiteX0" fmla="*/ 1055245 w 4219733"/>
              <a:gd name="connsiteY0" fmla="*/ 0 h 3652695"/>
              <a:gd name="connsiteX1" fmla="*/ 3164488 w 4219733"/>
              <a:gd name="connsiteY1" fmla="*/ 0 h 3652695"/>
              <a:gd name="connsiteX2" fmla="*/ 4219733 w 4219733"/>
              <a:gd name="connsiteY2" fmla="*/ 1827593 h 3652695"/>
              <a:gd name="connsiteX3" fmla="*/ 3164488 w 4219733"/>
              <a:gd name="connsiteY3" fmla="*/ 3652695 h 3652695"/>
              <a:gd name="connsiteX4" fmla="*/ 1055245 w 4219733"/>
              <a:gd name="connsiteY4" fmla="*/ 3652695 h 3652695"/>
              <a:gd name="connsiteX5" fmla="*/ 0 w 4219733"/>
              <a:gd name="connsiteY5" fmla="*/ 1827593 h 365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9733" h="3652695">
                <a:moveTo>
                  <a:pt x="1055245" y="0"/>
                </a:moveTo>
                <a:lnTo>
                  <a:pt x="3164488" y="0"/>
                </a:lnTo>
                <a:lnTo>
                  <a:pt x="4219733" y="1827593"/>
                </a:lnTo>
                <a:lnTo>
                  <a:pt x="3164488" y="3652695"/>
                </a:lnTo>
                <a:lnTo>
                  <a:pt x="1055245" y="3652695"/>
                </a:lnTo>
                <a:lnTo>
                  <a:pt x="0" y="182759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9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0C5E-BCD8-4B3C-80CD-110B5CF8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1075453"/>
            <a:ext cx="11152980" cy="454884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A20C-C8A0-43AE-9724-5AE5B51BC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2069" y="1803126"/>
            <a:ext cx="11152980" cy="4624868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C7CB95EA-3C6C-4659-9DD6-AD408CA927B4}"/>
              </a:ext>
            </a:extLst>
          </p:cNvPr>
          <p:cNvSpPr/>
          <p:nvPr/>
        </p:nvSpPr>
        <p:spPr>
          <a:xfrm>
            <a:off x="490170" y="1612016"/>
            <a:ext cx="11152981" cy="0"/>
          </a:xfrm>
          <a:custGeom>
            <a:avLst/>
            <a:gdLst/>
            <a:ahLst/>
            <a:cxnLst/>
            <a:rect l="l" t="t" r="r" b="b"/>
            <a:pathLst>
              <a:path w="17622520">
                <a:moveTo>
                  <a:pt x="0" y="0"/>
                </a:moveTo>
                <a:lnTo>
                  <a:pt x="17622500" y="0"/>
                </a:lnTo>
              </a:path>
            </a:pathLst>
          </a:custGeom>
          <a:ln w="10470">
            <a:solidFill>
              <a:srgbClr val="2F69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DB99F71-27AD-434B-ACCE-4AB03B646B74}"/>
              </a:ext>
            </a:extLst>
          </p:cNvPr>
          <p:cNvGrpSpPr/>
          <p:nvPr/>
        </p:nvGrpSpPr>
        <p:grpSpPr>
          <a:xfrm>
            <a:off x="0" y="1"/>
            <a:ext cx="12224515" cy="6858000"/>
            <a:chOff x="0" y="1"/>
            <a:chExt cx="12224515" cy="6858000"/>
          </a:xfrm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4906764F-6E67-4CD7-A7FC-8DB6E0330016}"/>
                </a:ext>
              </a:extLst>
            </p:cNvPr>
            <p:cNvSpPr/>
            <p:nvPr/>
          </p:nvSpPr>
          <p:spPr>
            <a:xfrm>
              <a:off x="0" y="6656947"/>
              <a:ext cx="12113185" cy="201054"/>
            </a:xfrm>
            <a:custGeom>
              <a:avLst/>
              <a:gdLst/>
              <a:ahLst/>
              <a:cxnLst/>
              <a:rect l="l" t="t" r="r" b="b"/>
              <a:pathLst>
                <a:path w="19958050" h="146050">
                  <a:moveTo>
                    <a:pt x="0" y="145995"/>
                  </a:moveTo>
                  <a:lnTo>
                    <a:pt x="19957842" y="145995"/>
                  </a:lnTo>
                  <a:lnTo>
                    <a:pt x="19957842" y="0"/>
                  </a:lnTo>
                  <a:lnTo>
                    <a:pt x="0" y="0"/>
                  </a:lnTo>
                  <a:lnTo>
                    <a:pt x="0" y="145995"/>
                  </a:lnTo>
                  <a:close/>
                </a:path>
              </a:pathLst>
            </a:custGeom>
            <a:solidFill>
              <a:srgbClr val="FFC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BBBAC5D0-FF13-4804-95F5-C437641EC23D}"/>
                </a:ext>
              </a:extLst>
            </p:cNvPr>
            <p:cNvSpPr/>
            <p:nvPr/>
          </p:nvSpPr>
          <p:spPr>
            <a:xfrm>
              <a:off x="12020908" y="1"/>
              <a:ext cx="201927" cy="6797440"/>
            </a:xfrm>
            <a:custGeom>
              <a:avLst/>
              <a:gdLst/>
              <a:ahLst/>
              <a:cxnLst/>
              <a:rect l="l" t="t" r="r" b="b"/>
              <a:pathLst>
                <a:path w="146684" h="11162665">
                  <a:moveTo>
                    <a:pt x="0" y="11162550"/>
                  </a:moveTo>
                  <a:lnTo>
                    <a:pt x="146257" y="11162550"/>
                  </a:lnTo>
                  <a:lnTo>
                    <a:pt x="146257" y="0"/>
                  </a:lnTo>
                  <a:lnTo>
                    <a:pt x="0" y="0"/>
                  </a:lnTo>
                  <a:lnTo>
                    <a:pt x="0" y="11162550"/>
                  </a:lnTo>
                  <a:close/>
                </a:path>
              </a:pathLst>
            </a:custGeom>
            <a:solidFill>
              <a:srgbClr val="90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6">
              <a:extLst>
                <a:ext uri="{FF2B5EF4-FFF2-40B4-BE49-F238E27FC236}">
                  <a16:creationId xmlns:a16="http://schemas.microsoft.com/office/drawing/2014/main" id="{FBE56B9C-8EB7-4EA2-99C0-63FFBEAE7FF6}"/>
                </a:ext>
              </a:extLst>
            </p:cNvPr>
            <p:cNvSpPr/>
            <p:nvPr/>
          </p:nvSpPr>
          <p:spPr>
            <a:xfrm>
              <a:off x="12022588" y="6653536"/>
              <a:ext cx="201927" cy="201053"/>
            </a:xfrm>
            <a:custGeom>
              <a:avLst/>
              <a:gdLst/>
              <a:ahLst/>
              <a:cxnLst/>
              <a:rect l="l" t="t" r="r" b="b"/>
              <a:pathLst>
                <a:path w="146684" h="146050">
                  <a:moveTo>
                    <a:pt x="146257" y="0"/>
                  </a:moveTo>
                  <a:lnTo>
                    <a:pt x="0" y="0"/>
                  </a:lnTo>
                  <a:lnTo>
                    <a:pt x="0" y="145995"/>
                  </a:lnTo>
                  <a:lnTo>
                    <a:pt x="146257" y="145995"/>
                  </a:lnTo>
                  <a:lnTo>
                    <a:pt x="146257" y="0"/>
                  </a:lnTo>
                  <a:close/>
                </a:path>
              </a:pathLst>
            </a:custGeom>
            <a:solidFill>
              <a:srgbClr val="2F6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322F2B7-207B-41E4-8A62-BE95A1F1B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069" y="331995"/>
            <a:ext cx="605058" cy="6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96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3D3AF5-4CCF-4F94-81E5-EFC6A8822E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74597" y="2028862"/>
            <a:ext cx="3832820" cy="3694447"/>
          </a:xfrm>
          <a:custGeom>
            <a:avLst/>
            <a:gdLst>
              <a:gd name="connsiteX0" fmla="*/ 567392 w 7663643"/>
              <a:gd name="connsiteY0" fmla="*/ 0 h 7388894"/>
              <a:gd name="connsiteX1" fmla="*/ 7656039 w 7663643"/>
              <a:gd name="connsiteY1" fmla="*/ 0 h 7388894"/>
              <a:gd name="connsiteX2" fmla="*/ 7656039 w 7663643"/>
              <a:gd name="connsiteY2" fmla="*/ 614288 h 7388894"/>
              <a:gd name="connsiteX3" fmla="*/ 7663515 w 7663643"/>
              <a:gd name="connsiteY3" fmla="*/ 7063683 h 7388894"/>
              <a:gd name="connsiteX4" fmla="*/ 7330826 w 7663643"/>
              <a:gd name="connsiteY4" fmla="*/ 7388894 h 7388894"/>
              <a:gd name="connsiteX5" fmla="*/ 856471 w 7663643"/>
              <a:gd name="connsiteY5" fmla="*/ 7378926 h 7388894"/>
              <a:gd name="connsiteX6" fmla="*/ 481417 w 7663643"/>
              <a:gd name="connsiteY6" fmla="*/ 6981445 h 7388894"/>
              <a:gd name="connsiteX7" fmla="*/ 174894 w 7663643"/>
              <a:gd name="connsiteY7" fmla="*/ 5801465 h 7388894"/>
              <a:gd name="connsiteX8" fmla="*/ 141251 w 7663643"/>
              <a:gd name="connsiteY8" fmla="*/ 4991553 h 7388894"/>
              <a:gd name="connsiteX9" fmla="*/ 549948 w 7663643"/>
              <a:gd name="connsiteY9" fmla="*/ 4008444 h 7388894"/>
              <a:gd name="connsiteX10" fmla="*/ 763019 w 7663643"/>
              <a:gd name="connsiteY10" fmla="*/ 3343070 h 7388894"/>
              <a:gd name="connsiteX11" fmla="*/ 660844 w 7663643"/>
              <a:gd name="connsiteY11" fmla="*/ 2531911 h 7388894"/>
              <a:gd name="connsiteX12" fmla="*/ 530012 w 7663643"/>
              <a:gd name="connsiteY12" fmla="*/ 2018551 h 7388894"/>
              <a:gd name="connsiteX13" fmla="*/ 458988 w 7663643"/>
              <a:gd name="connsiteY13" fmla="*/ 973141 h 7388894"/>
              <a:gd name="connsiteX14" fmla="*/ 446528 w 7663643"/>
              <a:gd name="connsiteY14" fmla="*/ 849785 h 7388894"/>
              <a:gd name="connsiteX15" fmla="*/ 567392 w 7663643"/>
              <a:gd name="connsiteY15" fmla="*/ 0 h 738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63643" h="7388894">
                <a:moveTo>
                  <a:pt x="567392" y="0"/>
                </a:moveTo>
                <a:lnTo>
                  <a:pt x="7656039" y="0"/>
                </a:lnTo>
                <a:cubicBezTo>
                  <a:pt x="7656039" y="215562"/>
                  <a:pt x="7656039" y="414925"/>
                  <a:pt x="7656039" y="614288"/>
                </a:cubicBezTo>
                <a:cubicBezTo>
                  <a:pt x="7658531" y="2764917"/>
                  <a:pt x="7661023" y="4915546"/>
                  <a:pt x="7663515" y="7063683"/>
                </a:cubicBezTo>
                <a:cubicBezTo>
                  <a:pt x="7664761" y="7387648"/>
                  <a:pt x="7663515" y="7388894"/>
                  <a:pt x="7330826" y="7388894"/>
                </a:cubicBezTo>
                <a:cubicBezTo>
                  <a:pt x="5172708" y="7385156"/>
                  <a:pt x="3014589" y="7381418"/>
                  <a:pt x="856471" y="7378926"/>
                </a:cubicBezTo>
                <a:cubicBezTo>
                  <a:pt x="608511" y="7377680"/>
                  <a:pt x="420361" y="7193269"/>
                  <a:pt x="481417" y="6981445"/>
                </a:cubicBezTo>
                <a:cubicBezTo>
                  <a:pt x="613495" y="6522911"/>
                  <a:pt x="416623" y="6152843"/>
                  <a:pt x="174894" y="5801465"/>
                </a:cubicBezTo>
                <a:cubicBezTo>
                  <a:pt x="-56867" y="5465041"/>
                  <a:pt x="-48145" y="5337947"/>
                  <a:pt x="141251" y="4991553"/>
                </a:cubicBezTo>
                <a:cubicBezTo>
                  <a:pt x="310711" y="4681294"/>
                  <a:pt x="424099" y="4339885"/>
                  <a:pt x="549948" y="4008444"/>
                </a:cubicBezTo>
                <a:cubicBezTo>
                  <a:pt x="632186" y="3791637"/>
                  <a:pt x="691995" y="3564861"/>
                  <a:pt x="763019" y="3343070"/>
                </a:cubicBezTo>
                <a:cubicBezTo>
                  <a:pt x="853979" y="3056485"/>
                  <a:pt x="836534" y="2797313"/>
                  <a:pt x="660844" y="2531911"/>
                </a:cubicBezTo>
                <a:cubicBezTo>
                  <a:pt x="567392" y="2391111"/>
                  <a:pt x="533750" y="2192994"/>
                  <a:pt x="530012" y="2018551"/>
                </a:cubicBezTo>
                <a:cubicBezTo>
                  <a:pt x="523781" y="1668420"/>
                  <a:pt x="584837" y="1315796"/>
                  <a:pt x="458988" y="973141"/>
                </a:cubicBezTo>
                <a:cubicBezTo>
                  <a:pt x="445282" y="935761"/>
                  <a:pt x="441544" y="889658"/>
                  <a:pt x="446528" y="849785"/>
                </a:cubicBezTo>
                <a:cubicBezTo>
                  <a:pt x="483909" y="578153"/>
                  <a:pt x="522535" y="306521"/>
                  <a:pt x="56739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564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68441AB-8FAA-4176-855A-4F10333D10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869" y="1131576"/>
            <a:ext cx="2866750" cy="2374231"/>
          </a:xfrm>
          <a:custGeom>
            <a:avLst/>
            <a:gdLst>
              <a:gd name="connsiteX0" fmla="*/ 5262930 w 5732007"/>
              <a:gd name="connsiteY0" fmla="*/ 0 h 4748462"/>
              <a:gd name="connsiteX1" fmla="*/ 4238752 w 5732007"/>
              <a:gd name="connsiteY1" fmla="*/ 4297114 h 4748462"/>
              <a:gd name="connsiteX2" fmla="*/ 0 w 5732007"/>
              <a:gd name="connsiteY2" fmla="*/ 3289180 h 4748462"/>
              <a:gd name="connsiteX3" fmla="*/ 5262930 w 5732007"/>
              <a:gd name="connsiteY3" fmla="*/ 0 h 47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2007" h="4748462">
                <a:moveTo>
                  <a:pt x="5262930" y="0"/>
                </a:moveTo>
                <a:cubicBezTo>
                  <a:pt x="6131363" y="1363016"/>
                  <a:pt x="5796200" y="3324065"/>
                  <a:pt x="4238752" y="4297114"/>
                </a:cubicBezTo>
                <a:cubicBezTo>
                  <a:pt x="2756061" y="5222819"/>
                  <a:pt x="796168" y="4644720"/>
                  <a:pt x="0" y="3289180"/>
                </a:cubicBezTo>
                <a:cubicBezTo>
                  <a:pt x="1749326" y="2195278"/>
                  <a:pt x="3499898" y="1102623"/>
                  <a:pt x="526293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E39EFCD-BAFF-4CB5-B120-0DD0D65FB0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84519" y="3547637"/>
            <a:ext cx="4177799" cy="2096537"/>
          </a:xfrm>
          <a:custGeom>
            <a:avLst/>
            <a:gdLst>
              <a:gd name="connsiteX0" fmla="*/ 4140292 w 8353423"/>
              <a:gd name="connsiteY0" fmla="*/ 134 h 4193073"/>
              <a:gd name="connsiteX1" fmla="*/ 6449522 w 8353423"/>
              <a:gd name="connsiteY1" fmla="*/ 695947 h 4193073"/>
              <a:gd name="connsiteX2" fmla="*/ 8348493 w 8353423"/>
              <a:gd name="connsiteY2" fmla="*/ 4193073 h 4193073"/>
              <a:gd name="connsiteX3" fmla="*/ 0 w 8353423"/>
              <a:gd name="connsiteY3" fmla="*/ 4193073 h 4193073"/>
              <a:gd name="connsiteX4" fmla="*/ 1851621 w 8353423"/>
              <a:gd name="connsiteY4" fmla="*/ 743289 h 4193073"/>
              <a:gd name="connsiteX5" fmla="*/ 4140292 w 8353423"/>
              <a:gd name="connsiteY5" fmla="*/ 134 h 419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53423" h="4193073">
                <a:moveTo>
                  <a:pt x="4140292" y="134"/>
                </a:moveTo>
                <a:cubicBezTo>
                  <a:pt x="4910970" y="-6406"/>
                  <a:pt x="5685075" y="226881"/>
                  <a:pt x="6449522" y="695947"/>
                </a:cubicBezTo>
                <a:cubicBezTo>
                  <a:pt x="7842599" y="1550606"/>
                  <a:pt x="8413287" y="3107930"/>
                  <a:pt x="8348493" y="4193073"/>
                </a:cubicBezTo>
                <a:lnTo>
                  <a:pt x="0" y="4193073"/>
                </a:lnTo>
                <a:cubicBezTo>
                  <a:pt x="38627" y="2720467"/>
                  <a:pt x="631744" y="1540639"/>
                  <a:pt x="1851621" y="743289"/>
                </a:cubicBezTo>
                <a:cubicBezTo>
                  <a:pt x="2602363" y="253044"/>
                  <a:pt x="3369614" y="6675"/>
                  <a:pt x="4140292" y="13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29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B6EBF3-BD61-432C-A453-36CD6450BC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35210" y="923457"/>
            <a:ext cx="1475297" cy="1474913"/>
          </a:xfrm>
          <a:custGeom>
            <a:avLst/>
            <a:gdLst>
              <a:gd name="connsiteX0" fmla="*/ 1476158 w 2949825"/>
              <a:gd name="connsiteY0" fmla="*/ 0 h 2949825"/>
              <a:gd name="connsiteX1" fmla="*/ 2949825 w 2949825"/>
              <a:gd name="connsiteY1" fmla="*/ 1474913 h 2949825"/>
              <a:gd name="connsiteX2" fmla="*/ 1476158 w 2949825"/>
              <a:gd name="connsiteY2" fmla="*/ 2949825 h 2949825"/>
              <a:gd name="connsiteX3" fmla="*/ 0 w 2949825"/>
              <a:gd name="connsiteY3" fmla="*/ 1474913 h 2949825"/>
              <a:gd name="connsiteX4" fmla="*/ 1476158 w 2949825"/>
              <a:gd name="connsiteY4" fmla="*/ 0 h 294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825" h="2949825">
                <a:moveTo>
                  <a:pt x="1476158" y="0"/>
                </a:moveTo>
                <a:cubicBezTo>
                  <a:pt x="2289602" y="0"/>
                  <a:pt x="2949825" y="660223"/>
                  <a:pt x="2949825" y="1474913"/>
                </a:cubicBezTo>
                <a:cubicBezTo>
                  <a:pt x="2949825" y="2289602"/>
                  <a:pt x="2289602" y="2949825"/>
                  <a:pt x="1476158" y="2949825"/>
                </a:cubicBezTo>
                <a:cubicBezTo>
                  <a:pt x="660223" y="2949825"/>
                  <a:pt x="0" y="2289602"/>
                  <a:pt x="0" y="1474913"/>
                </a:cubicBezTo>
                <a:cubicBezTo>
                  <a:pt x="0" y="660223"/>
                  <a:pt x="660223" y="0"/>
                  <a:pt x="147615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717C51C-6046-4BC4-B149-E1787E2751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35210" y="2684379"/>
            <a:ext cx="1475297" cy="1474913"/>
          </a:xfrm>
          <a:custGeom>
            <a:avLst/>
            <a:gdLst>
              <a:gd name="connsiteX0" fmla="*/ 1476158 w 2949825"/>
              <a:gd name="connsiteY0" fmla="*/ 0 h 2949825"/>
              <a:gd name="connsiteX1" fmla="*/ 2949825 w 2949825"/>
              <a:gd name="connsiteY1" fmla="*/ 1474913 h 2949825"/>
              <a:gd name="connsiteX2" fmla="*/ 1476158 w 2949825"/>
              <a:gd name="connsiteY2" fmla="*/ 2949825 h 2949825"/>
              <a:gd name="connsiteX3" fmla="*/ 0 w 2949825"/>
              <a:gd name="connsiteY3" fmla="*/ 1474913 h 2949825"/>
              <a:gd name="connsiteX4" fmla="*/ 1476158 w 2949825"/>
              <a:gd name="connsiteY4" fmla="*/ 0 h 294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825" h="2949825">
                <a:moveTo>
                  <a:pt x="1476158" y="0"/>
                </a:moveTo>
                <a:cubicBezTo>
                  <a:pt x="2289602" y="0"/>
                  <a:pt x="2949825" y="661469"/>
                  <a:pt x="2949825" y="1474913"/>
                </a:cubicBezTo>
                <a:cubicBezTo>
                  <a:pt x="2949825" y="2290848"/>
                  <a:pt x="2289602" y="2949825"/>
                  <a:pt x="1476158" y="2949825"/>
                </a:cubicBezTo>
                <a:cubicBezTo>
                  <a:pt x="660223" y="2949825"/>
                  <a:pt x="0" y="2290848"/>
                  <a:pt x="0" y="1474913"/>
                </a:cubicBezTo>
                <a:cubicBezTo>
                  <a:pt x="0" y="661469"/>
                  <a:pt x="660223" y="0"/>
                  <a:pt x="147615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88FBB-4CA9-46FF-A780-A381E07B80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35210" y="4459632"/>
            <a:ext cx="1475297" cy="1474913"/>
          </a:xfrm>
          <a:custGeom>
            <a:avLst/>
            <a:gdLst>
              <a:gd name="connsiteX0" fmla="*/ 1476158 w 2949825"/>
              <a:gd name="connsiteY0" fmla="*/ 0 h 2949825"/>
              <a:gd name="connsiteX1" fmla="*/ 2949825 w 2949825"/>
              <a:gd name="connsiteY1" fmla="*/ 1474913 h 2949825"/>
              <a:gd name="connsiteX2" fmla="*/ 1476158 w 2949825"/>
              <a:gd name="connsiteY2" fmla="*/ 2949825 h 2949825"/>
              <a:gd name="connsiteX3" fmla="*/ 0 w 2949825"/>
              <a:gd name="connsiteY3" fmla="*/ 1474913 h 2949825"/>
              <a:gd name="connsiteX4" fmla="*/ 1476158 w 2949825"/>
              <a:gd name="connsiteY4" fmla="*/ 0 h 294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825" h="2949825">
                <a:moveTo>
                  <a:pt x="1476158" y="0"/>
                </a:moveTo>
                <a:cubicBezTo>
                  <a:pt x="2289602" y="0"/>
                  <a:pt x="2949825" y="660223"/>
                  <a:pt x="2949825" y="1474913"/>
                </a:cubicBezTo>
                <a:cubicBezTo>
                  <a:pt x="2949825" y="2289602"/>
                  <a:pt x="2289602" y="2949825"/>
                  <a:pt x="1476158" y="2949825"/>
                </a:cubicBezTo>
                <a:cubicBezTo>
                  <a:pt x="660223" y="2949825"/>
                  <a:pt x="0" y="2289602"/>
                  <a:pt x="0" y="1474913"/>
                </a:cubicBezTo>
                <a:cubicBezTo>
                  <a:pt x="0" y="660223"/>
                  <a:pt x="660223" y="0"/>
                  <a:pt x="147615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68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8E94524-B4EF-4FCE-9206-05024394C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625" y="379477"/>
            <a:ext cx="5710464" cy="6102160"/>
          </a:xfrm>
          <a:custGeom>
            <a:avLst/>
            <a:gdLst>
              <a:gd name="connsiteX0" fmla="*/ 0 w 11417954"/>
              <a:gd name="connsiteY0" fmla="*/ 0 h 12204320"/>
              <a:gd name="connsiteX1" fmla="*/ 11417954 w 11417954"/>
              <a:gd name="connsiteY1" fmla="*/ 0 h 12204320"/>
              <a:gd name="connsiteX2" fmla="*/ 11417954 w 11417954"/>
              <a:gd name="connsiteY2" fmla="*/ 12204320 h 12204320"/>
              <a:gd name="connsiteX3" fmla="*/ 0 w 11417954"/>
              <a:gd name="connsiteY3" fmla="*/ 12204320 h 122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17954" h="12204320">
                <a:moveTo>
                  <a:pt x="0" y="0"/>
                </a:moveTo>
                <a:lnTo>
                  <a:pt x="11417954" y="0"/>
                </a:lnTo>
                <a:lnTo>
                  <a:pt x="11417954" y="12204320"/>
                </a:lnTo>
                <a:lnTo>
                  <a:pt x="0" y="1220432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055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C7710D6-3F7E-4D41-B8E2-99D3ADB154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7897" y="1103535"/>
            <a:ext cx="4652919" cy="4650928"/>
          </a:xfrm>
          <a:custGeom>
            <a:avLst/>
            <a:gdLst>
              <a:gd name="connsiteX0" fmla="*/ 312 w 9303415"/>
              <a:gd name="connsiteY0" fmla="*/ 0 h 9301856"/>
              <a:gd name="connsiteX1" fmla="*/ 187222 w 9303415"/>
              <a:gd name="connsiteY1" fmla="*/ 0 h 9301856"/>
              <a:gd name="connsiteX2" fmla="*/ 7075455 w 9303415"/>
              <a:gd name="connsiteY2" fmla="*/ 0 h 9301856"/>
              <a:gd name="connsiteX3" fmla="*/ 9303415 w 9303415"/>
              <a:gd name="connsiteY3" fmla="*/ 2225468 h 9301856"/>
              <a:gd name="connsiteX4" fmla="*/ 9303415 w 9303415"/>
              <a:gd name="connsiteY4" fmla="*/ 9112455 h 9301856"/>
              <a:gd name="connsiteX5" fmla="*/ 9303415 w 9303415"/>
              <a:gd name="connsiteY5" fmla="*/ 9301856 h 9301856"/>
              <a:gd name="connsiteX6" fmla="*/ 9127720 w 9303415"/>
              <a:gd name="connsiteY6" fmla="*/ 9301856 h 9301856"/>
              <a:gd name="connsiteX7" fmla="*/ 2270638 w 9303415"/>
              <a:gd name="connsiteY7" fmla="*/ 9301856 h 9301856"/>
              <a:gd name="connsiteX8" fmla="*/ 1558 w 9303415"/>
              <a:gd name="connsiteY8" fmla="*/ 7035269 h 9301856"/>
              <a:gd name="connsiteX9" fmla="*/ 312 w 9303415"/>
              <a:gd name="connsiteY9" fmla="*/ 164481 h 930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03415" h="9301856">
                <a:moveTo>
                  <a:pt x="312" y="0"/>
                </a:moveTo>
                <a:lnTo>
                  <a:pt x="187222" y="0"/>
                </a:lnTo>
                <a:cubicBezTo>
                  <a:pt x="2483715" y="0"/>
                  <a:pt x="4780208" y="0"/>
                  <a:pt x="7075455" y="0"/>
                </a:cubicBezTo>
                <a:cubicBezTo>
                  <a:pt x="8328994" y="0"/>
                  <a:pt x="9303415" y="974421"/>
                  <a:pt x="9303415" y="2225468"/>
                </a:cubicBezTo>
                <a:cubicBezTo>
                  <a:pt x="9303415" y="4520715"/>
                  <a:pt x="9303415" y="6817207"/>
                  <a:pt x="9303415" y="9112455"/>
                </a:cubicBezTo>
                <a:lnTo>
                  <a:pt x="9303415" y="9301856"/>
                </a:lnTo>
                <a:lnTo>
                  <a:pt x="9127720" y="9301856"/>
                </a:lnTo>
                <a:cubicBezTo>
                  <a:pt x="6841195" y="9301856"/>
                  <a:pt x="4555917" y="9301856"/>
                  <a:pt x="2270638" y="9301856"/>
                </a:cubicBezTo>
                <a:cubicBezTo>
                  <a:pt x="963519" y="9300610"/>
                  <a:pt x="2804" y="8341142"/>
                  <a:pt x="1558" y="7035269"/>
                </a:cubicBezTo>
                <a:cubicBezTo>
                  <a:pt x="-934" y="4745006"/>
                  <a:pt x="312" y="2454743"/>
                  <a:pt x="312" y="16448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21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67928FA-F1C9-45F7-B00F-029F139155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1561" y="3199071"/>
            <a:ext cx="1474672" cy="1474913"/>
          </a:xfrm>
          <a:custGeom>
            <a:avLst/>
            <a:gdLst>
              <a:gd name="connsiteX0" fmla="*/ 1473665 w 2948576"/>
              <a:gd name="connsiteY0" fmla="*/ 0 h 2949825"/>
              <a:gd name="connsiteX1" fmla="*/ 2948576 w 2948576"/>
              <a:gd name="connsiteY1" fmla="*/ 1474913 h 2949825"/>
              <a:gd name="connsiteX2" fmla="*/ 1473665 w 2948576"/>
              <a:gd name="connsiteY2" fmla="*/ 2949825 h 2949825"/>
              <a:gd name="connsiteX3" fmla="*/ 0 w 2948576"/>
              <a:gd name="connsiteY3" fmla="*/ 1474913 h 2949825"/>
              <a:gd name="connsiteX4" fmla="*/ 1473665 w 2948576"/>
              <a:gd name="connsiteY4" fmla="*/ 0 h 294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8576" h="2949825">
                <a:moveTo>
                  <a:pt x="1473665" y="0"/>
                </a:moveTo>
                <a:cubicBezTo>
                  <a:pt x="2288354" y="0"/>
                  <a:pt x="2948576" y="660223"/>
                  <a:pt x="2948576" y="1474913"/>
                </a:cubicBezTo>
                <a:cubicBezTo>
                  <a:pt x="2948576" y="2289602"/>
                  <a:pt x="2288354" y="2949825"/>
                  <a:pt x="1473665" y="2949825"/>
                </a:cubicBezTo>
                <a:cubicBezTo>
                  <a:pt x="660222" y="2949825"/>
                  <a:pt x="0" y="2289602"/>
                  <a:pt x="0" y="1474913"/>
                </a:cubicBezTo>
                <a:cubicBezTo>
                  <a:pt x="0" y="660223"/>
                  <a:pt x="660222" y="0"/>
                  <a:pt x="1473665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C535922-5D7D-4D51-9F96-444A88DC46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57301" y="3199071"/>
            <a:ext cx="1475297" cy="1474913"/>
          </a:xfrm>
          <a:custGeom>
            <a:avLst/>
            <a:gdLst>
              <a:gd name="connsiteX0" fmla="*/ 1474913 w 2949825"/>
              <a:gd name="connsiteY0" fmla="*/ 0 h 2949825"/>
              <a:gd name="connsiteX1" fmla="*/ 2949825 w 2949825"/>
              <a:gd name="connsiteY1" fmla="*/ 1474913 h 2949825"/>
              <a:gd name="connsiteX2" fmla="*/ 1474913 w 2949825"/>
              <a:gd name="connsiteY2" fmla="*/ 2949825 h 2949825"/>
              <a:gd name="connsiteX3" fmla="*/ 0 w 2949825"/>
              <a:gd name="connsiteY3" fmla="*/ 1474913 h 2949825"/>
              <a:gd name="connsiteX4" fmla="*/ 1474913 w 2949825"/>
              <a:gd name="connsiteY4" fmla="*/ 0 h 294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825" h="2949825">
                <a:moveTo>
                  <a:pt x="1474913" y="0"/>
                </a:moveTo>
                <a:cubicBezTo>
                  <a:pt x="2289602" y="0"/>
                  <a:pt x="2949825" y="660223"/>
                  <a:pt x="2949825" y="1474913"/>
                </a:cubicBezTo>
                <a:cubicBezTo>
                  <a:pt x="2949825" y="2289602"/>
                  <a:pt x="2289602" y="2949825"/>
                  <a:pt x="1474913" y="2949825"/>
                </a:cubicBezTo>
                <a:cubicBezTo>
                  <a:pt x="660223" y="2949825"/>
                  <a:pt x="0" y="2289602"/>
                  <a:pt x="0" y="1474913"/>
                </a:cubicBezTo>
                <a:cubicBezTo>
                  <a:pt x="0" y="660223"/>
                  <a:pt x="660223" y="0"/>
                  <a:pt x="147491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8DF0E81-540F-4CCA-B7CC-0269F8F767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03663" y="3199071"/>
            <a:ext cx="1475296" cy="1474913"/>
          </a:xfrm>
          <a:custGeom>
            <a:avLst/>
            <a:gdLst>
              <a:gd name="connsiteX0" fmla="*/ 1474912 w 2949824"/>
              <a:gd name="connsiteY0" fmla="*/ 0 h 2949825"/>
              <a:gd name="connsiteX1" fmla="*/ 2949824 w 2949824"/>
              <a:gd name="connsiteY1" fmla="*/ 1474913 h 2949825"/>
              <a:gd name="connsiteX2" fmla="*/ 1474912 w 2949824"/>
              <a:gd name="connsiteY2" fmla="*/ 2949825 h 2949825"/>
              <a:gd name="connsiteX3" fmla="*/ 0 w 2949824"/>
              <a:gd name="connsiteY3" fmla="*/ 1474913 h 2949825"/>
              <a:gd name="connsiteX4" fmla="*/ 1474912 w 2949824"/>
              <a:gd name="connsiteY4" fmla="*/ 0 h 294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824" h="2949825">
                <a:moveTo>
                  <a:pt x="1474912" y="0"/>
                </a:moveTo>
                <a:cubicBezTo>
                  <a:pt x="2290848" y="0"/>
                  <a:pt x="2949824" y="660223"/>
                  <a:pt x="2949824" y="1474913"/>
                </a:cubicBezTo>
                <a:cubicBezTo>
                  <a:pt x="2949824" y="2289602"/>
                  <a:pt x="2290848" y="2949825"/>
                  <a:pt x="1474912" y="2949825"/>
                </a:cubicBezTo>
                <a:cubicBezTo>
                  <a:pt x="661468" y="2949825"/>
                  <a:pt x="0" y="2289602"/>
                  <a:pt x="0" y="1474913"/>
                </a:cubicBezTo>
                <a:cubicBezTo>
                  <a:pt x="0" y="660223"/>
                  <a:pt x="661468" y="0"/>
                  <a:pt x="147491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362C69C-B3DF-4D62-8130-BF67199611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140" y="0"/>
            <a:ext cx="12196284" cy="2520499"/>
          </a:xfrm>
          <a:custGeom>
            <a:avLst/>
            <a:gdLst>
              <a:gd name="connsiteX0" fmla="*/ 0 w 24386215"/>
              <a:gd name="connsiteY0" fmla="*/ 0 h 5040998"/>
              <a:gd name="connsiteX1" fmla="*/ 24386215 w 24386215"/>
              <a:gd name="connsiteY1" fmla="*/ 0 h 5040998"/>
              <a:gd name="connsiteX2" fmla="*/ 24386215 w 24386215"/>
              <a:gd name="connsiteY2" fmla="*/ 5040998 h 5040998"/>
              <a:gd name="connsiteX3" fmla="*/ 0 w 24386215"/>
              <a:gd name="connsiteY3" fmla="*/ 5040998 h 504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6215" h="5040998">
                <a:moveTo>
                  <a:pt x="0" y="0"/>
                </a:moveTo>
                <a:lnTo>
                  <a:pt x="24386215" y="0"/>
                </a:lnTo>
                <a:lnTo>
                  <a:pt x="24386215" y="5040998"/>
                </a:lnTo>
                <a:lnTo>
                  <a:pt x="0" y="504099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71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83D66B-B500-4874-9464-5763A8FDA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71686" y="1545985"/>
            <a:ext cx="3912182" cy="3766028"/>
          </a:xfrm>
          <a:custGeom>
            <a:avLst/>
            <a:gdLst>
              <a:gd name="connsiteX0" fmla="*/ 0 w 7822327"/>
              <a:gd name="connsiteY0" fmla="*/ 0 h 7532056"/>
              <a:gd name="connsiteX1" fmla="*/ 7822327 w 7822327"/>
              <a:gd name="connsiteY1" fmla="*/ 0 h 7532056"/>
              <a:gd name="connsiteX2" fmla="*/ 5425805 w 7822327"/>
              <a:gd name="connsiteY2" fmla="*/ 3612198 h 7532056"/>
              <a:gd name="connsiteX3" fmla="*/ 7822327 w 7822327"/>
              <a:gd name="connsiteY3" fmla="*/ 3612198 h 7532056"/>
              <a:gd name="connsiteX4" fmla="*/ 3911163 w 7822327"/>
              <a:gd name="connsiteY4" fmla="*/ 7532056 h 7532056"/>
              <a:gd name="connsiteX5" fmla="*/ 0 w 7822327"/>
              <a:gd name="connsiteY5" fmla="*/ 3612198 h 7532056"/>
              <a:gd name="connsiteX6" fmla="*/ 2395276 w 7822327"/>
              <a:gd name="connsiteY6" fmla="*/ 3612198 h 7532056"/>
              <a:gd name="connsiteX7" fmla="*/ 0 w 7822327"/>
              <a:gd name="connsiteY7" fmla="*/ 0 h 75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2327" h="7532056">
                <a:moveTo>
                  <a:pt x="0" y="0"/>
                </a:moveTo>
                <a:lnTo>
                  <a:pt x="7822327" y="0"/>
                </a:lnTo>
                <a:cubicBezTo>
                  <a:pt x="7802397" y="1625489"/>
                  <a:pt x="6820870" y="3016808"/>
                  <a:pt x="5425805" y="3612198"/>
                </a:cubicBezTo>
                <a:lnTo>
                  <a:pt x="7822327" y="3612198"/>
                </a:lnTo>
                <a:cubicBezTo>
                  <a:pt x="7796169" y="5782009"/>
                  <a:pt x="6054830" y="7532056"/>
                  <a:pt x="3911163" y="7532056"/>
                </a:cubicBezTo>
                <a:cubicBezTo>
                  <a:pt x="1766251" y="7532056"/>
                  <a:pt x="24912" y="5782009"/>
                  <a:pt x="0" y="3612198"/>
                </a:cubicBezTo>
                <a:lnTo>
                  <a:pt x="2395276" y="3612198"/>
                </a:lnTo>
                <a:cubicBezTo>
                  <a:pt x="1001457" y="3016808"/>
                  <a:pt x="19930" y="1625489"/>
                  <a:pt x="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08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516CF90-7486-4F72-B6D3-C30B07AE23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85419" y="2901845"/>
            <a:ext cx="1737073" cy="1735998"/>
          </a:xfrm>
          <a:custGeom>
            <a:avLst/>
            <a:gdLst>
              <a:gd name="connsiteX0" fmla="*/ 0 w 3473242"/>
              <a:gd name="connsiteY0" fmla="*/ 0 h 3471995"/>
              <a:gd name="connsiteX1" fmla="*/ 71010 w 3473242"/>
              <a:gd name="connsiteY1" fmla="*/ 0 h 3471995"/>
              <a:gd name="connsiteX2" fmla="*/ 2641059 w 3473242"/>
              <a:gd name="connsiteY2" fmla="*/ 0 h 3471995"/>
              <a:gd name="connsiteX3" fmla="*/ 3471996 w 3473242"/>
              <a:gd name="connsiteY3" fmla="*/ 830937 h 3471995"/>
              <a:gd name="connsiteX4" fmla="*/ 3473242 w 3473242"/>
              <a:gd name="connsiteY4" fmla="*/ 3400986 h 3471995"/>
              <a:gd name="connsiteX5" fmla="*/ 3473242 w 3473242"/>
              <a:gd name="connsiteY5" fmla="*/ 3471995 h 3471995"/>
              <a:gd name="connsiteX6" fmla="*/ 3407216 w 3473242"/>
              <a:gd name="connsiteY6" fmla="*/ 3471995 h 3471995"/>
              <a:gd name="connsiteX7" fmla="*/ 847132 w 3473242"/>
              <a:gd name="connsiteY7" fmla="*/ 3471995 h 3471995"/>
              <a:gd name="connsiteX8" fmla="*/ 1246 w 3473242"/>
              <a:gd name="connsiteY8" fmla="*/ 2626109 h 3471995"/>
              <a:gd name="connsiteX9" fmla="*/ 0 w 3473242"/>
              <a:gd name="connsiteY9" fmla="*/ 61044 h 347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73242" h="3471995">
                <a:moveTo>
                  <a:pt x="0" y="0"/>
                </a:moveTo>
                <a:lnTo>
                  <a:pt x="71010" y="0"/>
                </a:lnTo>
                <a:cubicBezTo>
                  <a:pt x="928108" y="0"/>
                  <a:pt x="1783961" y="0"/>
                  <a:pt x="2641059" y="0"/>
                </a:cubicBezTo>
                <a:cubicBezTo>
                  <a:pt x="3109474" y="0"/>
                  <a:pt x="3471996" y="363769"/>
                  <a:pt x="3471996" y="830937"/>
                </a:cubicBezTo>
                <a:cubicBezTo>
                  <a:pt x="3473242" y="1688035"/>
                  <a:pt x="3473242" y="2545133"/>
                  <a:pt x="3473242" y="3400986"/>
                </a:cubicBezTo>
                <a:lnTo>
                  <a:pt x="3473242" y="3471995"/>
                </a:lnTo>
                <a:lnTo>
                  <a:pt x="3407216" y="3471995"/>
                </a:lnTo>
                <a:cubicBezTo>
                  <a:pt x="2553855" y="3471995"/>
                  <a:pt x="1700493" y="3471995"/>
                  <a:pt x="847132" y="3471995"/>
                </a:cubicBezTo>
                <a:cubicBezTo>
                  <a:pt x="360031" y="3471995"/>
                  <a:pt x="1246" y="3113210"/>
                  <a:pt x="1246" y="2626109"/>
                </a:cubicBezTo>
                <a:cubicBezTo>
                  <a:pt x="0" y="1771502"/>
                  <a:pt x="0" y="916896"/>
                  <a:pt x="0" y="6104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40631C2-B638-450F-8176-1F9B3ECC7C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80948" y="2901845"/>
            <a:ext cx="1735827" cy="1735998"/>
          </a:xfrm>
          <a:custGeom>
            <a:avLst/>
            <a:gdLst>
              <a:gd name="connsiteX0" fmla="*/ 0 w 3470749"/>
              <a:gd name="connsiteY0" fmla="*/ 0 h 3471995"/>
              <a:gd name="connsiteX1" fmla="*/ 69764 w 3470749"/>
              <a:gd name="connsiteY1" fmla="*/ 0 h 3471995"/>
              <a:gd name="connsiteX2" fmla="*/ 2639812 w 3470749"/>
              <a:gd name="connsiteY2" fmla="*/ 0 h 3471995"/>
              <a:gd name="connsiteX3" fmla="*/ 3470749 w 3470749"/>
              <a:gd name="connsiteY3" fmla="*/ 830937 h 3471995"/>
              <a:gd name="connsiteX4" fmla="*/ 3470749 w 3470749"/>
              <a:gd name="connsiteY4" fmla="*/ 3400986 h 3471995"/>
              <a:gd name="connsiteX5" fmla="*/ 3470749 w 3470749"/>
              <a:gd name="connsiteY5" fmla="*/ 3471995 h 3471995"/>
              <a:gd name="connsiteX6" fmla="*/ 3405968 w 3470749"/>
              <a:gd name="connsiteY6" fmla="*/ 3471995 h 3471995"/>
              <a:gd name="connsiteX7" fmla="*/ 847132 w 3470749"/>
              <a:gd name="connsiteY7" fmla="*/ 3471995 h 3471995"/>
              <a:gd name="connsiteX8" fmla="*/ 0 w 3470749"/>
              <a:gd name="connsiteY8" fmla="*/ 2626109 h 3471995"/>
              <a:gd name="connsiteX9" fmla="*/ 0 w 3470749"/>
              <a:gd name="connsiteY9" fmla="*/ 61044 h 347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70749" h="3471995">
                <a:moveTo>
                  <a:pt x="0" y="0"/>
                </a:moveTo>
                <a:lnTo>
                  <a:pt x="69764" y="0"/>
                </a:lnTo>
                <a:cubicBezTo>
                  <a:pt x="925616" y="0"/>
                  <a:pt x="1782714" y="0"/>
                  <a:pt x="2639812" y="0"/>
                </a:cubicBezTo>
                <a:cubicBezTo>
                  <a:pt x="3108227" y="0"/>
                  <a:pt x="3470749" y="363769"/>
                  <a:pt x="3470749" y="830937"/>
                </a:cubicBezTo>
                <a:cubicBezTo>
                  <a:pt x="3470749" y="1688035"/>
                  <a:pt x="3470749" y="2545133"/>
                  <a:pt x="3470749" y="3400986"/>
                </a:cubicBezTo>
                <a:lnTo>
                  <a:pt x="3470749" y="3471995"/>
                </a:lnTo>
                <a:lnTo>
                  <a:pt x="3405968" y="3471995"/>
                </a:lnTo>
                <a:cubicBezTo>
                  <a:pt x="2552607" y="3471995"/>
                  <a:pt x="1699247" y="3471995"/>
                  <a:pt x="847132" y="3471995"/>
                </a:cubicBezTo>
                <a:cubicBezTo>
                  <a:pt x="358785" y="3471995"/>
                  <a:pt x="0" y="3113210"/>
                  <a:pt x="0" y="2626109"/>
                </a:cubicBezTo>
                <a:cubicBezTo>
                  <a:pt x="0" y="1771502"/>
                  <a:pt x="0" y="916896"/>
                  <a:pt x="0" y="6104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39852B6-9C7D-4801-B7B3-50BBF70EBFB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74953" y="2901845"/>
            <a:ext cx="1736727" cy="1735998"/>
          </a:xfrm>
          <a:custGeom>
            <a:avLst/>
            <a:gdLst>
              <a:gd name="connsiteX0" fmla="*/ 554 w 3472549"/>
              <a:gd name="connsiteY0" fmla="*/ 0 h 3471995"/>
              <a:gd name="connsiteX1" fmla="*/ 70318 w 3472549"/>
              <a:gd name="connsiteY1" fmla="*/ 0 h 3471995"/>
              <a:gd name="connsiteX2" fmla="*/ 2640367 w 3472549"/>
              <a:gd name="connsiteY2" fmla="*/ 0 h 3471995"/>
              <a:gd name="connsiteX3" fmla="*/ 3472549 w 3472549"/>
              <a:gd name="connsiteY3" fmla="*/ 830937 h 3471995"/>
              <a:gd name="connsiteX4" fmla="*/ 3472549 w 3472549"/>
              <a:gd name="connsiteY4" fmla="*/ 3400986 h 3471995"/>
              <a:gd name="connsiteX5" fmla="*/ 3472549 w 3472549"/>
              <a:gd name="connsiteY5" fmla="*/ 3471995 h 3471995"/>
              <a:gd name="connsiteX6" fmla="*/ 3406523 w 3472549"/>
              <a:gd name="connsiteY6" fmla="*/ 3471995 h 3471995"/>
              <a:gd name="connsiteX7" fmla="*/ 847686 w 3472549"/>
              <a:gd name="connsiteY7" fmla="*/ 3471995 h 3471995"/>
              <a:gd name="connsiteX8" fmla="*/ 554 w 3472549"/>
              <a:gd name="connsiteY8" fmla="*/ 2626109 h 3471995"/>
              <a:gd name="connsiteX9" fmla="*/ 554 w 3472549"/>
              <a:gd name="connsiteY9" fmla="*/ 61044 h 347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72549" h="3471995">
                <a:moveTo>
                  <a:pt x="554" y="0"/>
                </a:moveTo>
                <a:lnTo>
                  <a:pt x="70318" y="0"/>
                </a:lnTo>
                <a:cubicBezTo>
                  <a:pt x="926170" y="0"/>
                  <a:pt x="1783268" y="0"/>
                  <a:pt x="2640367" y="0"/>
                </a:cubicBezTo>
                <a:cubicBezTo>
                  <a:pt x="3107535" y="0"/>
                  <a:pt x="3472549" y="363769"/>
                  <a:pt x="3472549" y="830937"/>
                </a:cubicBezTo>
                <a:cubicBezTo>
                  <a:pt x="3472549" y="1688035"/>
                  <a:pt x="3472549" y="2545133"/>
                  <a:pt x="3472549" y="3400986"/>
                </a:cubicBezTo>
                <a:lnTo>
                  <a:pt x="3472549" y="3471995"/>
                </a:lnTo>
                <a:lnTo>
                  <a:pt x="3406523" y="3471995"/>
                </a:lnTo>
                <a:cubicBezTo>
                  <a:pt x="2553162" y="3471995"/>
                  <a:pt x="1701047" y="3471995"/>
                  <a:pt x="847686" y="3471995"/>
                </a:cubicBezTo>
                <a:cubicBezTo>
                  <a:pt x="359339" y="3471995"/>
                  <a:pt x="554" y="3113210"/>
                  <a:pt x="554" y="2626109"/>
                </a:cubicBezTo>
                <a:cubicBezTo>
                  <a:pt x="-692" y="1771502"/>
                  <a:pt x="554" y="916896"/>
                  <a:pt x="554" y="6104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58D21AA-4A33-4ECE-BC71-9DDD2BF5DC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69861" y="2901845"/>
            <a:ext cx="1736726" cy="1735998"/>
          </a:xfrm>
          <a:custGeom>
            <a:avLst/>
            <a:gdLst>
              <a:gd name="connsiteX0" fmla="*/ 554 w 3472548"/>
              <a:gd name="connsiteY0" fmla="*/ 0 h 3471995"/>
              <a:gd name="connsiteX1" fmla="*/ 70316 w 3472548"/>
              <a:gd name="connsiteY1" fmla="*/ 0 h 3471995"/>
              <a:gd name="connsiteX2" fmla="*/ 2640366 w 3472548"/>
              <a:gd name="connsiteY2" fmla="*/ 0 h 3471995"/>
              <a:gd name="connsiteX3" fmla="*/ 3472548 w 3472548"/>
              <a:gd name="connsiteY3" fmla="*/ 830937 h 3471995"/>
              <a:gd name="connsiteX4" fmla="*/ 3472548 w 3472548"/>
              <a:gd name="connsiteY4" fmla="*/ 3400986 h 3471995"/>
              <a:gd name="connsiteX5" fmla="*/ 3472548 w 3472548"/>
              <a:gd name="connsiteY5" fmla="*/ 3471995 h 3471995"/>
              <a:gd name="connsiteX6" fmla="*/ 3406522 w 3472548"/>
              <a:gd name="connsiteY6" fmla="*/ 3471995 h 3471995"/>
              <a:gd name="connsiteX7" fmla="*/ 847684 w 3472548"/>
              <a:gd name="connsiteY7" fmla="*/ 3471995 h 3471995"/>
              <a:gd name="connsiteX8" fmla="*/ 554 w 3472548"/>
              <a:gd name="connsiteY8" fmla="*/ 2626109 h 3471995"/>
              <a:gd name="connsiteX9" fmla="*/ 554 w 3472548"/>
              <a:gd name="connsiteY9" fmla="*/ 61044 h 347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72548" h="3471995">
                <a:moveTo>
                  <a:pt x="554" y="0"/>
                </a:moveTo>
                <a:lnTo>
                  <a:pt x="70316" y="0"/>
                </a:lnTo>
                <a:cubicBezTo>
                  <a:pt x="927414" y="0"/>
                  <a:pt x="1784514" y="0"/>
                  <a:pt x="2640366" y="0"/>
                </a:cubicBezTo>
                <a:cubicBezTo>
                  <a:pt x="3108780" y="0"/>
                  <a:pt x="3472548" y="363769"/>
                  <a:pt x="3472548" y="830937"/>
                </a:cubicBezTo>
                <a:cubicBezTo>
                  <a:pt x="3472548" y="1688035"/>
                  <a:pt x="3472548" y="2545133"/>
                  <a:pt x="3472548" y="3400986"/>
                </a:cubicBezTo>
                <a:lnTo>
                  <a:pt x="3472548" y="3471995"/>
                </a:lnTo>
                <a:lnTo>
                  <a:pt x="3406522" y="3471995"/>
                </a:lnTo>
                <a:cubicBezTo>
                  <a:pt x="2553160" y="3471995"/>
                  <a:pt x="1699800" y="3471995"/>
                  <a:pt x="847684" y="3471995"/>
                </a:cubicBezTo>
                <a:cubicBezTo>
                  <a:pt x="359338" y="3471995"/>
                  <a:pt x="554" y="3113210"/>
                  <a:pt x="554" y="2626109"/>
                </a:cubicBezTo>
                <a:cubicBezTo>
                  <a:pt x="-692" y="1771502"/>
                  <a:pt x="554" y="916896"/>
                  <a:pt x="554" y="6104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667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0C5E-BCD8-4B3C-80CD-110B5CF8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1075453"/>
            <a:ext cx="11152980" cy="454884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A20C-C8A0-43AE-9724-5AE5B51BC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2069" y="1803126"/>
            <a:ext cx="11152980" cy="4624868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C7CB95EA-3C6C-4659-9DD6-AD408CA927B4}"/>
              </a:ext>
            </a:extLst>
          </p:cNvPr>
          <p:cNvSpPr/>
          <p:nvPr/>
        </p:nvSpPr>
        <p:spPr>
          <a:xfrm>
            <a:off x="490170" y="1612016"/>
            <a:ext cx="11152981" cy="0"/>
          </a:xfrm>
          <a:custGeom>
            <a:avLst/>
            <a:gdLst/>
            <a:ahLst/>
            <a:cxnLst/>
            <a:rect l="l" t="t" r="r" b="b"/>
            <a:pathLst>
              <a:path w="17622520">
                <a:moveTo>
                  <a:pt x="0" y="0"/>
                </a:moveTo>
                <a:lnTo>
                  <a:pt x="17622500" y="0"/>
                </a:lnTo>
              </a:path>
            </a:pathLst>
          </a:custGeom>
          <a:ln w="10470">
            <a:solidFill>
              <a:srgbClr val="2F69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DB99F71-27AD-434B-ACCE-4AB03B646B74}"/>
              </a:ext>
            </a:extLst>
          </p:cNvPr>
          <p:cNvGrpSpPr/>
          <p:nvPr/>
        </p:nvGrpSpPr>
        <p:grpSpPr>
          <a:xfrm>
            <a:off x="0" y="1"/>
            <a:ext cx="12224515" cy="6858000"/>
            <a:chOff x="0" y="1"/>
            <a:chExt cx="12224515" cy="6858000"/>
          </a:xfrm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4906764F-6E67-4CD7-A7FC-8DB6E0330016}"/>
                </a:ext>
              </a:extLst>
            </p:cNvPr>
            <p:cNvSpPr/>
            <p:nvPr/>
          </p:nvSpPr>
          <p:spPr>
            <a:xfrm>
              <a:off x="0" y="6656947"/>
              <a:ext cx="12113185" cy="201054"/>
            </a:xfrm>
            <a:custGeom>
              <a:avLst/>
              <a:gdLst/>
              <a:ahLst/>
              <a:cxnLst/>
              <a:rect l="l" t="t" r="r" b="b"/>
              <a:pathLst>
                <a:path w="19958050" h="146050">
                  <a:moveTo>
                    <a:pt x="0" y="145995"/>
                  </a:moveTo>
                  <a:lnTo>
                    <a:pt x="19957842" y="145995"/>
                  </a:lnTo>
                  <a:lnTo>
                    <a:pt x="19957842" y="0"/>
                  </a:lnTo>
                  <a:lnTo>
                    <a:pt x="0" y="0"/>
                  </a:lnTo>
                  <a:lnTo>
                    <a:pt x="0" y="145995"/>
                  </a:lnTo>
                  <a:close/>
                </a:path>
              </a:pathLst>
            </a:custGeom>
            <a:solidFill>
              <a:srgbClr val="FFC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BBBAC5D0-FF13-4804-95F5-C437641EC23D}"/>
                </a:ext>
              </a:extLst>
            </p:cNvPr>
            <p:cNvSpPr/>
            <p:nvPr/>
          </p:nvSpPr>
          <p:spPr>
            <a:xfrm>
              <a:off x="12020908" y="1"/>
              <a:ext cx="201927" cy="6797440"/>
            </a:xfrm>
            <a:custGeom>
              <a:avLst/>
              <a:gdLst/>
              <a:ahLst/>
              <a:cxnLst/>
              <a:rect l="l" t="t" r="r" b="b"/>
              <a:pathLst>
                <a:path w="146684" h="11162665">
                  <a:moveTo>
                    <a:pt x="0" y="11162550"/>
                  </a:moveTo>
                  <a:lnTo>
                    <a:pt x="146257" y="11162550"/>
                  </a:lnTo>
                  <a:lnTo>
                    <a:pt x="146257" y="0"/>
                  </a:lnTo>
                  <a:lnTo>
                    <a:pt x="0" y="0"/>
                  </a:lnTo>
                  <a:lnTo>
                    <a:pt x="0" y="11162550"/>
                  </a:lnTo>
                  <a:close/>
                </a:path>
              </a:pathLst>
            </a:custGeom>
            <a:solidFill>
              <a:srgbClr val="90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6">
              <a:extLst>
                <a:ext uri="{FF2B5EF4-FFF2-40B4-BE49-F238E27FC236}">
                  <a16:creationId xmlns:a16="http://schemas.microsoft.com/office/drawing/2014/main" id="{FBE56B9C-8EB7-4EA2-99C0-63FFBEAE7FF6}"/>
                </a:ext>
              </a:extLst>
            </p:cNvPr>
            <p:cNvSpPr/>
            <p:nvPr/>
          </p:nvSpPr>
          <p:spPr>
            <a:xfrm>
              <a:off x="12022588" y="6653536"/>
              <a:ext cx="201927" cy="201053"/>
            </a:xfrm>
            <a:custGeom>
              <a:avLst/>
              <a:gdLst/>
              <a:ahLst/>
              <a:cxnLst/>
              <a:rect l="l" t="t" r="r" b="b"/>
              <a:pathLst>
                <a:path w="146684" h="146050">
                  <a:moveTo>
                    <a:pt x="146257" y="0"/>
                  </a:moveTo>
                  <a:lnTo>
                    <a:pt x="0" y="0"/>
                  </a:lnTo>
                  <a:lnTo>
                    <a:pt x="0" y="145995"/>
                  </a:lnTo>
                  <a:lnTo>
                    <a:pt x="146257" y="145995"/>
                  </a:lnTo>
                  <a:lnTo>
                    <a:pt x="146257" y="0"/>
                  </a:lnTo>
                  <a:close/>
                </a:path>
              </a:pathLst>
            </a:custGeom>
            <a:solidFill>
              <a:srgbClr val="2F6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322F2B7-207B-41E4-8A62-BE95A1F1B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069" y="331995"/>
            <a:ext cx="605058" cy="6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A20C-C8A0-43AE-9724-5AE5B51BC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2070" y="1787241"/>
            <a:ext cx="4809886" cy="4624868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3C658-AD08-483F-96BF-C81BE52AD0B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639713" y="1787241"/>
            <a:ext cx="5965337" cy="4624868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7D2C681-E489-47C4-9D20-C6189BF38085}"/>
              </a:ext>
            </a:extLst>
          </p:cNvPr>
          <p:cNvGrpSpPr/>
          <p:nvPr/>
        </p:nvGrpSpPr>
        <p:grpSpPr>
          <a:xfrm>
            <a:off x="0" y="1"/>
            <a:ext cx="12224515" cy="6858000"/>
            <a:chOff x="0" y="1"/>
            <a:chExt cx="12224515" cy="6858000"/>
          </a:xfrm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41BF719B-8ADF-4AA6-9421-E97DA1530189}"/>
                </a:ext>
              </a:extLst>
            </p:cNvPr>
            <p:cNvSpPr/>
            <p:nvPr/>
          </p:nvSpPr>
          <p:spPr>
            <a:xfrm>
              <a:off x="0" y="6656947"/>
              <a:ext cx="12113185" cy="201054"/>
            </a:xfrm>
            <a:custGeom>
              <a:avLst/>
              <a:gdLst/>
              <a:ahLst/>
              <a:cxnLst/>
              <a:rect l="l" t="t" r="r" b="b"/>
              <a:pathLst>
                <a:path w="19958050" h="146050">
                  <a:moveTo>
                    <a:pt x="0" y="145995"/>
                  </a:moveTo>
                  <a:lnTo>
                    <a:pt x="19957842" y="145995"/>
                  </a:lnTo>
                  <a:lnTo>
                    <a:pt x="19957842" y="0"/>
                  </a:lnTo>
                  <a:lnTo>
                    <a:pt x="0" y="0"/>
                  </a:lnTo>
                  <a:lnTo>
                    <a:pt x="0" y="145995"/>
                  </a:lnTo>
                  <a:close/>
                </a:path>
              </a:pathLst>
            </a:custGeom>
            <a:solidFill>
              <a:srgbClr val="FFC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9F0F0D35-DF05-4AED-A9F5-0172B3E44729}"/>
                </a:ext>
              </a:extLst>
            </p:cNvPr>
            <p:cNvSpPr/>
            <p:nvPr/>
          </p:nvSpPr>
          <p:spPr>
            <a:xfrm>
              <a:off x="12020908" y="1"/>
              <a:ext cx="201927" cy="6797440"/>
            </a:xfrm>
            <a:custGeom>
              <a:avLst/>
              <a:gdLst/>
              <a:ahLst/>
              <a:cxnLst/>
              <a:rect l="l" t="t" r="r" b="b"/>
              <a:pathLst>
                <a:path w="146684" h="11162665">
                  <a:moveTo>
                    <a:pt x="0" y="11162550"/>
                  </a:moveTo>
                  <a:lnTo>
                    <a:pt x="146257" y="11162550"/>
                  </a:lnTo>
                  <a:lnTo>
                    <a:pt x="146257" y="0"/>
                  </a:lnTo>
                  <a:lnTo>
                    <a:pt x="0" y="0"/>
                  </a:lnTo>
                  <a:lnTo>
                    <a:pt x="0" y="11162550"/>
                  </a:lnTo>
                  <a:close/>
                </a:path>
              </a:pathLst>
            </a:custGeom>
            <a:solidFill>
              <a:srgbClr val="90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6">
              <a:extLst>
                <a:ext uri="{FF2B5EF4-FFF2-40B4-BE49-F238E27FC236}">
                  <a16:creationId xmlns:a16="http://schemas.microsoft.com/office/drawing/2014/main" id="{C99042AD-543D-4775-9C5C-7C094EF75FD5}"/>
                </a:ext>
              </a:extLst>
            </p:cNvPr>
            <p:cNvSpPr/>
            <p:nvPr/>
          </p:nvSpPr>
          <p:spPr>
            <a:xfrm>
              <a:off x="12022588" y="6653536"/>
              <a:ext cx="201927" cy="201053"/>
            </a:xfrm>
            <a:custGeom>
              <a:avLst/>
              <a:gdLst/>
              <a:ahLst/>
              <a:cxnLst/>
              <a:rect l="l" t="t" r="r" b="b"/>
              <a:pathLst>
                <a:path w="146684" h="146050">
                  <a:moveTo>
                    <a:pt x="146257" y="0"/>
                  </a:moveTo>
                  <a:lnTo>
                    <a:pt x="0" y="0"/>
                  </a:lnTo>
                  <a:lnTo>
                    <a:pt x="0" y="145995"/>
                  </a:lnTo>
                  <a:lnTo>
                    <a:pt x="146257" y="145995"/>
                  </a:lnTo>
                  <a:lnTo>
                    <a:pt x="146257" y="0"/>
                  </a:lnTo>
                  <a:close/>
                </a:path>
              </a:pathLst>
            </a:custGeom>
            <a:solidFill>
              <a:srgbClr val="2F6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C118343B-B36C-45DD-B1E5-302F6613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1075453"/>
            <a:ext cx="11152980" cy="454884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5D457D3A-1102-4BF8-AE39-F9EDD425AC32}"/>
              </a:ext>
            </a:extLst>
          </p:cNvPr>
          <p:cNvSpPr/>
          <p:nvPr/>
        </p:nvSpPr>
        <p:spPr>
          <a:xfrm>
            <a:off x="490170" y="1612016"/>
            <a:ext cx="11152981" cy="0"/>
          </a:xfrm>
          <a:custGeom>
            <a:avLst/>
            <a:gdLst/>
            <a:ahLst/>
            <a:cxnLst/>
            <a:rect l="l" t="t" r="r" b="b"/>
            <a:pathLst>
              <a:path w="17622520">
                <a:moveTo>
                  <a:pt x="0" y="0"/>
                </a:moveTo>
                <a:lnTo>
                  <a:pt x="17622500" y="0"/>
                </a:lnTo>
              </a:path>
            </a:pathLst>
          </a:custGeom>
          <a:ln w="10470">
            <a:solidFill>
              <a:srgbClr val="2F69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9A42B7-AECA-4D8D-8C15-CA325435F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069" y="331995"/>
            <a:ext cx="605058" cy="6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8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5BA64EB-773C-4A1F-9592-DBBA21F81E43}"/>
              </a:ext>
            </a:extLst>
          </p:cNvPr>
          <p:cNvSpPr/>
          <p:nvPr/>
        </p:nvSpPr>
        <p:spPr>
          <a:xfrm>
            <a:off x="0" y="1"/>
            <a:ext cx="12191829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F69B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1DCD946-D406-4C15-98CD-73978AB5B5F2}"/>
              </a:ext>
            </a:extLst>
          </p:cNvPr>
          <p:cNvSpPr txBox="1">
            <a:spLocks/>
          </p:cNvSpPr>
          <p:nvPr/>
        </p:nvSpPr>
        <p:spPr>
          <a:xfrm>
            <a:off x="5064697" y="3121777"/>
            <a:ext cx="337395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200" spc="1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spc="8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B5D3D907-6A5C-4B54-B258-E9AE4AF788C1}"/>
              </a:ext>
            </a:extLst>
          </p:cNvPr>
          <p:cNvSpPr/>
          <p:nvPr/>
        </p:nvSpPr>
        <p:spPr>
          <a:xfrm rot="13181968" flipV="1">
            <a:off x="3569423" y="5055080"/>
            <a:ext cx="5553563" cy="209075"/>
          </a:xfrm>
          <a:custGeom>
            <a:avLst/>
            <a:gdLst>
              <a:gd name="connsiteX0" fmla="*/ 0 w 19957843"/>
              <a:gd name="connsiteY0" fmla="*/ 145995 h 145995"/>
              <a:gd name="connsiteX1" fmla="*/ 19957842 w 19957843"/>
              <a:gd name="connsiteY1" fmla="*/ 145995 h 145995"/>
              <a:gd name="connsiteX2" fmla="*/ 19957842 w 19957843"/>
              <a:gd name="connsiteY2" fmla="*/ 0 h 145995"/>
              <a:gd name="connsiteX3" fmla="*/ 795358 w 19957843"/>
              <a:gd name="connsiteY3" fmla="*/ 4161 h 145995"/>
              <a:gd name="connsiteX4" fmla="*/ 0 w 19957843"/>
              <a:gd name="connsiteY4" fmla="*/ 145995 h 145995"/>
              <a:gd name="connsiteX0" fmla="*/ 841639 w 19162486"/>
              <a:gd name="connsiteY0" fmla="*/ 153404 h 153404"/>
              <a:gd name="connsiteX1" fmla="*/ 19162485 w 19162486"/>
              <a:gd name="connsiteY1" fmla="*/ 145995 h 153404"/>
              <a:gd name="connsiteX2" fmla="*/ 19162485 w 19162486"/>
              <a:gd name="connsiteY2" fmla="*/ 0 h 153404"/>
              <a:gd name="connsiteX3" fmla="*/ 1 w 19162486"/>
              <a:gd name="connsiteY3" fmla="*/ 4161 h 153404"/>
              <a:gd name="connsiteX4" fmla="*/ 841639 w 19162486"/>
              <a:gd name="connsiteY4" fmla="*/ 153404 h 15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62486" h="153404">
                <a:moveTo>
                  <a:pt x="841639" y="153404"/>
                </a:moveTo>
                <a:lnTo>
                  <a:pt x="19162485" y="145995"/>
                </a:lnTo>
                <a:lnTo>
                  <a:pt x="19162485" y="0"/>
                </a:lnTo>
                <a:lnTo>
                  <a:pt x="1" y="4161"/>
                </a:lnTo>
                <a:lnTo>
                  <a:pt x="841639" y="153404"/>
                </a:lnTo>
                <a:close/>
              </a:path>
            </a:pathLst>
          </a:custGeom>
          <a:solidFill>
            <a:srgbClr val="FFC0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D774B74C-D171-453F-B504-CBDCBE55FFC6}"/>
              </a:ext>
            </a:extLst>
          </p:cNvPr>
          <p:cNvSpPr/>
          <p:nvPr/>
        </p:nvSpPr>
        <p:spPr>
          <a:xfrm rot="13181968" flipV="1">
            <a:off x="5508200" y="-590439"/>
            <a:ext cx="218704" cy="4515187"/>
          </a:xfrm>
          <a:custGeom>
            <a:avLst/>
            <a:gdLst>
              <a:gd name="connsiteX0" fmla="*/ 0 w 156974"/>
              <a:gd name="connsiteY0" fmla="*/ 11162550 h 11162549"/>
              <a:gd name="connsiteX1" fmla="*/ 146257 w 156974"/>
              <a:gd name="connsiteY1" fmla="*/ 11162550 h 11162549"/>
              <a:gd name="connsiteX2" fmla="*/ 156974 w 156974"/>
              <a:gd name="connsiteY2" fmla="*/ 397913 h 11162549"/>
              <a:gd name="connsiteX3" fmla="*/ 0 w 156974"/>
              <a:gd name="connsiteY3" fmla="*/ 0 h 11162549"/>
              <a:gd name="connsiteX4" fmla="*/ 0 w 156974"/>
              <a:gd name="connsiteY4" fmla="*/ 11162550 h 1116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974" h="11162549">
                <a:moveTo>
                  <a:pt x="0" y="11162550"/>
                </a:moveTo>
                <a:lnTo>
                  <a:pt x="146257" y="11162550"/>
                </a:lnTo>
                <a:cubicBezTo>
                  <a:pt x="149829" y="7574338"/>
                  <a:pt x="153402" y="3986125"/>
                  <a:pt x="156974" y="397913"/>
                </a:cubicBezTo>
                <a:lnTo>
                  <a:pt x="0" y="0"/>
                </a:lnTo>
                <a:lnTo>
                  <a:pt x="0" y="11162550"/>
                </a:lnTo>
                <a:close/>
              </a:path>
            </a:pathLst>
          </a:custGeom>
          <a:solidFill>
            <a:srgbClr val="90C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0815D66B-AD28-4142-8F58-F0D7E387BA02}"/>
              </a:ext>
            </a:extLst>
          </p:cNvPr>
          <p:cNvSpPr/>
          <p:nvPr/>
        </p:nvSpPr>
        <p:spPr>
          <a:xfrm rot="13181968" flipV="1">
            <a:off x="4105489" y="3273021"/>
            <a:ext cx="201927" cy="201053"/>
          </a:xfrm>
          <a:custGeom>
            <a:avLst/>
            <a:gdLst/>
            <a:ahLst/>
            <a:cxnLst/>
            <a:rect l="l" t="t" r="r" b="b"/>
            <a:pathLst>
              <a:path w="146684" h="146050">
                <a:moveTo>
                  <a:pt x="146257" y="0"/>
                </a:moveTo>
                <a:lnTo>
                  <a:pt x="0" y="0"/>
                </a:lnTo>
                <a:lnTo>
                  <a:pt x="0" y="145995"/>
                </a:lnTo>
                <a:lnTo>
                  <a:pt x="146257" y="145995"/>
                </a:lnTo>
                <a:lnTo>
                  <a:pt x="14625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21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A20C-C8A0-43AE-9724-5AE5B51BC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1219" y="3125467"/>
            <a:ext cx="9977806" cy="60706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DB99F71-27AD-434B-ACCE-4AB03B646B74}"/>
              </a:ext>
            </a:extLst>
          </p:cNvPr>
          <p:cNvGrpSpPr/>
          <p:nvPr/>
        </p:nvGrpSpPr>
        <p:grpSpPr>
          <a:xfrm>
            <a:off x="0" y="1"/>
            <a:ext cx="12224515" cy="6858000"/>
            <a:chOff x="0" y="1"/>
            <a:chExt cx="12224515" cy="6858000"/>
          </a:xfrm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4906764F-6E67-4CD7-A7FC-8DB6E0330016}"/>
                </a:ext>
              </a:extLst>
            </p:cNvPr>
            <p:cNvSpPr/>
            <p:nvPr/>
          </p:nvSpPr>
          <p:spPr>
            <a:xfrm>
              <a:off x="0" y="6656947"/>
              <a:ext cx="12113185" cy="201054"/>
            </a:xfrm>
            <a:custGeom>
              <a:avLst/>
              <a:gdLst/>
              <a:ahLst/>
              <a:cxnLst/>
              <a:rect l="l" t="t" r="r" b="b"/>
              <a:pathLst>
                <a:path w="19958050" h="146050">
                  <a:moveTo>
                    <a:pt x="0" y="145995"/>
                  </a:moveTo>
                  <a:lnTo>
                    <a:pt x="19957842" y="145995"/>
                  </a:lnTo>
                  <a:lnTo>
                    <a:pt x="19957842" y="0"/>
                  </a:lnTo>
                  <a:lnTo>
                    <a:pt x="0" y="0"/>
                  </a:lnTo>
                  <a:lnTo>
                    <a:pt x="0" y="145995"/>
                  </a:lnTo>
                  <a:close/>
                </a:path>
              </a:pathLst>
            </a:custGeom>
            <a:solidFill>
              <a:srgbClr val="FFC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BBBAC5D0-FF13-4804-95F5-C437641EC23D}"/>
                </a:ext>
              </a:extLst>
            </p:cNvPr>
            <p:cNvSpPr/>
            <p:nvPr/>
          </p:nvSpPr>
          <p:spPr>
            <a:xfrm>
              <a:off x="12020908" y="1"/>
              <a:ext cx="201927" cy="6797440"/>
            </a:xfrm>
            <a:custGeom>
              <a:avLst/>
              <a:gdLst/>
              <a:ahLst/>
              <a:cxnLst/>
              <a:rect l="l" t="t" r="r" b="b"/>
              <a:pathLst>
                <a:path w="146684" h="11162665">
                  <a:moveTo>
                    <a:pt x="0" y="11162550"/>
                  </a:moveTo>
                  <a:lnTo>
                    <a:pt x="146257" y="11162550"/>
                  </a:lnTo>
                  <a:lnTo>
                    <a:pt x="146257" y="0"/>
                  </a:lnTo>
                  <a:lnTo>
                    <a:pt x="0" y="0"/>
                  </a:lnTo>
                  <a:lnTo>
                    <a:pt x="0" y="11162550"/>
                  </a:lnTo>
                  <a:close/>
                </a:path>
              </a:pathLst>
            </a:custGeom>
            <a:solidFill>
              <a:srgbClr val="90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6">
              <a:extLst>
                <a:ext uri="{FF2B5EF4-FFF2-40B4-BE49-F238E27FC236}">
                  <a16:creationId xmlns:a16="http://schemas.microsoft.com/office/drawing/2014/main" id="{FBE56B9C-8EB7-4EA2-99C0-63FFBEAE7FF6}"/>
                </a:ext>
              </a:extLst>
            </p:cNvPr>
            <p:cNvSpPr/>
            <p:nvPr/>
          </p:nvSpPr>
          <p:spPr>
            <a:xfrm>
              <a:off x="12022588" y="6653536"/>
              <a:ext cx="201927" cy="201053"/>
            </a:xfrm>
            <a:custGeom>
              <a:avLst/>
              <a:gdLst/>
              <a:ahLst/>
              <a:cxnLst/>
              <a:rect l="l" t="t" r="r" b="b"/>
              <a:pathLst>
                <a:path w="146684" h="146050">
                  <a:moveTo>
                    <a:pt x="146257" y="0"/>
                  </a:moveTo>
                  <a:lnTo>
                    <a:pt x="0" y="0"/>
                  </a:lnTo>
                  <a:lnTo>
                    <a:pt x="0" y="145995"/>
                  </a:lnTo>
                  <a:lnTo>
                    <a:pt x="146257" y="145995"/>
                  </a:lnTo>
                  <a:lnTo>
                    <a:pt x="146257" y="0"/>
                  </a:lnTo>
                  <a:close/>
                </a:path>
              </a:pathLst>
            </a:custGeom>
            <a:solidFill>
              <a:srgbClr val="2F6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322F2B7-207B-41E4-8A62-BE95A1F1B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951" y="3125468"/>
            <a:ext cx="605058" cy="6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5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F13D-5468-7AE2-9B4F-E0F6DDECF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3E622-B51C-BB5D-C106-0833533AC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DB2E-F321-907A-9765-06E3EA4E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86BF-9169-410F-B4D3-D80D79D8F657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6F23-BA24-0657-F65F-00E6C8B6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605EB-9CB5-798A-C82A-C80E678B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5475-0852-4D92-B383-717536BBE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66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DB99F71-27AD-434B-ACCE-4AB03B646B74}"/>
              </a:ext>
            </a:extLst>
          </p:cNvPr>
          <p:cNvGrpSpPr/>
          <p:nvPr/>
        </p:nvGrpSpPr>
        <p:grpSpPr>
          <a:xfrm>
            <a:off x="0" y="1"/>
            <a:ext cx="12224515" cy="6858000"/>
            <a:chOff x="0" y="1"/>
            <a:chExt cx="12224515" cy="6858000"/>
          </a:xfrm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4906764F-6E67-4CD7-A7FC-8DB6E0330016}"/>
                </a:ext>
              </a:extLst>
            </p:cNvPr>
            <p:cNvSpPr/>
            <p:nvPr/>
          </p:nvSpPr>
          <p:spPr>
            <a:xfrm>
              <a:off x="0" y="6656947"/>
              <a:ext cx="12113185" cy="201054"/>
            </a:xfrm>
            <a:custGeom>
              <a:avLst/>
              <a:gdLst/>
              <a:ahLst/>
              <a:cxnLst/>
              <a:rect l="l" t="t" r="r" b="b"/>
              <a:pathLst>
                <a:path w="19958050" h="146050">
                  <a:moveTo>
                    <a:pt x="0" y="145995"/>
                  </a:moveTo>
                  <a:lnTo>
                    <a:pt x="19957842" y="145995"/>
                  </a:lnTo>
                  <a:lnTo>
                    <a:pt x="19957842" y="0"/>
                  </a:lnTo>
                  <a:lnTo>
                    <a:pt x="0" y="0"/>
                  </a:lnTo>
                  <a:lnTo>
                    <a:pt x="0" y="145995"/>
                  </a:lnTo>
                  <a:close/>
                </a:path>
              </a:pathLst>
            </a:custGeom>
            <a:solidFill>
              <a:srgbClr val="FFC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BBBAC5D0-FF13-4804-95F5-C437641EC23D}"/>
                </a:ext>
              </a:extLst>
            </p:cNvPr>
            <p:cNvSpPr/>
            <p:nvPr/>
          </p:nvSpPr>
          <p:spPr>
            <a:xfrm>
              <a:off x="12020908" y="1"/>
              <a:ext cx="201927" cy="6797440"/>
            </a:xfrm>
            <a:custGeom>
              <a:avLst/>
              <a:gdLst/>
              <a:ahLst/>
              <a:cxnLst/>
              <a:rect l="l" t="t" r="r" b="b"/>
              <a:pathLst>
                <a:path w="146684" h="11162665">
                  <a:moveTo>
                    <a:pt x="0" y="11162550"/>
                  </a:moveTo>
                  <a:lnTo>
                    <a:pt x="146257" y="11162550"/>
                  </a:lnTo>
                  <a:lnTo>
                    <a:pt x="146257" y="0"/>
                  </a:lnTo>
                  <a:lnTo>
                    <a:pt x="0" y="0"/>
                  </a:lnTo>
                  <a:lnTo>
                    <a:pt x="0" y="11162550"/>
                  </a:lnTo>
                  <a:close/>
                </a:path>
              </a:pathLst>
            </a:custGeom>
            <a:solidFill>
              <a:srgbClr val="90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6">
              <a:extLst>
                <a:ext uri="{FF2B5EF4-FFF2-40B4-BE49-F238E27FC236}">
                  <a16:creationId xmlns:a16="http://schemas.microsoft.com/office/drawing/2014/main" id="{FBE56B9C-8EB7-4EA2-99C0-63FFBEAE7FF6}"/>
                </a:ext>
              </a:extLst>
            </p:cNvPr>
            <p:cNvSpPr/>
            <p:nvPr/>
          </p:nvSpPr>
          <p:spPr>
            <a:xfrm>
              <a:off x="12022588" y="6653536"/>
              <a:ext cx="201927" cy="201053"/>
            </a:xfrm>
            <a:custGeom>
              <a:avLst/>
              <a:gdLst/>
              <a:ahLst/>
              <a:cxnLst/>
              <a:rect l="l" t="t" r="r" b="b"/>
              <a:pathLst>
                <a:path w="146684" h="146050">
                  <a:moveTo>
                    <a:pt x="146257" y="0"/>
                  </a:moveTo>
                  <a:lnTo>
                    <a:pt x="0" y="0"/>
                  </a:lnTo>
                  <a:lnTo>
                    <a:pt x="0" y="145995"/>
                  </a:lnTo>
                  <a:lnTo>
                    <a:pt x="146257" y="145995"/>
                  </a:lnTo>
                  <a:lnTo>
                    <a:pt x="146257" y="0"/>
                  </a:lnTo>
                  <a:close/>
                </a:path>
              </a:pathLst>
            </a:custGeom>
            <a:solidFill>
              <a:srgbClr val="2F6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322F2B7-207B-41E4-8A62-BE95A1F1B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069" y="331995"/>
            <a:ext cx="605058" cy="60706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4520E88-BA73-45F6-B6D6-8A750FFCCE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9664" y="2936758"/>
            <a:ext cx="8392672" cy="637715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Title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00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96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D8F2E7-8BEE-4DC4-B1C9-DB71832D6F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034" y="2418664"/>
            <a:ext cx="4064208" cy="4061904"/>
          </a:xfrm>
          <a:custGeom>
            <a:avLst/>
            <a:gdLst>
              <a:gd name="connsiteX0" fmla="*/ 4063150 w 8126299"/>
              <a:gd name="connsiteY0" fmla="*/ 0 h 8123807"/>
              <a:gd name="connsiteX1" fmla="*/ 8126299 w 8126299"/>
              <a:gd name="connsiteY1" fmla="*/ 4061904 h 8123807"/>
              <a:gd name="connsiteX2" fmla="*/ 4063150 w 8126299"/>
              <a:gd name="connsiteY2" fmla="*/ 8123807 h 8123807"/>
              <a:gd name="connsiteX3" fmla="*/ 0 w 8126299"/>
              <a:gd name="connsiteY3" fmla="*/ 4061904 h 8123807"/>
              <a:gd name="connsiteX4" fmla="*/ 4063150 w 8126299"/>
              <a:gd name="connsiteY4" fmla="*/ 0 h 812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6299" h="8123807">
                <a:moveTo>
                  <a:pt x="4063150" y="0"/>
                </a:moveTo>
                <a:cubicBezTo>
                  <a:pt x="6307722" y="0"/>
                  <a:pt x="8126299" y="1818577"/>
                  <a:pt x="8126299" y="4061904"/>
                </a:cubicBezTo>
                <a:cubicBezTo>
                  <a:pt x="8126299" y="6306476"/>
                  <a:pt x="6307722" y="8123807"/>
                  <a:pt x="4063150" y="8123807"/>
                </a:cubicBezTo>
                <a:cubicBezTo>
                  <a:pt x="1819823" y="8123807"/>
                  <a:pt x="0" y="6306476"/>
                  <a:pt x="0" y="4061904"/>
                </a:cubicBezTo>
                <a:cubicBezTo>
                  <a:pt x="0" y="1818577"/>
                  <a:pt x="1819823" y="0"/>
                  <a:pt x="406315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9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BD17D2-A6BF-446A-A469-C40655C6B62E}"/>
              </a:ext>
            </a:extLst>
          </p:cNvPr>
          <p:cNvGrpSpPr/>
          <p:nvPr/>
        </p:nvGrpSpPr>
        <p:grpSpPr>
          <a:xfrm>
            <a:off x="726747" y="3"/>
            <a:ext cx="9546069" cy="6865542"/>
            <a:chOff x="726747" y="3"/>
            <a:chExt cx="9546069" cy="6865542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C5AD4BCB-E4AE-4B3B-83AD-DCB82E53CEB0}"/>
                </a:ext>
              </a:extLst>
            </p:cNvPr>
            <p:cNvSpPr/>
            <p:nvPr/>
          </p:nvSpPr>
          <p:spPr>
            <a:xfrm>
              <a:off x="7886144" y="2117644"/>
              <a:ext cx="2386672" cy="4747901"/>
            </a:xfrm>
            <a:custGeom>
              <a:avLst/>
              <a:gdLst/>
              <a:ahLst/>
              <a:cxnLst/>
              <a:rect l="l" t="t" r="r" b="b"/>
              <a:pathLst>
                <a:path w="3931284" h="7820659">
                  <a:moveTo>
                    <a:pt x="2658662" y="0"/>
                  </a:moveTo>
                  <a:lnTo>
                    <a:pt x="0" y="7820411"/>
                  </a:lnTo>
                  <a:lnTo>
                    <a:pt x="1419181" y="7820411"/>
                  </a:lnTo>
                  <a:lnTo>
                    <a:pt x="3930927" y="432154"/>
                  </a:lnTo>
                  <a:lnTo>
                    <a:pt x="2658662" y="0"/>
                  </a:lnTo>
                  <a:close/>
                </a:path>
              </a:pathLst>
            </a:custGeom>
            <a:solidFill>
              <a:srgbClr val="FFC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C7E451A-C610-4F9F-9543-5F7CCEEA9711}"/>
                </a:ext>
              </a:extLst>
            </p:cNvPr>
            <p:cNvSpPr/>
            <p:nvPr/>
          </p:nvSpPr>
          <p:spPr>
            <a:xfrm>
              <a:off x="726747" y="3"/>
              <a:ext cx="9545918" cy="3153831"/>
            </a:xfrm>
            <a:custGeom>
              <a:avLst/>
              <a:gdLst/>
              <a:ahLst/>
              <a:cxnLst/>
              <a:rect l="l" t="t" r="r" b="b"/>
              <a:pathLst>
                <a:path w="15723869" h="5194935">
                  <a:moveTo>
                    <a:pt x="4184270" y="0"/>
                  </a:moveTo>
                  <a:lnTo>
                    <a:pt x="0" y="0"/>
                  </a:lnTo>
                  <a:lnTo>
                    <a:pt x="15290864" y="5194742"/>
                  </a:lnTo>
                  <a:lnTo>
                    <a:pt x="15723772" y="3920299"/>
                  </a:lnTo>
                  <a:lnTo>
                    <a:pt x="4184270" y="0"/>
                  </a:lnTo>
                  <a:close/>
                </a:path>
              </a:pathLst>
            </a:custGeom>
            <a:solidFill>
              <a:srgbClr val="90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616945-DBEB-4414-B397-FB5FD3963497}"/>
                </a:ext>
              </a:extLst>
            </p:cNvPr>
            <p:cNvSpPr/>
            <p:nvPr/>
          </p:nvSpPr>
          <p:spPr>
            <a:xfrm rot="1156427">
              <a:off x="9344481" y="2227240"/>
              <a:ext cx="834252" cy="832617"/>
            </a:xfrm>
            <a:prstGeom prst="rect">
              <a:avLst/>
            </a:prstGeom>
            <a:solidFill>
              <a:srgbClr val="2F69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4BB7CD60-399C-4619-8FE7-49B52B370E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080" y="321938"/>
            <a:ext cx="2770358" cy="56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3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8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</p:sldLayoutIdLst>
  <p:hf hdr="0" ftr="0" dt="0"/>
  <p:txStyles>
    <p:titleStyle>
      <a:lvl1pPr algn="ctr" defTabSz="914217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spc="-50" baseline="0">
          <a:solidFill>
            <a:schemeClr val="tx2"/>
          </a:solidFill>
          <a:latin typeface="Poppins" panose="00000500000000000000" pitchFamily="2" charset="0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b="0" i="0" kern="1200" spc="-15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spc="-15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b="0" i="0" kern="1200" spc="-15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b="0" i="0" kern="1200" spc="-15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b="0" i="0" kern="1200" spc="-15" baseline="0" dirty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40D0-0D6A-8812-462C-BB9301C83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3249"/>
            <a:ext cx="9144000" cy="2387600"/>
          </a:xfrm>
        </p:spPr>
        <p:txBody>
          <a:bodyPr/>
          <a:lstStyle/>
          <a:p>
            <a:r>
              <a:rPr lang="en-IN" sz="4800" dirty="0"/>
              <a:t>License Management in TallyPrime</a:t>
            </a:r>
          </a:p>
        </p:txBody>
      </p:sp>
    </p:spTree>
    <p:extLst>
      <p:ext uri="{BB962C8B-B14F-4D97-AF65-F5344CB8AC3E}">
        <p14:creationId xmlns:p14="http://schemas.microsoft.com/office/powerpoint/2010/main" val="3078368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8AAD-1503-032E-6561-8FB04C8A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Tally Software Subscription (TSS) – Renewal charges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0281F5B-138B-7575-E236-DBF866939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8679267"/>
              </p:ext>
            </p:extLst>
          </p:nvPr>
        </p:nvGraphicFramePr>
        <p:xfrm>
          <a:off x="794656" y="1817915"/>
          <a:ext cx="10810394" cy="4691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35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B9E4182-EF83-4CD6-9AEC-22B53D669C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B9E4182-EF83-4CD6-9AEC-22B53D669C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EE9709-7F4F-4A7D-929B-93B6140724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E3EE9709-7F4F-4A7D-929B-93B6140724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DDE5FE-9296-4856-8257-D664AC6A4B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F6DDE5FE-9296-4856-8257-D664AC6A4B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04C9CF-09F1-4568-B17A-1BD4A01B9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E204C9CF-09F1-4568-B17A-1BD4A01B93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E60F93-4A4F-45FA-893F-E2CC4B645D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B9E60F93-4A4F-45FA-893F-E2CC4B645D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D1A86C2-8DDE-45B3-82DA-E59CC1B7A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DD1A86C2-8DDE-45B3-82DA-E59CC1B7A8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05B9732-0EEE-4146-856C-38DEB5EBF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205B9732-0EEE-4146-856C-38DEB5EBF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023D46-BC49-48D9-8DBD-D9D95AC226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E2023D46-BC49-48D9-8DBD-D9D95AC226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4A5E2D-02E3-4E9D-9FB5-D5E1C4107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B34A5E2D-02E3-4E9D-9FB5-D5E1C4107D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EA75BAA-0346-4113-B95B-75D5CB5678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EEA75BAA-0346-4113-B95B-75D5CB5678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1E89D2-92B9-4DC0-B7D5-14E802EAF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dgm id="{4A1E89D2-92B9-4DC0-B7D5-14E802EAF6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847F85-7500-4E83-B500-CB915635BF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>
                                            <p:graphicEl>
                                              <a:dgm id="{73847F85-7500-4E83-B500-CB915635BF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DEAA23-7319-4657-B430-35B2029C34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dgm id="{32DEAA23-7319-4657-B430-35B2029C34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099BA9-85C6-4180-883C-58035EA2D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">
                                            <p:graphicEl>
                                              <a:dgm id="{58099BA9-85C6-4180-883C-58035EA2DF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FA2606-25B4-4F39-A9B5-B3098B02D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dgm id="{F0FA2606-25B4-4F39-A9B5-B3098B02D8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C8C143-D991-462A-B756-33CD124AD9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">
                                            <p:graphicEl>
                                              <a:dgm id="{B9C8C143-D991-462A-B756-33CD124AD9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41ED2D-47B8-45C3-BDD0-2E70A354D7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">
                                            <p:graphicEl>
                                              <a:dgm id="{C541ED2D-47B8-45C3-BDD0-2E70A354D7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B0D218-4D24-4A37-B04C-F9964391BD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">
                                            <p:graphicEl>
                                              <a:dgm id="{15B0D218-4D24-4A37-B04C-F9964391BD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ECDCEA-5418-410E-ADB1-8DCA3C3F38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">
                                            <p:graphicEl>
                                              <a:dgm id="{95ECDCEA-5418-410E-ADB1-8DCA3C3F38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B4ED-2614-F887-C6E2-7ED52F0B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Tally Software Subscription (TSS) – Renewal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A4B988-85BF-0762-CD97-6E809AB69F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05455149"/>
              </p:ext>
            </p:extLst>
          </p:nvPr>
        </p:nvGraphicFramePr>
        <p:xfrm>
          <a:off x="1931126" y="1807464"/>
          <a:ext cx="8512628" cy="106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reeform 2">
            <a:extLst>
              <a:ext uri="{FF2B5EF4-FFF2-40B4-BE49-F238E27FC236}">
                <a16:creationId xmlns:a16="http://schemas.microsoft.com/office/drawing/2014/main" id="{BB438845-5E35-5D25-2A1D-B3DC8200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126" y="3313176"/>
            <a:ext cx="2786490" cy="1720231"/>
          </a:xfrm>
          <a:custGeom>
            <a:avLst/>
            <a:gdLst>
              <a:gd name="T0" fmla="*/ 867 w 7947"/>
              <a:gd name="T1" fmla="*/ 139 h 4750"/>
              <a:gd name="T2" fmla="*/ 867 w 7947"/>
              <a:gd name="T3" fmla="*/ 139 h 4750"/>
              <a:gd name="T4" fmla="*/ 139 w 7947"/>
              <a:gd name="T5" fmla="*/ 866 h 4750"/>
              <a:gd name="T6" fmla="*/ 139 w 7947"/>
              <a:gd name="T7" fmla="*/ 3882 h 4750"/>
              <a:gd name="T8" fmla="*/ 139 w 7947"/>
              <a:gd name="T9" fmla="*/ 3882 h 4750"/>
              <a:gd name="T10" fmla="*/ 867 w 7947"/>
              <a:gd name="T11" fmla="*/ 4610 h 4750"/>
              <a:gd name="T12" fmla="*/ 7079 w 7947"/>
              <a:gd name="T13" fmla="*/ 4610 h 4750"/>
              <a:gd name="T14" fmla="*/ 7079 w 7947"/>
              <a:gd name="T15" fmla="*/ 4610 h 4750"/>
              <a:gd name="T16" fmla="*/ 7807 w 7947"/>
              <a:gd name="T17" fmla="*/ 3882 h 4750"/>
              <a:gd name="T18" fmla="*/ 7807 w 7947"/>
              <a:gd name="T19" fmla="*/ 866 h 4750"/>
              <a:gd name="T20" fmla="*/ 7807 w 7947"/>
              <a:gd name="T21" fmla="*/ 866 h 4750"/>
              <a:gd name="T22" fmla="*/ 7079 w 7947"/>
              <a:gd name="T23" fmla="*/ 139 h 4750"/>
              <a:gd name="T24" fmla="*/ 867 w 7947"/>
              <a:gd name="T25" fmla="*/ 139 h 4750"/>
              <a:gd name="T26" fmla="*/ 7079 w 7947"/>
              <a:gd name="T27" fmla="*/ 4749 h 4750"/>
              <a:gd name="T28" fmla="*/ 867 w 7947"/>
              <a:gd name="T29" fmla="*/ 4749 h 4750"/>
              <a:gd name="T30" fmla="*/ 867 w 7947"/>
              <a:gd name="T31" fmla="*/ 4749 h 4750"/>
              <a:gd name="T32" fmla="*/ 0 w 7947"/>
              <a:gd name="T33" fmla="*/ 3882 h 4750"/>
              <a:gd name="T34" fmla="*/ 0 w 7947"/>
              <a:gd name="T35" fmla="*/ 866 h 4750"/>
              <a:gd name="T36" fmla="*/ 0 w 7947"/>
              <a:gd name="T37" fmla="*/ 866 h 4750"/>
              <a:gd name="T38" fmla="*/ 867 w 7947"/>
              <a:gd name="T39" fmla="*/ 0 h 4750"/>
              <a:gd name="T40" fmla="*/ 7079 w 7947"/>
              <a:gd name="T41" fmla="*/ 0 h 4750"/>
              <a:gd name="T42" fmla="*/ 7079 w 7947"/>
              <a:gd name="T43" fmla="*/ 0 h 4750"/>
              <a:gd name="T44" fmla="*/ 7946 w 7947"/>
              <a:gd name="T45" fmla="*/ 866 h 4750"/>
              <a:gd name="T46" fmla="*/ 7946 w 7947"/>
              <a:gd name="T47" fmla="*/ 3882 h 4750"/>
              <a:gd name="T48" fmla="*/ 7946 w 7947"/>
              <a:gd name="T49" fmla="*/ 3882 h 4750"/>
              <a:gd name="T50" fmla="*/ 7079 w 7947"/>
              <a:gd name="T51" fmla="*/ 4749 h 4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47" h="4750">
                <a:moveTo>
                  <a:pt x="867" y="139"/>
                </a:moveTo>
                <a:lnTo>
                  <a:pt x="867" y="139"/>
                </a:lnTo>
                <a:cubicBezTo>
                  <a:pt x="466" y="139"/>
                  <a:pt x="139" y="465"/>
                  <a:pt x="139" y="866"/>
                </a:cubicBezTo>
                <a:lnTo>
                  <a:pt x="139" y="3882"/>
                </a:lnTo>
                <a:lnTo>
                  <a:pt x="139" y="3882"/>
                </a:lnTo>
                <a:cubicBezTo>
                  <a:pt x="139" y="4283"/>
                  <a:pt x="466" y="4610"/>
                  <a:pt x="867" y="4610"/>
                </a:cubicBezTo>
                <a:lnTo>
                  <a:pt x="7079" y="4610"/>
                </a:lnTo>
                <a:lnTo>
                  <a:pt x="7079" y="4610"/>
                </a:lnTo>
                <a:cubicBezTo>
                  <a:pt x="7480" y="4610"/>
                  <a:pt x="7807" y="4283"/>
                  <a:pt x="7807" y="3882"/>
                </a:cubicBezTo>
                <a:lnTo>
                  <a:pt x="7807" y="866"/>
                </a:lnTo>
                <a:lnTo>
                  <a:pt x="7807" y="866"/>
                </a:lnTo>
                <a:cubicBezTo>
                  <a:pt x="7807" y="465"/>
                  <a:pt x="7480" y="139"/>
                  <a:pt x="7079" y="139"/>
                </a:cubicBezTo>
                <a:lnTo>
                  <a:pt x="867" y="139"/>
                </a:lnTo>
                <a:close/>
                <a:moveTo>
                  <a:pt x="7079" y="4749"/>
                </a:moveTo>
                <a:lnTo>
                  <a:pt x="867" y="4749"/>
                </a:lnTo>
                <a:lnTo>
                  <a:pt x="867" y="4749"/>
                </a:lnTo>
                <a:cubicBezTo>
                  <a:pt x="389" y="4749"/>
                  <a:pt x="0" y="4360"/>
                  <a:pt x="0" y="3882"/>
                </a:cubicBezTo>
                <a:lnTo>
                  <a:pt x="0" y="866"/>
                </a:lnTo>
                <a:lnTo>
                  <a:pt x="0" y="866"/>
                </a:lnTo>
                <a:cubicBezTo>
                  <a:pt x="0" y="388"/>
                  <a:pt x="389" y="0"/>
                  <a:pt x="867" y="0"/>
                </a:cubicBezTo>
                <a:lnTo>
                  <a:pt x="7079" y="0"/>
                </a:lnTo>
                <a:lnTo>
                  <a:pt x="7079" y="0"/>
                </a:lnTo>
                <a:cubicBezTo>
                  <a:pt x="7557" y="0"/>
                  <a:pt x="7946" y="388"/>
                  <a:pt x="7946" y="866"/>
                </a:cubicBezTo>
                <a:lnTo>
                  <a:pt x="7946" y="3882"/>
                </a:lnTo>
                <a:lnTo>
                  <a:pt x="7946" y="3882"/>
                </a:lnTo>
                <a:cubicBezTo>
                  <a:pt x="7946" y="4360"/>
                  <a:pt x="7557" y="4749"/>
                  <a:pt x="7079" y="4749"/>
                </a:cubicBezTo>
                <a:close/>
              </a:path>
            </a:pathLst>
          </a:custGeom>
          <a:solidFill>
            <a:srgbClr val="0E80C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532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Lato Light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71EEE-D5E7-200B-7A15-74BD352C2E25}"/>
              </a:ext>
            </a:extLst>
          </p:cNvPr>
          <p:cNvSpPr txBox="1"/>
          <p:nvPr/>
        </p:nvSpPr>
        <p:spPr>
          <a:xfrm>
            <a:off x="2392826" y="3961105"/>
            <a:ext cx="18630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N" sz="2400" dirty="0">
                <a:latin typeface="Aptos" panose="020B0004020202020204" pitchFamily="34" charset="0"/>
              </a:rPr>
              <a:t>Via Partner</a:t>
            </a: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C1554CE7-88EE-455B-059A-522A94206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195" y="3313176"/>
            <a:ext cx="2786490" cy="1720231"/>
          </a:xfrm>
          <a:custGeom>
            <a:avLst/>
            <a:gdLst>
              <a:gd name="T0" fmla="*/ 867 w 7947"/>
              <a:gd name="T1" fmla="*/ 139 h 4750"/>
              <a:gd name="T2" fmla="*/ 867 w 7947"/>
              <a:gd name="T3" fmla="*/ 139 h 4750"/>
              <a:gd name="T4" fmla="*/ 139 w 7947"/>
              <a:gd name="T5" fmla="*/ 866 h 4750"/>
              <a:gd name="T6" fmla="*/ 139 w 7947"/>
              <a:gd name="T7" fmla="*/ 3882 h 4750"/>
              <a:gd name="T8" fmla="*/ 139 w 7947"/>
              <a:gd name="T9" fmla="*/ 3882 h 4750"/>
              <a:gd name="T10" fmla="*/ 867 w 7947"/>
              <a:gd name="T11" fmla="*/ 4610 h 4750"/>
              <a:gd name="T12" fmla="*/ 7079 w 7947"/>
              <a:gd name="T13" fmla="*/ 4610 h 4750"/>
              <a:gd name="T14" fmla="*/ 7079 w 7947"/>
              <a:gd name="T15" fmla="*/ 4610 h 4750"/>
              <a:gd name="T16" fmla="*/ 7807 w 7947"/>
              <a:gd name="T17" fmla="*/ 3882 h 4750"/>
              <a:gd name="T18" fmla="*/ 7807 w 7947"/>
              <a:gd name="T19" fmla="*/ 866 h 4750"/>
              <a:gd name="T20" fmla="*/ 7807 w 7947"/>
              <a:gd name="T21" fmla="*/ 866 h 4750"/>
              <a:gd name="T22" fmla="*/ 7079 w 7947"/>
              <a:gd name="T23" fmla="*/ 139 h 4750"/>
              <a:gd name="T24" fmla="*/ 867 w 7947"/>
              <a:gd name="T25" fmla="*/ 139 h 4750"/>
              <a:gd name="T26" fmla="*/ 7079 w 7947"/>
              <a:gd name="T27" fmla="*/ 4749 h 4750"/>
              <a:gd name="T28" fmla="*/ 867 w 7947"/>
              <a:gd name="T29" fmla="*/ 4749 h 4750"/>
              <a:gd name="T30" fmla="*/ 867 w 7947"/>
              <a:gd name="T31" fmla="*/ 4749 h 4750"/>
              <a:gd name="T32" fmla="*/ 0 w 7947"/>
              <a:gd name="T33" fmla="*/ 3882 h 4750"/>
              <a:gd name="T34" fmla="*/ 0 w 7947"/>
              <a:gd name="T35" fmla="*/ 866 h 4750"/>
              <a:gd name="T36" fmla="*/ 0 w 7947"/>
              <a:gd name="T37" fmla="*/ 866 h 4750"/>
              <a:gd name="T38" fmla="*/ 867 w 7947"/>
              <a:gd name="T39" fmla="*/ 0 h 4750"/>
              <a:gd name="T40" fmla="*/ 7079 w 7947"/>
              <a:gd name="T41" fmla="*/ 0 h 4750"/>
              <a:gd name="T42" fmla="*/ 7079 w 7947"/>
              <a:gd name="T43" fmla="*/ 0 h 4750"/>
              <a:gd name="T44" fmla="*/ 7946 w 7947"/>
              <a:gd name="T45" fmla="*/ 866 h 4750"/>
              <a:gd name="T46" fmla="*/ 7946 w 7947"/>
              <a:gd name="T47" fmla="*/ 3882 h 4750"/>
              <a:gd name="T48" fmla="*/ 7946 w 7947"/>
              <a:gd name="T49" fmla="*/ 3882 h 4750"/>
              <a:gd name="T50" fmla="*/ 7079 w 7947"/>
              <a:gd name="T51" fmla="*/ 4749 h 4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47" h="4750">
                <a:moveTo>
                  <a:pt x="867" y="139"/>
                </a:moveTo>
                <a:lnTo>
                  <a:pt x="867" y="139"/>
                </a:lnTo>
                <a:cubicBezTo>
                  <a:pt x="466" y="139"/>
                  <a:pt x="139" y="465"/>
                  <a:pt x="139" y="866"/>
                </a:cubicBezTo>
                <a:lnTo>
                  <a:pt x="139" y="3882"/>
                </a:lnTo>
                <a:lnTo>
                  <a:pt x="139" y="3882"/>
                </a:lnTo>
                <a:cubicBezTo>
                  <a:pt x="139" y="4283"/>
                  <a:pt x="466" y="4610"/>
                  <a:pt x="867" y="4610"/>
                </a:cubicBezTo>
                <a:lnTo>
                  <a:pt x="7079" y="4610"/>
                </a:lnTo>
                <a:lnTo>
                  <a:pt x="7079" y="4610"/>
                </a:lnTo>
                <a:cubicBezTo>
                  <a:pt x="7480" y="4610"/>
                  <a:pt x="7807" y="4283"/>
                  <a:pt x="7807" y="3882"/>
                </a:cubicBezTo>
                <a:lnTo>
                  <a:pt x="7807" y="866"/>
                </a:lnTo>
                <a:lnTo>
                  <a:pt x="7807" y="866"/>
                </a:lnTo>
                <a:cubicBezTo>
                  <a:pt x="7807" y="465"/>
                  <a:pt x="7480" y="139"/>
                  <a:pt x="7079" y="139"/>
                </a:cubicBezTo>
                <a:lnTo>
                  <a:pt x="867" y="139"/>
                </a:lnTo>
                <a:close/>
                <a:moveTo>
                  <a:pt x="7079" y="4749"/>
                </a:moveTo>
                <a:lnTo>
                  <a:pt x="867" y="4749"/>
                </a:lnTo>
                <a:lnTo>
                  <a:pt x="867" y="4749"/>
                </a:lnTo>
                <a:cubicBezTo>
                  <a:pt x="389" y="4749"/>
                  <a:pt x="0" y="4360"/>
                  <a:pt x="0" y="3882"/>
                </a:cubicBezTo>
                <a:lnTo>
                  <a:pt x="0" y="866"/>
                </a:lnTo>
                <a:lnTo>
                  <a:pt x="0" y="866"/>
                </a:lnTo>
                <a:cubicBezTo>
                  <a:pt x="0" y="388"/>
                  <a:pt x="389" y="0"/>
                  <a:pt x="867" y="0"/>
                </a:cubicBezTo>
                <a:lnTo>
                  <a:pt x="7079" y="0"/>
                </a:lnTo>
                <a:lnTo>
                  <a:pt x="7079" y="0"/>
                </a:lnTo>
                <a:cubicBezTo>
                  <a:pt x="7557" y="0"/>
                  <a:pt x="7946" y="388"/>
                  <a:pt x="7946" y="866"/>
                </a:cubicBezTo>
                <a:lnTo>
                  <a:pt x="7946" y="3882"/>
                </a:lnTo>
                <a:lnTo>
                  <a:pt x="7946" y="3882"/>
                </a:lnTo>
                <a:cubicBezTo>
                  <a:pt x="7946" y="4360"/>
                  <a:pt x="7557" y="4749"/>
                  <a:pt x="7079" y="4749"/>
                </a:cubicBezTo>
                <a:close/>
              </a:path>
            </a:pathLst>
          </a:custGeom>
          <a:solidFill>
            <a:srgbClr val="0E80C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532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Lato Light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9C447-1CBB-FC90-CB11-05C29CFA02EB}"/>
              </a:ext>
            </a:extLst>
          </p:cNvPr>
          <p:cNvSpPr txBox="1"/>
          <p:nvPr/>
        </p:nvSpPr>
        <p:spPr>
          <a:xfrm>
            <a:off x="5255895" y="3757793"/>
            <a:ext cx="18630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N" sz="2400" dirty="0">
                <a:latin typeface="Aptos" panose="020B0004020202020204" pitchFamily="34" charset="0"/>
              </a:rPr>
              <a:t>Online from Tally web</a:t>
            </a:r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53383C64-B9EB-6063-9B9E-D8D495B7D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264" y="3313176"/>
            <a:ext cx="2786490" cy="1720231"/>
          </a:xfrm>
          <a:custGeom>
            <a:avLst/>
            <a:gdLst>
              <a:gd name="T0" fmla="*/ 867 w 7947"/>
              <a:gd name="T1" fmla="*/ 139 h 4750"/>
              <a:gd name="T2" fmla="*/ 867 w 7947"/>
              <a:gd name="T3" fmla="*/ 139 h 4750"/>
              <a:gd name="T4" fmla="*/ 139 w 7947"/>
              <a:gd name="T5" fmla="*/ 866 h 4750"/>
              <a:gd name="T6" fmla="*/ 139 w 7947"/>
              <a:gd name="T7" fmla="*/ 3882 h 4750"/>
              <a:gd name="T8" fmla="*/ 139 w 7947"/>
              <a:gd name="T9" fmla="*/ 3882 h 4750"/>
              <a:gd name="T10" fmla="*/ 867 w 7947"/>
              <a:gd name="T11" fmla="*/ 4610 h 4750"/>
              <a:gd name="T12" fmla="*/ 7079 w 7947"/>
              <a:gd name="T13" fmla="*/ 4610 h 4750"/>
              <a:gd name="T14" fmla="*/ 7079 w 7947"/>
              <a:gd name="T15" fmla="*/ 4610 h 4750"/>
              <a:gd name="T16" fmla="*/ 7807 w 7947"/>
              <a:gd name="T17" fmla="*/ 3882 h 4750"/>
              <a:gd name="T18" fmla="*/ 7807 w 7947"/>
              <a:gd name="T19" fmla="*/ 866 h 4750"/>
              <a:gd name="T20" fmla="*/ 7807 w 7947"/>
              <a:gd name="T21" fmla="*/ 866 h 4750"/>
              <a:gd name="T22" fmla="*/ 7079 w 7947"/>
              <a:gd name="T23" fmla="*/ 139 h 4750"/>
              <a:gd name="T24" fmla="*/ 867 w 7947"/>
              <a:gd name="T25" fmla="*/ 139 h 4750"/>
              <a:gd name="T26" fmla="*/ 7079 w 7947"/>
              <a:gd name="T27" fmla="*/ 4749 h 4750"/>
              <a:gd name="T28" fmla="*/ 867 w 7947"/>
              <a:gd name="T29" fmla="*/ 4749 h 4750"/>
              <a:gd name="T30" fmla="*/ 867 w 7947"/>
              <a:gd name="T31" fmla="*/ 4749 h 4750"/>
              <a:gd name="T32" fmla="*/ 0 w 7947"/>
              <a:gd name="T33" fmla="*/ 3882 h 4750"/>
              <a:gd name="T34" fmla="*/ 0 w 7947"/>
              <a:gd name="T35" fmla="*/ 866 h 4750"/>
              <a:gd name="T36" fmla="*/ 0 w 7947"/>
              <a:gd name="T37" fmla="*/ 866 h 4750"/>
              <a:gd name="T38" fmla="*/ 867 w 7947"/>
              <a:gd name="T39" fmla="*/ 0 h 4750"/>
              <a:gd name="T40" fmla="*/ 7079 w 7947"/>
              <a:gd name="T41" fmla="*/ 0 h 4750"/>
              <a:gd name="T42" fmla="*/ 7079 w 7947"/>
              <a:gd name="T43" fmla="*/ 0 h 4750"/>
              <a:gd name="T44" fmla="*/ 7946 w 7947"/>
              <a:gd name="T45" fmla="*/ 866 h 4750"/>
              <a:gd name="T46" fmla="*/ 7946 w 7947"/>
              <a:gd name="T47" fmla="*/ 3882 h 4750"/>
              <a:gd name="T48" fmla="*/ 7946 w 7947"/>
              <a:gd name="T49" fmla="*/ 3882 h 4750"/>
              <a:gd name="T50" fmla="*/ 7079 w 7947"/>
              <a:gd name="T51" fmla="*/ 4749 h 4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47" h="4750">
                <a:moveTo>
                  <a:pt x="867" y="139"/>
                </a:moveTo>
                <a:lnTo>
                  <a:pt x="867" y="139"/>
                </a:lnTo>
                <a:cubicBezTo>
                  <a:pt x="466" y="139"/>
                  <a:pt x="139" y="465"/>
                  <a:pt x="139" y="866"/>
                </a:cubicBezTo>
                <a:lnTo>
                  <a:pt x="139" y="3882"/>
                </a:lnTo>
                <a:lnTo>
                  <a:pt x="139" y="3882"/>
                </a:lnTo>
                <a:cubicBezTo>
                  <a:pt x="139" y="4283"/>
                  <a:pt x="466" y="4610"/>
                  <a:pt x="867" y="4610"/>
                </a:cubicBezTo>
                <a:lnTo>
                  <a:pt x="7079" y="4610"/>
                </a:lnTo>
                <a:lnTo>
                  <a:pt x="7079" y="4610"/>
                </a:lnTo>
                <a:cubicBezTo>
                  <a:pt x="7480" y="4610"/>
                  <a:pt x="7807" y="4283"/>
                  <a:pt x="7807" y="3882"/>
                </a:cubicBezTo>
                <a:lnTo>
                  <a:pt x="7807" y="866"/>
                </a:lnTo>
                <a:lnTo>
                  <a:pt x="7807" y="866"/>
                </a:lnTo>
                <a:cubicBezTo>
                  <a:pt x="7807" y="465"/>
                  <a:pt x="7480" y="139"/>
                  <a:pt x="7079" y="139"/>
                </a:cubicBezTo>
                <a:lnTo>
                  <a:pt x="867" y="139"/>
                </a:lnTo>
                <a:close/>
                <a:moveTo>
                  <a:pt x="7079" y="4749"/>
                </a:moveTo>
                <a:lnTo>
                  <a:pt x="867" y="4749"/>
                </a:lnTo>
                <a:lnTo>
                  <a:pt x="867" y="4749"/>
                </a:lnTo>
                <a:cubicBezTo>
                  <a:pt x="389" y="4749"/>
                  <a:pt x="0" y="4360"/>
                  <a:pt x="0" y="3882"/>
                </a:cubicBezTo>
                <a:lnTo>
                  <a:pt x="0" y="866"/>
                </a:lnTo>
                <a:lnTo>
                  <a:pt x="0" y="866"/>
                </a:lnTo>
                <a:cubicBezTo>
                  <a:pt x="0" y="388"/>
                  <a:pt x="389" y="0"/>
                  <a:pt x="867" y="0"/>
                </a:cubicBezTo>
                <a:lnTo>
                  <a:pt x="7079" y="0"/>
                </a:lnTo>
                <a:lnTo>
                  <a:pt x="7079" y="0"/>
                </a:lnTo>
                <a:cubicBezTo>
                  <a:pt x="7557" y="0"/>
                  <a:pt x="7946" y="388"/>
                  <a:pt x="7946" y="866"/>
                </a:cubicBezTo>
                <a:lnTo>
                  <a:pt x="7946" y="3882"/>
                </a:lnTo>
                <a:lnTo>
                  <a:pt x="7946" y="3882"/>
                </a:lnTo>
                <a:cubicBezTo>
                  <a:pt x="7946" y="4360"/>
                  <a:pt x="7557" y="4749"/>
                  <a:pt x="7079" y="4749"/>
                </a:cubicBezTo>
                <a:close/>
              </a:path>
            </a:pathLst>
          </a:custGeom>
          <a:solidFill>
            <a:srgbClr val="0E80C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532" b="0" i="0" u="none" strike="noStrike" kern="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39157B-3180-D2E2-53F8-1EACC42E5569}"/>
              </a:ext>
            </a:extLst>
          </p:cNvPr>
          <p:cNvSpPr txBox="1"/>
          <p:nvPr/>
        </p:nvSpPr>
        <p:spPr>
          <a:xfrm>
            <a:off x="8118964" y="3757793"/>
            <a:ext cx="18630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N" sz="2400" dirty="0">
                <a:latin typeface="Aptos" panose="020B0004020202020204" pitchFamily="34" charset="0"/>
              </a:rPr>
              <a:t>Reach TallyCare</a:t>
            </a:r>
          </a:p>
        </p:txBody>
      </p:sp>
    </p:spTree>
    <p:extLst>
      <p:ext uri="{BB962C8B-B14F-4D97-AF65-F5344CB8AC3E}">
        <p14:creationId xmlns:p14="http://schemas.microsoft.com/office/powerpoint/2010/main" val="332611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BA08-5545-9D02-181A-25849780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Tally Virtual User (TVU)</a:t>
            </a:r>
          </a:p>
        </p:txBody>
      </p:sp>
      <p:sp>
        <p:nvSpPr>
          <p:cNvPr id="4" name="Google Shape;1256;p41">
            <a:extLst>
              <a:ext uri="{FF2B5EF4-FFF2-40B4-BE49-F238E27FC236}">
                <a16:creationId xmlns:a16="http://schemas.microsoft.com/office/drawing/2014/main" id="{DF34FA9E-B930-985B-BB6A-519D02FE1A60}"/>
              </a:ext>
            </a:extLst>
          </p:cNvPr>
          <p:cNvSpPr/>
          <p:nvPr/>
        </p:nvSpPr>
        <p:spPr>
          <a:xfrm>
            <a:off x="994326" y="3159922"/>
            <a:ext cx="2541453" cy="23987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It is a licensing policy allowing user to access &amp; use Tally license anytime anywhere via RDP, Cloud &amp; other virtual technologies</a:t>
            </a:r>
            <a:endParaRPr dirty="0"/>
          </a:p>
        </p:txBody>
      </p:sp>
      <p:sp>
        <p:nvSpPr>
          <p:cNvPr id="5" name="Google Shape;1259;p41">
            <a:extLst>
              <a:ext uri="{FF2B5EF4-FFF2-40B4-BE49-F238E27FC236}">
                <a16:creationId xmlns:a16="http://schemas.microsoft.com/office/drawing/2014/main" id="{8624BD74-982D-A355-2998-26DC6E985DF8}"/>
              </a:ext>
            </a:extLst>
          </p:cNvPr>
          <p:cNvSpPr/>
          <p:nvPr/>
        </p:nvSpPr>
        <p:spPr>
          <a:xfrm>
            <a:off x="4300186" y="3037645"/>
            <a:ext cx="2797465" cy="25210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dirty="0"/>
              <a:t>Silver – 1 TVU license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dirty="0"/>
              <a:t>Gold – 10 free TVU license </a:t>
            </a:r>
            <a:r>
              <a:rPr lang="en-IN" i="1" dirty="0"/>
              <a:t>(additional license are payable)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dirty="0"/>
              <a:t>TPS – 20 free TVU licenses</a:t>
            </a:r>
            <a:endParaRPr dirty="0"/>
          </a:p>
        </p:txBody>
      </p:sp>
      <p:sp>
        <p:nvSpPr>
          <p:cNvPr id="6" name="Google Shape;1264;p41">
            <a:extLst>
              <a:ext uri="{FF2B5EF4-FFF2-40B4-BE49-F238E27FC236}">
                <a16:creationId xmlns:a16="http://schemas.microsoft.com/office/drawing/2014/main" id="{4EBEF806-BBB3-20CA-70CF-7AEDE811501F}"/>
              </a:ext>
            </a:extLst>
          </p:cNvPr>
          <p:cNvSpPr/>
          <p:nvPr/>
        </p:nvSpPr>
        <p:spPr>
          <a:xfrm>
            <a:off x="8254776" y="3070755"/>
            <a:ext cx="2797465" cy="25210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/>
              <a:t>User can transfer TVU licenses from one license to another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dirty="0"/>
              <a:t>Licenses must be merged into an account before transferring TVUs from one TP license to another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35B64-8CC0-42AC-7072-23C3C07E1830}"/>
              </a:ext>
            </a:extLst>
          </p:cNvPr>
          <p:cNvSpPr/>
          <p:nvPr/>
        </p:nvSpPr>
        <p:spPr>
          <a:xfrm>
            <a:off x="1371600" y="2237505"/>
            <a:ext cx="1524000" cy="567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WHAT IS TVU?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F236E4-38CC-CF31-67AD-5A63132DC11C}"/>
              </a:ext>
            </a:extLst>
          </p:cNvPr>
          <p:cNvSpPr/>
          <p:nvPr/>
        </p:nvSpPr>
        <p:spPr>
          <a:xfrm>
            <a:off x="5227280" y="2237506"/>
            <a:ext cx="943276" cy="567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USAGE </a:t>
            </a:r>
          </a:p>
        </p:txBody>
      </p:sp>
      <p:pic>
        <p:nvPicPr>
          <p:cNvPr id="9" name="Picture 2" descr="Anytime Anywhere – HLP">
            <a:extLst>
              <a:ext uri="{FF2B5EF4-FFF2-40B4-BE49-F238E27FC236}">
                <a16:creationId xmlns:a16="http://schemas.microsoft.com/office/drawing/2014/main" id="{B39FFDF4-84C5-43B7-5DAC-0D07ED6AA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51" y="4557187"/>
            <a:ext cx="17335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29E442-B388-815B-4B13-9539EC2C48D0}"/>
              </a:ext>
            </a:extLst>
          </p:cNvPr>
          <p:cNvSpPr/>
          <p:nvPr/>
        </p:nvSpPr>
        <p:spPr>
          <a:xfrm>
            <a:off x="8983685" y="2237506"/>
            <a:ext cx="1406574" cy="5671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TVU transfer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085AE2-1597-1923-EF9F-36422FD86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154" y="2603266"/>
            <a:ext cx="1134276" cy="5671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0E44C4-F393-C543-7016-77B4224A5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2112" y="2521073"/>
            <a:ext cx="1047819" cy="10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9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D35F-0A71-CFCB-0A3F-A0FFE463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License turning educational – Server machine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C831C78-2DAF-BACC-0635-1424D71D30C2}"/>
              </a:ext>
            </a:extLst>
          </p:cNvPr>
          <p:cNvGraphicFramePr/>
          <p:nvPr/>
        </p:nvGraphicFramePr>
        <p:xfrm>
          <a:off x="879489" y="2590800"/>
          <a:ext cx="10433021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409C330-14BE-343F-F8CE-0F1273E9D3BE}"/>
              </a:ext>
            </a:extLst>
          </p:cNvPr>
          <p:cNvGraphicFramePr/>
          <p:nvPr/>
        </p:nvGraphicFramePr>
        <p:xfrm>
          <a:off x="879488" y="4267200"/>
          <a:ext cx="10433021" cy="214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4E6904-CB50-840B-58CB-829D1727C4E4}"/>
              </a:ext>
            </a:extLst>
          </p:cNvPr>
          <p:cNvSpPr/>
          <p:nvPr/>
        </p:nvSpPr>
        <p:spPr>
          <a:xfrm>
            <a:off x="879488" y="1883229"/>
            <a:ext cx="2122714" cy="454884"/>
          </a:xfrm>
          <a:prstGeom prst="roundRect">
            <a:avLst/>
          </a:prstGeom>
          <a:solidFill>
            <a:schemeClr val="bg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Reasons</a:t>
            </a:r>
          </a:p>
        </p:txBody>
      </p:sp>
    </p:spTree>
    <p:extLst>
      <p:ext uri="{BB962C8B-B14F-4D97-AF65-F5344CB8AC3E}">
        <p14:creationId xmlns:p14="http://schemas.microsoft.com/office/powerpoint/2010/main" val="30141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7D1BE6-32C6-4661-9887-991EBF5B13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287D1BE6-32C6-4661-9887-991EBF5B13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6D8AD9-6A19-4656-8DF4-E48C66A57D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C36D8AD9-6A19-4656-8DF4-E48C66A57D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68A447-F739-4A84-8952-23966791E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3568A447-F739-4A84-8952-23966791E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71E756-072D-4A58-B2A1-861EE79443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4E71E756-072D-4A58-B2A1-861EE79443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18DA4F-7392-48B5-AAF9-53DF5549E7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8918DA4F-7392-48B5-AAF9-53DF5549E7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04CE34-2016-4606-8BAF-4AFD7E8AC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0304CE34-2016-4606-8BAF-4AFD7E8AC8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2C5C74-3174-46DA-8E35-DE6F22110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4C2C5C74-3174-46DA-8E35-DE6F22110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7D1BE6-32C6-4661-9887-991EBF5B13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287D1BE6-32C6-4661-9887-991EBF5B13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6D8AD9-6A19-4656-8DF4-E48C66A57D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C36D8AD9-6A19-4656-8DF4-E48C66A57D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68A447-F739-4A84-8952-23966791E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3568A447-F739-4A84-8952-23966791E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71E756-072D-4A58-B2A1-861EE79443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>
                                            <p:graphicEl>
                                              <a:dgm id="{4E71E756-072D-4A58-B2A1-861EE79443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918DA4F-7392-48B5-AAF9-53DF5549E7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8918DA4F-7392-48B5-AAF9-53DF5549E7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04CE34-2016-4606-8BAF-4AFD7E8AC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dgm id="{0304CE34-2016-4606-8BAF-4AFD7E8AC8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C2C5C74-3174-46DA-8E35-DE6F22110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dgm id="{4C2C5C74-3174-46DA-8E35-DE6F22110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Graphic spid="6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68C7-6364-B48E-684E-2EA474E6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License Educational – Client/Nodes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F801C8-979A-3089-549B-0A0D3940CB3B}"/>
              </a:ext>
            </a:extLst>
          </p:cNvPr>
          <p:cNvSpPr/>
          <p:nvPr/>
        </p:nvSpPr>
        <p:spPr>
          <a:xfrm>
            <a:off x="912145" y="3646714"/>
            <a:ext cx="2122714" cy="454884"/>
          </a:xfrm>
          <a:prstGeom prst="roundRect">
            <a:avLst/>
          </a:prstGeom>
          <a:solidFill>
            <a:schemeClr val="bg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Reasons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B382553-CD14-F2BD-B700-F5D4F126607E}"/>
              </a:ext>
            </a:extLst>
          </p:cNvPr>
          <p:cNvGraphicFramePr/>
          <p:nvPr/>
        </p:nvGraphicFramePr>
        <p:xfrm>
          <a:off x="3592286" y="1709057"/>
          <a:ext cx="6339114" cy="445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479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7E0CE2-AB14-4811-AEF6-9E5DA54FBF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C7E0CE2-AB14-4811-AEF6-9E5DA54FBF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436758-2583-45E4-9568-BE48D6F890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CA436758-2583-45E4-9568-BE48D6F890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3A835C-1F79-40E0-9C6F-D80D651AD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3C3A835C-1F79-40E0-9C6F-D80D651AD1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BC70C0-432A-4C8C-8476-917AA4F87B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08BC70C0-432A-4C8C-8476-917AA4F87B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F2F8B4-75F8-4FF4-BDA2-C2E0F8C7E2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7BF2F8B4-75F8-4FF4-BDA2-C2E0F8C7E2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AEE8A7-13D2-432B-BD37-0669CDBA24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40AEE8A7-13D2-432B-BD37-0669CDBA24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ED1EDB-9B7C-4A34-A1CE-E0230093A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BCED1EDB-9B7C-4A34-A1CE-E0230093A5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05EFC6-DBB5-4F86-829A-1E7B962AD4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6C05EFC6-DBB5-4F86-829A-1E7B962AD4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19F12B-A65B-4CF1-B87B-821BC56EA4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9819F12B-A65B-4CF1-B87B-821BC56EA4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96C3E8-EDD5-48BC-9B58-485FF592A8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1596C3E8-EDD5-48BC-9B58-485FF592A8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CC9B0C-A7DA-45CA-9E4A-BD2E3827E4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3DCC9B0C-A7DA-45CA-9E4A-BD2E3827E4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7D51-284B-2B9D-8E57-F1939D81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License turning educational - Reasons</a:t>
            </a:r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5B5914-DF38-59EC-72A9-A8D7370A32D8}"/>
              </a:ext>
            </a:extLst>
          </p:cNvPr>
          <p:cNvGrpSpPr/>
          <p:nvPr/>
        </p:nvGrpSpPr>
        <p:grpSpPr>
          <a:xfrm>
            <a:off x="452070" y="1726341"/>
            <a:ext cx="5430570" cy="819149"/>
            <a:chOff x="1392554" y="0"/>
            <a:chExt cx="4914900" cy="2948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6A63C4-6625-1464-3D67-6E9058BA241F}"/>
                </a:ext>
              </a:extLst>
            </p:cNvPr>
            <p:cNvSpPr/>
            <p:nvPr/>
          </p:nvSpPr>
          <p:spPr>
            <a:xfrm>
              <a:off x="1392554" y="0"/>
              <a:ext cx="4914900" cy="2948939"/>
            </a:xfrm>
            <a:prstGeom prst="rect">
              <a:avLst/>
            </a:prstGeom>
            <a:solidFill>
              <a:srgbClr val="4DADB5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 lang="en-IN">
                <a:latin typeface="Aptos" panose="020B00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B8BA96-D845-F01F-1631-02B0903F44E2}"/>
                </a:ext>
              </a:extLst>
            </p:cNvPr>
            <p:cNvSpPr txBox="1"/>
            <p:nvPr/>
          </p:nvSpPr>
          <p:spPr>
            <a:xfrm>
              <a:off x="1392554" y="0"/>
              <a:ext cx="4914900" cy="29489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marR="0" lvl="0" indent="0" algn="ctr" defTabSz="1422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ptos" panose="020B0004020202020204" pitchFamily="34" charset="0"/>
                  <a:cs typeface="Poppins" pitchFamily="2" charset="77"/>
                </a:rPr>
                <a:t>Server Machine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C220D4-8611-3F0C-02A1-1C239280F997}"/>
              </a:ext>
            </a:extLst>
          </p:cNvPr>
          <p:cNvGrpSpPr/>
          <p:nvPr/>
        </p:nvGrpSpPr>
        <p:grpSpPr>
          <a:xfrm>
            <a:off x="6174480" y="1726341"/>
            <a:ext cx="5430570" cy="819149"/>
            <a:chOff x="1392554" y="0"/>
            <a:chExt cx="4914900" cy="29489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AE1C9A-424D-D9A6-822F-559C769910D8}"/>
                </a:ext>
              </a:extLst>
            </p:cNvPr>
            <p:cNvSpPr/>
            <p:nvPr/>
          </p:nvSpPr>
          <p:spPr>
            <a:xfrm>
              <a:off x="1392554" y="0"/>
              <a:ext cx="4914900" cy="2948939"/>
            </a:xfrm>
            <a:prstGeom prst="rect">
              <a:avLst/>
            </a:prstGeom>
            <a:solidFill>
              <a:srgbClr val="4DADB5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 lang="en-IN">
                <a:latin typeface="Aptos" panose="020B00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CFEC32-4D7C-987D-1281-358091B63E37}"/>
                </a:ext>
              </a:extLst>
            </p:cNvPr>
            <p:cNvSpPr txBox="1"/>
            <p:nvPr/>
          </p:nvSpPr>
          <p:spPr>
            <a:xfrm>
              <a:off x="1392554" y="0"/>
              <a:ext cx="4914900" cy="29489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marR="0" lvl="0" indent="0" algn="ctr" defTabSz="1422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1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ptos" panose="020B0004020202020204" pitchFamily="34" charset="0"/>
                  <a:cs typeface="Poppins" pitchFamily="2" charset="77"/>
                </a:rPr>
                <a:t>Client/ Nodes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D5226-5D5C-CF87-3929-4F159BBCF3DE}"/>
              </a:ext>
            </a:extLst>
          </p:cNvPr>
          <p:cNvSpPr/>
          <p:nvPr/>
        </p:nvSpPr>
        <p:spPr>
          <a:xfrm>
            <a:off x="452070" y="2672080"/>
            <a:ext cx="5430570" cy="3881120"/>
          </a:xfrm>
          <a:prstGeom prst="rect">
            <a:avLst/>
          </a:prstGeom>
          <a:noFill/>
          <a:ln>
            <a:solidFill>
              <a:srgbClr val="0E7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C20048-9571-FC70-2154-832AF4F81162}"/>
              </a:ext>
            </a:extLst>
          </p:cNvPr>
          <p:cNvSpPr txBox="1"/>
          <p:nvPr/>
        </p:nvSpPr>
        <p:spPr>
          <a:xfrm>
            <a:off x="452070" y="2919869"/>
            <a:ext cx="543057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ptos" panose="020B0004020202020204" pitchFamily="34" charset="0"/>
              </a:rPr>
              <a:t>System format/hard disk changes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ptos" panose="020B0004020202020204" pitchFamily="34" charset="0"/>
              </a:rPr>
              <a:t>Windows updated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ptos" panose="020B0004020202020204" pitchFamily="34" charset="0"/>
              </a:rPr>
              <a:t>Rental license expired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tx1"/>
                </a:solidFill>
                <a:latin typeface="Aptos" panose="020B0004020202020204" pitchFamily="34" charset="0"/>
              </a:rPr>
              <a:t>Tally.LIC</a:t>
            </a:r>
            <a:r>
              <a:rPr lang="en-IN" dirty="0">
                <a:solidFill>
                  <a:schemeClr val="tx1"/>
                </a:solidFill>
                <a:latin typeface="Aptos" panose="020B0004020202020204" pitchFamily="34" charset="0"/>
              </a:rPr>
              <a:t> file not available/deleted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ptos" panose="020B0004020202020204" pitchFamily="34" charset="0"/>
              </a:rPr>
              <a:t>Ineligible release upgrade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ptos" panose="020B0004020202020204" pitchFamily="34" charset="0"/>
              </a:rPr>
              <a:t>TGS is inactive/offline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ptos" panose="020B0004020202020204" pitchFamily="34" charset="0"/>
              </a:rPr>
              <a:t>TGS is stopped/not working/intermittent stoppage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ptos" panose="020B0004020202020204" pitchFamily="34" charset="0"/>
              </a:rPr>
              <a:t>License is compromised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CD7FB4-B1C4-E7F0-675E-CE1A77C71047}"/>
              </a:ext>
            </a:extLst>
          </p:cNvPr>
          <p:cNvSpPr/>
          <p:nvPr/>
        </p:nvSpPr>
        <p:spPr>
          <a:xfrm>
            <a:off x="6174480" y="2672080"/>
            <a:ext cx="5430570" cy="3881120"/>
          </a:xfrm>
          <a:prstGeom prst="rect">
            <a:avLst/>
          </a:prstGeom>
          <a:noFill/>
          <a:ln>
            <a:solidFill>
              <a:srgbClr val="0E7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D47B54-D766-434A-E5F6-FB070C7984D9}"/>
              </a:ext>
            </a:extLst>
          </p:cNvPr>
          <p:cNvSpPr txBox="1"/>
          <p:nvPr/>
        </p:nvSpPr>
        <p:spPr>
          <a:xfrm>
            <a:off x="6174480" y="2919869"/>
            <a:ext cx="543057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ptos" panose="020B0004020202020204" pitchFamily="34" charset="0"/>
              </a:rPr>
              <a:t>TGS not configured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LAN issues\unable to reach server\Wi-fi connection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ptos" panose="020B0004020202020204" pitchFamily="34" charset="0"/>
              </a:rPr>
              <a:t>License compromised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ptos" panose="020B0004020202020204" pitchFamily="34" charset="0"/>
              </a:rPr>
              <a:t>LAN/IP range is different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Aptos" panose="020B0004020202020204" pitchFamily="34" charset="0"/>
              </a:rPr>
              <a:t>Windows firewall restriction</a:t>
            </a:r>
          </a:p>
        </p:txBody>
      </p:sp>
    </p:spTree>
    <p:extLst>
      <p:ext uri="{BB962C8B-B14F-4D97-AF65-F5344CB8AC3E}">
        <p14:creationId xmlns:p14="http://schemas.microsoft.com/office/powerpoint/2010/main" val="222944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DA5F-48AB-64C3-859D-DB65FB4F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1075453"/>
            <a:ext cx="11152980" cy="454884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License management on Customer portal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26C1E9-A8C8-97CA-E77A-D90574E5A11D}"/>
              </a:ext>
            </a:extLst>
          </p:cNvPr>
          <p:cNvSpPr txBox="1"/>
          <p:nvPr/>
        </p:nvSpPr>
        <p:spPr>
          <a:xfrm>
            <a:off x="8348980" y="6133067"/>
            <a:ext cx="3466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Let’s look at License related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CEFEC-F870-1CD1-5715-13C324D23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1704" r="2083" b="31259"/>
          <a:stretch/>
        </p:blipFill>
        <p:spPr>
          <a:xfrm>
            <a:off x="198070" y="2477291"/>
            <a:ext cx="6486238" cy="313111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B8F0DAE7-872E-1506-5E46-F32D20CE77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859216"/>
              </p:ext>
            </p:extLst>
          </p:nvPr>
        </p:nvGraphicFramePr>
        <p:xfrm>
          <a:off x="7082433" y="2081139"/>
          <a:ext cx="4522617" cy="3923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42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8154755-D321-40FB-964E-62BB0680A8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68154755-D321-40FB-964E-62BB0680A8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5786A6B-398D-4F2E-9D17-232E8088E1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85786A6B-398D-4F2E-9D17-232E8088E1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5E17C76-5D47-4A6B-96BD-A09D7F9E8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05E17C76-5D47-4A6B-96BD-A09D7F9E8D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8C31FE-D88F-4F30-88B9-5655573CA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2C8C31FE-D88F-4F30-88B9-5655573CAC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DA2FCB1-8A20-45BB-A689-569963DF1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CDA2FCB1-8A20-45BB-A689-569963DF13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8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2372-621E-86DD-FF28-B98ECA7D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License management on Customer portal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BCC16-4654-0130-1F90-7331070D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20" y="1631609"/>
            <a:ext cx="4743216" cy="2389404"/>
          </a:xfrm>
          <a:prstGeom prst="rect">
            <a:avLst/>
          </a:prstGeom>
          <a:solidFill>
            <a:srgbClr val="99CCFF"/>
          </a:solidFill>
          <a:ln>
            <a:solidFill>
              <a:srgbClr val="99CCFF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18B8D-F788-3051-B20B-3DA7F6F8D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736" y="1631609"/>
            <a:ext cx="4743216" cy="2388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C9501-8352-B973-9885-C0371D8C2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736" y="2453599"/>
            <a:ext cx="823338" cy="527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EB091-A88D-74F2-8254-4FDA5C85C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152" y="4019818"/>
            <a:ext cx="3160800" cy="26123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9398AF-1B65-690C-E71B-6165CC4A8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0739" y="4019818"/>
            <a:ext cx="529200" cy="83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BF602D-717C-F6AA-F312-07271FB174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8336" y="4019818"/>
            <a:ext cx="3160800" cy="26123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0667A2-F383-B556-657F-6A05746D95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3909" y="5104553"/>
            <a:ext cx="826235" cy="529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1F45D5-4913-9EF1-1934-07F54FB850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5520" y="4019818"/>
            <a:ext cx="3160800" cy="26123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32ECA0-4EAC-E67A-89B5-7FF2CCE98D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085" y="5104553"/>
            <a:ext cx="826235" cy="529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217920-2D11-03D9-6222-899CB54A11ED}"/>
              </a:ext>
            </a:extLst>
          </p:cNvPr>
          <p:cNvSpPr txBox="1"/>
          <p:nvPr/>
        </p:nvSpPr>
        <p:spPr>
          <a:xfrm>
            <a:off x="1748079" y="2529579"/>
            <a:ext cx="2484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View license details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54331B-BBE0-8BAE-8BEB-71B85B91C38A}"/>
              </a:ext>
            </a:extLst>
          </p:cNvPr>
          <p:cNvSpPr txBox="1"/>
          <p:nvPr/>
        </p:nvSpPr>
        <p:spPr>
          <a:xfrm>
            <a:off x="7180930" y="2391080"/>
            <a:ext cx="3039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Check license status &amp; confirm the site license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73F350-3911-74FC-ED83-3D35349A5D12}"/>
              </a:ext>
            </a:extLst>
          </p:cNvPr>
          <p:cNvSpPr txBox="1"/>
          <p:nvPr/>
        </p:nvSpPr>
        <p:spPr>
          <a:xfrm>
            <a:off x="7592334" y="5141321"/>
            <a:ext cx="303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Manage the TVU sessions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7680DF-5532-857A-C1A2-5D6443DDFA97}"/>
              </a:ext>
            </a:extLst>
          </p:cNvPr>
          <p:cNvSpPr txBox="1"/>
          <p:nvPr/>
        </p:nvSpPr>
        <p:spPr>
          <a:xfrm>
            <a:off x="4285509" y="4768988"/>
            <a:ext cx="2277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Edit Site license details like site admin mail id, site id  &amp; site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43E6D-863E-0E62-A89E-EF765B9D3595}"/>
              </a:ext>
            </a:extLst>
          </p:cNvPr>
          <p:cNvSpPr txBox="1"/>
          <p:nvPr/>
        </p:nvSpPr>
        <p:spPr>
          <a:xfrm>
            <a:off x="1239352" y="5045986"/>
            <a:ext cx="2277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TDL configurations to the license</a:t>
            </a:r>
          </a:p>
        </p:txBody>
      </p:sp>
    </p:spTree>
    <p:extLst>
      <p:ext uri="{BB962C8B-B14F-4D97-AF65-F5344CB8AC3E}">
        <p14:creationId xmlns:p14="http://schemas.microsoft.com/office/powerpoint/2010/main" val="212368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BCC757-3221-C5B5-20D1-A86BE59D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FAQs at TallyCare</a:t>
            </a:r>
          </a:p>
        </p:txBody>
      </p:sp>
    </p:spTree>
    <p:extLst>
      <p:ext uri="{BB962C8B-B14F-4D97-AF65-F5344CB8AC3E}">
        <p14:creationId xmlns:p14="http://schemas.microsoft.com/office/powerpoint/2010/main" val="2682722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55D0B7-C515-0D0E-4C25-36B517AE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FAQs</a:t>
            </a:r>
          </a:p>
        </p:txBody>
      </p:sp>
      <p:sp>
        <p:nvSpPr>
          <p:cNvPr id="5" name="Google Shape;304;p24">
            <a:extLst>
              <a:ext uri="{FF2B5EF4-FFF2-40B4-BE49-F238E27FC236}">
                <a16:creationId xmlns:a16="http://schemas.microsoft.com/office/drawing/2014/main" id="{C498D86A-FA7F-4A7D-AE5D-0CAA4C7C0D0A}"/>
              </a:ext>
            </a:extLst>
          </p:cNvPr>
          <p:cNvSpPr/>
          <p:nvPr/>
        </p:nvSpPr>
        <p:spPr>
          <a:xfrm>
            <a:off x="1069577" y="2121287"/>
            <a:ext cx="8781994" cy="646205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want to change the license server; I want to shift license from one pc to another.</a:t>
            </a: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08;p24">
            <a:extLst>
              <a:ext uri="{FF2B5EF4-FFF2-40B4-BE49-F238E27FC236}">
                <a16:creationId xmlns:a16="http://schemas.microsoft.com/office/drawing/2014/main" id="{C1D0144D-C63E-AE32-6AAB-75CE8250BD5C}"/>
              </a:ext>
            </a:extLst>
          </p:cNvPr>
          <p:cNvSpPr/>
          <p:nvPr/>
        </p:nvSpPr>
        <p:spPr>
          <a:xfrm>
            <a:off x="602901" y="1798185"/>
            <a:ext cx="645562" cy="646205"/>
          </a:xfrm>
          <a:custGeom>
            <a:avLst/>
            <a:gdLst/>
            <a:ahLst/>
            <a:cxnLst/>
            <a:rect l="l" t="t" r="r" b="b"/>
            <a:pathLst>
              <a:path w="863628" h="864488" extrusionOk="0">
                <a:moveTo>
                  <a:pt x="863628" y="432244"/>
                </a:moveTo>
                <a:cubicBezTo>
                  <a:pt x="863628" y="670966"/>
                  <a:pt x="670299" y="864489"/>
                  <a:pt x="431814" y="864489"/>
                </a:cubicBezTo>
                <a:cubicBezTo>
                  <a:pt x="193330" y="864489"/>
                  <a:pt x="0" y="670966"/>
                  <a:pt x="0" y="432244"/>
                </a:cubicBezTo>
                <a:cubicBezTo>
                  <a:pt x="0" y="193522"/>
                  <a:pt x="193330" y="0"/>
                  <a:pt x="431814" y="0"/>
                </a:cubicBezTo>
                <a:cubicBezTo>
                  <a:pt x="670299" y="0"/>
                  <a:pt x="863628" y="193522"/>
                  <a:pt x="863628" y="432244"/>
                </a:cubicBezTo>
                <a:close/>
              </a:path>
            </a:pathLst>
          </a:cu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01.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DDC542-F8C4-D294-77E1-93ADC0E1A242}"/>
              </a:ext>
            </a:extLst>
          </p:cNvPr>
          <p:cNvSpPr/>
          <p:nvPr/>
        </p:nvSpPr>
        <p:spPr>
          <a:xfrm>
            <a:off x="1069577" y="2770013"/>
            <a:ext cx="8781994" cy="10835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Step 1: Take the data backup</a:t>
            </a:r>
          </a:p>
          <a:p>
            <a:r>
              <a:rPr lang="en-IN" dirty="0">
                <a:solidFill>
                  <a:schemeClr val="tx1"/>
                </a:solidFill>
              </a:rPr>
              <a:t>Step 2: Surrender the license from existing server</a:t>
            </a:r>
          </a:p>
          <a:p>
            <a:r>
              <a:rPr lang="en-IN" dirty="0">
                <a:solidFill>
                  <a:schemeClr val="tx1"/>
                </a:solidFill>
              </a:rPr>
              <a:t>Step 3: Reactivate the license</a:t>
            </a:r>
          </a:p>
        </p:txBody>
      </p:sp>
      <p:sp>
        <p:nvSpPr>
          <p:cNvPr id="4" name="Google Shape;304;p24">
            <a:extLst>
              <a:ext uri="{FF2B5EF4-FFF2-40B4-BE49-F238E27FC236}">
                <a16:creationId xmlns:a16="http://schemas.microsoft.com/office/drawing/2014/main" id="{89984494-4606-1C7A-2ABB-FB4623A7604C}"/>
              </a:ext>
            </a:extLst>
          </p:cNvPr>
          <p:cNvSpPr/>
          <p:nvPr/>
        </p:nvSpPr>
        <p:spPr>
          <a:xfrm>
            <a:off x="1069577" y="4413611"/>
            <a:ext cx="8781994" cy="646205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My system was formatted/ hard disk was crashed; how do I use the license? </a:t>
            </a: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08;p24">
            <a:extLst>
              <a:ext uri="{FF2B5EF4-FFF2-40B4-BE49-F238E27FC236}">
                <a16:creationId xmlns:a16="http://schemas.microsoft.com/office/drawing/2014/main" id="{2B44774A-9BF2-E253-85F0-A5A9EE05F706}"/>
              </a:ext>
            </a:extLst>
          </p:cNvPr>
          <p:cNvSpPr/>
          <p:nvPr/>
        </p:nvSpPr>
        <p:spPr>
          <a:xfrm>
            <a:off x="602901" y="4090509"/>
            <a:ext cx="645562" cy="646205"/>
          </a:xfrm>
          <a:custGeom>
            <a:avLst/>
            <a:gdLst/>
            <a:ahLst/>
            <a:cxnLst/>
            <a:rect l="l" t="t" r="r" b="b"/>
            <a:pathLst>
              <a:path w="863628" h="864488" extrusionOk="0">
                <a:moveTo>
                  <a:pt x="863628" y="432244"/>
                </a:moveTo>
                <a:cubicBezTo>
                  <a:pt x="863628" y="670966"/>
                  <a:pt x="670299" y="864489"/>
                  <a:pt x="431814" y="864489"/>
                </a:cubicBezTo>
                <a:cubicBezTo>
                  <a:pt x="193330" y="864489"/>
                  <a:pt x="0" y="670966"/>
                  <a:pt x="0" y="432244"/>
                </a:cubicBezTo>
                <a:cubicBezTo>
                  <a:pt x="0" y="193522"/>
                  <a:pt x="193330" y="0"/>
                  <a:pt x="431814" y="0"/>
                </a:cubicBezTo>
                <a:cubicBezTo>
                  <a:pt x="670299" y="0"/>
                  <a:pt x="863628" y="193522"/>
                  <a:pt x="863628" y="432244"/>
                </a:cubicBezTo>
                <a:close/>
              </a:path>
            </a:pathLst>
          </a:cu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02.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6FAAA5-5839-F8E8-61E7-C091EF31E11E}"/>
              </a:ext>
            </a:extLst>
          </p:cNvPr>
          <p:cNvSpPr/>
          <p:nvPr/>
        </p:nvSpPr>
        <p:spPr>
          <a:xfrm>
            <a:off x="1069577" y="5062337"/>
            <a:ext cx="8781994" cy="5575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Step 1: Reactivate the license, auto surrender the license during reactivation</a:t>
            </a:r>
          </a:p>
        </p:txBody>
      </p:sp>
    </p:spTree>
    <p:extLst>
      <p:ext uri="{BB962C8B-B14F-4D97-AF65-F5344CB8AC3E}">
        <p14:creationId xmlns:p14="http://schemas.microsoft.com/office/powerpoint/2010/main" val="274087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4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044163-9A32-4804-B6BE-D0901903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10" y="1083992"/>
            <a:ext cx="11152980" cy="454884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  <a:ea typeface="+mn-ea"/>
              </a:rPr>
              <a:t>Agenda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5D94F5-F2D2-36B5-B686-2107D9DB7D15}"/>
              </a:ext>
            </a:extLst>
          </p:cNvPr>
          <p:cNvSpPr txBox="1"/>
          <p:nvPr/>
        </p:nvSpPr>
        <p:spPr>
          <a:xfrm>
            <a:off x="1016205" y="1907078"/>
            <a:ext cx="712054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1828434"/>
            <a:r>
              <a:rPr lang="en-US" sz="4000" b="1" dirty="0">
                <a:solidFill>
                  <a:srgbClr val="1264C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B323BA-E3CC-7831-C096-8EECF87B790E}"/>
              </a:ext>
            </a:extLst>
          </p:cNvPr>
          <p:cNvSpPr txBox="1"/>
          <p:nvPr/>
        </p:nvSpPr>
        <p:spPr>
          <a:xfrm>
            <a:off x="972925" y="3075055"/>
            <a:ext cx="813043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1828434"/>
            <a:r>
              <a:rPr lang="en-US" sz="4000" b="1" dirty="0">
                <a:solidFill>
                  <a:srgbClr val="1264C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D9FF0F-FA97-504F-6D45-CD70B6C858D9}"/>
              </a:ext>
            </a:extLst>
          </p:cNvPr>
          <p:cNvSpPr txBox="1"/>
          <p:nvPr/>
        </p:nvSpPr>
        <p:spPr>
          <a:xfrm>
            <a:off x="990557" y="4249126"/>
            <a:ext cx="830677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1828434"/>
            <a:r>
              <a:rPr lang="en-US" sz="4000" b="1" dirty="0">
                <a:solidFill>
                  <a:srgbClr val="1264C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40582A-E04C-ADCE-BAF3-5B6499D48BF2}"/>
              </a:ext>
            </a:extLst>
          </p:cNvPr>
          <p:cNvSpPr txBox="1"/>
          <p:nvPr/>
        </p:nvSpPr>
        <p:spPr>
          <a:xfrm>
            <a:off x="953689" y="5423197"/>
            <a:ext cx="867545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1828434"/>
            <a:r>
              <a:rPr lang="en-US" sz="4000" b="1" dirty="0">
                <a:solidFill>
                  <a:srgbClr val="1264C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3986CB-C482-3869-BCDE-89AC3E0DCF67}"/>
              </a:ext>
            </a:extLst>
          </p:cNvPr>
          <p:cNvSpPr txBox="1"/>
          <p:nvPr/>
        </p:nvSpPr>
        <p:spPr>
          <a:xfrm>
            <a:off x="6426855" y="1907078"/>
            <a:ext cx="853119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1828434"/>
            <a:r>
              <a:rPr lang="en-US" sz="4000" b="1" dirty="0">
                <a:solidFill>
                  <a:srgbClr val="1264C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6E0324-3197-DA00-9A8F-B8785A4218E9}"/>
              </a:ext>
            </a:extLst>
          </p:cNvPr>
          <p:cNvSpPr txBox="1"/>
          <p:nvPr/>
        </p:nvSpPr>
        <p:spPr>
          <a:xfrm>
            <a:off x="6490976" y="3075055"/>
            <a:ext cx="846707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1828434"/>
            <a:r>
              <a:rPr lang="en-US" sz="4000" b="1" dirty="0">
                <a:solidFill>
                  <a:srgbClr val="1264C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7DCF64-C265-C7D5-514D-354A543DE067}"/>
              </a:ext>
            </a:extLst>
          </p:cNvPr>
          <p:cNvSpPr txBox="1"/>
          <p:nvPr/>
        </p:nvSpPr>
        <p:spPr>
          <a:xfrm>
            <a:off x="6579142" y="4249126"/>
            <a:ext cx="793807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1828434"/>
            <a:r>
              <a:rPr lang="en-US" sz="4000" b="1" dirty="0">
                <a:solidFill>
                  <a:srgbClr val="1264C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BAD6E4-25A4-8FDF-9A09-F703D8FBBB1D}"/>
              </a:ext>
            </a:extLst>
          </p:cNvPr>
          <p:cNvSpPr txBox="1"/>
          <p:nvPr/>
        </p:nvSpPr>
        <p:spPr>
          <a:xfrm>
            <a:off x="6521434" y="5423197"/>
            <a:ext cx="851515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 defTabSz="1828434"/>
            <a:r>
              <a:rPr lang="en-US" sz="4000" b="1" dirty="0">
                <a:solidFill>
                  <a:srgbClr val="1264C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B24F67-AA24-60F7-02F0-A1964B32DCD6}"/>
              </a:ext>
            </a:extLst>
          </p:cNvPr>
          <p:cNvSpPr txBox="1"/>
          <p:nvPr/>
        </p:nvSpPr>
        <p:spPr>
          <a:xfrm>
            <a:off x="1821234" y="2030188"/>
            <a:ext cx="3475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ptos" panose="020B0004020202020204" pitchFamily="34" charset="0"/>
              </a:rPr>
              <a:t>Intro to Tally licensing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7D3E59-5BD3-EEE3-5113-E4A321DC3CFF}"/>
              </a:ext>
            </a:extLst>
          </p:cNvPr>
          <p:cNvSpPr txBox="1"/>
          <p:nvPr/>
        </p:nvSpPr>
        <p:spPr>
          <a:xfrm>
            <a:off x="1784663" y="3198165"/>
            <a:ext cx="3475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ptos" panose="020B0004020202020204" pitchFamily="34" charset="0"/>
              </a:rPr>
              <a:t>Licensing operations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96D990-4F97-DB52-23C0-64ACA3336E99}"/>
              </a:ext>
            </a:extLst>
          </p:cNvPr>
          <p:cNvSpPr txBox="1"/>
          <p:nvPr/>
        </p:nvSpPr>
        <p:spPr>
          <a:xfrm>
            <a:off x="1784663" y="4319977"/>
            <a:ext cx="3475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ptos" panose="020B0004020202020204" pitchFamily="34" charset="0"/>
              </a:rPr>
              <a:t>TSS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3ABF2E-D9AE-304F-BA2E-CEBF44F71F88}"/>
              </a:ext>
            </a:extLst>
          </p:cNvPr>
          <p:cNvSpPr txBox="1"/>
          <p:nvPr/>
        </p:nvSpPr>
        <p:spPr>
          <a:xfrm>
            <a:off x="1821234" y="5546307"/>
            <a:ext cx="3475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ptos" panose="020B0004020202020204" pitchFamily="34" charset="0"/>
              </a:rPr>
              <a:t>Tally virtual user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91D026-1B50-05DF-B6D3-DF6A4A7466FB}"/>
              </a:ext>
            </a:extLst>
          </p:cNvPr>
          <p:cNvSpPr txBox="1"/>
          <p:nvPr/>
        </p:nvSpPr>
        <p:spPr>
          <a:xfrm>
            <a:off x="7337683" y="1995076"/>
            <a:ext cx="3475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ptos" panose="020B0004020202020204" pitchFamily="34" charset="0"/>
              </a:rPr>
              <a:t>Educational scenarios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7EB107-5CFE-F1B5-8874-3EF27C4F69B6}"/>
              </a:ext>
            </a:extLst>
          </p:cNvPr>
          <p:cNvSpPr txBox="1"/>
          <p:nvPr/>
        </p:nvSpPr>
        <p:spPr>
          <a:xfrm>
            <a:off x="7372949" y="2979328"/>
            <a:ext cx="34752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ptos" panose="020B0004020202020204" pitchFamily="34" charset="0"/>
              </a:rPr>
              <a:t>License management on customer portal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9872C4-DDE4-6D0C-62B4-2C78C91CDEA2}"/>
              </a:ext>
            </a:extLst>
          </p:cNvPr>
          <p:cNvSpPr txBox="1"/>
          <p:nvPr/>
        </p:nvSpPr>
        <p:spPr>
          <a:xfrm>
            <a:off x="7372949" y="4319976"/>
            <a:ext cx="3475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ptos" panose="020B0004020202020204" pitchFamily="34" charset="0"/>
              </a:rPr>
              <a:t>FAQs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CEC59F-4CAA-7034-5398-C6EB44F5D43D}"/>
              </a:ext>
            </a:extLst>
          </p:cNvPr>
          <p:cNvSpPr txBox="1"/>
          <p:nvPr/>
        </p:nvSpPr>
        <p:spPr>
          <a:xfrm>
            <a:off x="7372949" y="5300086"/>
            <a:ext cx="34752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ptos" panose="020B0004020202020204" pitchFamily="34" charset="0"/>
              </a:rPr>
              <a:t>Troubleshooting Top errors</a:t>
            </a:r>
          </a:p>
        </p:txBody>
      </p:sp>
    </p:spTree>
    <p:extLst>
      <p:ext uri="{BB962C8B-B14F-4D97-AF65-F5344CB8AC3E}">
        <p14:creationId xmlns:p14="http://schemas.microsoft.com/office/powerpoint/2010/main" val="48299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51" grpId="0"/>
      <p:bldP spid="53" grpId="0"/>
      <p:bldP spid="55" grpId="0"/>
      <p:bldP spid="57" grpId="0"/>
      <p:bldP spid="59" grpId="0"/>
      <p:bldP spid="61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FA73-F41E-1DD5-DEA5-55F2DCBB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FAQs</a:t>
            </a:r>
          </a:p>
        </p:txBody>
      </p:sp>
      <p:sp>
        <p:nvSpPr>
          <p:cNvPr id="4" name="Google Shape;304;p24">
            <a:extLst>
              <a:ext uri="{FF2B5EF4-FFF2-40B4-BE49-F238E27FC236}">
                <a16:creationId xmlns:a16="http://schemas.microsoft.com/office/drawing/2014/main" id="{EDADFE51-A2A4-6A24-671C-179C55BE85B2}"/>
              </a:ext>
            </a:extLst>
          </p:cNvPr>
          <p:cNvSpPr/>
          <p:nvPr/>
        </p:nvSpPr>
        <p:spPr>
          <a:xfrm>
            <a:off x="1069577" y="2121287"/>
            <a:ext cx="8781994" cy="646205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want to surrender the license.</a:t>
            </a: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08;p24">
            <a:extLst>
              <a:ext uri="{FF2B5EF4-FFF2-40B4-BE49-F238E27FC236}">
                <a16:creationId xmlns:a16="http://schemas.microsoft.com/office/drawing/2014/main" id="{6DE4D14E-FA6D-A326-71D2-62314C02B36E}"/>
              </a:ext>
            </a:extLst>
          </p:cNvPr>
          <p:cNvSpPr/>
          <p:nvPr/>
        </p:nvSpPr>
        <p:spPr>
          <a:xfrm>
            <a:off x="602901" y="1798185"/>
            <a:ext cx="645562" cy="646205"/>
          </a:xfrm>
          <a:custGeom>
            <a:avLst/>
            <a:gdLst/>
            <a:ahLst/>
            <a:cxnLst/>
            <a:rect l="l" t="t" r="r" b="b"/>
            <a:pathLst>
              <a:path w="863628" h="864488" extrusionOk="0">
                <a:moveTo>
                  <a:pt x="863628" y="432244"/>
                </a:moveTo>
                <a:cubicBezTo>
                  <a:pt x="863628" y="670966"/>
                  <a:pt x="670299" y="864489"/>
                  <a:pt x="431814" y="864489"/>
                </a:cubicBezTo>
                <a:cubicBezTo>
                  <a:pt x="193330" y="864489"/>
                  <a:pt x="0" y="670966"/>
                  <a:pt x="0" y="432244"/>
                </a:cubicBezTo>
                <a:cubicBezTo>
                  <a:pt x="0" y="193522"/>
                  <a:pt x="193330" y="0"/>
                  <a:pt x="431814" y="0"/>
                </a:cubicBezTo>
                <a:cubicBezTo>
                  <a:pt x="670299" y="0"/>
                  <a:pt x="863628" y="193522"/>
                  <a:pt x="863628" y="432244"/>
                </a:cubicBezTo>
                <a:close/>
              </a:path>
            </a:pathLst>
          </a:cu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03.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EEA02E-50D6-B95D-1A1B-1AF5A8C566DD}"/>
              </a:ext>
            </a:extLst>
          </p:cNvPr>
          <p:cNvSpPr/>
          <p:nvPr/>
        </p:nvSpPr>
        <p:spPr>
          <a:xfrm>
            <a:off x="1069577" y="2770013"/>
            <a:ext cx="8781994" cy="10835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Step 1: Take the data backup</a:t>
            </a:r>
          </a:p>
          <a:p>
            <a:r>
              <a:rPr lang="en-IN" dirty="0">
                <a:solidFill>
                  <a:schemeClr val="tx1"/>
                </a:solidFill>
              </a:rPr>
              <a:t>Step 2: Surrender the license from existing server by navigating to license info screen&gt; press Ctrl+F7: Surrender</a:t>
            </a:r>
          </a:p>
        </p:txBody>
      </p:sp>
      <p:sp>
        <p:nvSpPr>
          <p:cNvPr id="7" name="Google Shape;304;p24">
            <a:extLst>
              <a:ext uri="{FF2B5EF4-FFF2-40B4-BE49-F238E27FC236}">
                <a16:creationId xmlns:a16="http://schemas.microsoft.com/office/drawing/2014/main" id="{54960BEF-DEAC-5558-0B32-8E9BA438199D}"/>
              </a:ext>
            </a:extLst>
          </p:cNvPr>
          <p:cNvSpPr/>
          <p:nvPr/>
        </p:nvSpPr>
        <p:spPr>
          <a:xfrm>
            <a:off x="1069577" y="4413611"/>
            <a:ext cx="8781994" cy="646205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Can I use TallyPrime license in Tally.ERP 9?</a:t>
            </a: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08;p24">
            <a:extLst>
              <a:ext uri="{FF2B5EF4-FFF2-40B4-BE49-F238E27FC236}">
                <a16:creationId xmlns:a16="http://schemas.microsoft.com/office/drawing/2014/main" id="{EFA74CD0-C2E9-E2B4-0EE9-143020AEA494}"/>
              </a:ext>
            </a:extLst>
          </p:cNvPr>
          <p:cNvSpPr/>
          <p:nvPr/>
        </p:nvSpPr>
        <p:spPr>
          <a:xfrm>
            <a:off x="602901" y="4090509"/>
            <a:ext cx="645562" cy="646205"/>
          </a:xfrm>
          <a:custGeom>
            <a:avLst/>
            <a:gdLst/>
            <a:ahLst/>
            <a:cxnLst/>
            <a:rect l="l" t="t" r="r" b="b"/>
            <a:pathLst>
              <a:path w="863628" h="864488" extrusionOk="0">
                <a:moveTo>
                  <a:pt x="863628" y="432244"/>
                </a:moveTo>
                <a:cubicBezTo>
                  <a:pt x="863628" y="670966"/>
                  <a:pt x="670299" y="864489"/>
                  <a:pt x="431814" y="864489"/>
                </a:cubicBezTo>
                <a:cubicBezTo>
                  <a:pt x="193330" y="864489"/>
                  <a:pt x="0" y="670966"/>
                  <a:pt x="0" y="432244"/>
                </a:cubicBezTo>
                <a:cubicBezTo>
                  <a:pt x="0" y="193522"/>
                  <a:pt x="193330" y="0"/>
                  <a:pt x="431814" y="0"/>
                </a:cubicBezTo>
                <a:cubicBezTo>
                  <a:pt x="670299" y="0"/>
                  <a:pt x="863628" y="193522"/>
                  <a:pt x="863628" y="432244"/>
                </a:cubicBezTo>
                <a:close/>
              </a:path>
            </a:pathLst>
          </a:cu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C9A3C6-F1C2-DA58-A71A-FDB9CC349ADD}"/>
              </a:ext>
            </a:extLst>
          </p:cNvPr>
          <p:cNvSpPr/>
          <p:nvPr/>
        </p:nvSpPr>
        <p:spPr>
          <a:xfrm>
            <a:off x="1069577" y="5062337"/>
            <a:ext cx="8781994" cy="114252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Step 1: Install Tally.ERP 9 release in another folder of server machine or the client system</a:t>
            </a:r>
          </a:p>
          <a:p>
            <a:r>
              <a:rPr lang="en-IN" dirty="0">
                <a:solidFill>
                  <a:schemeClr val="tx1"/>
                </a:solidFill>
              </a:rPr>
              <a:t>Step 2: Open Tally.ERP 9 &gt; Start up screen appears &gt; Configure existing license&gt; point to TallyPrime gateway service</a:t>
            </a:r>
          </a:p>
        </p:txBody>
      </p:sp>
    </p:spTree>
    <p:extLst>
      <p:ext uri="{BB962C8B-B14F-4D97-AF65-F5344CB8AC3E}">
        <p14:creationId xmlns:p14="http://schemas.microsoft.com/office/powerpoint/2010/main" val="387011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FA73-F41E-1DD5-DEA5-55F2DCBB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FAQs</a:t>
            </a:r>
          </a:p>
        </p:txBody>
      </p:sp>
      <p:sp>
        <p:nvSpPr>
          <p:cNvPr id="4" name="Google Shape;304;p24">
            <a:extLst>
              <a:ext uri="{FF2B5EF4-FFF2-40B4-BE49-F238E27FC236}">
                <a16:creationId xmlns:a16="http://schemas.microsoft.com/office/drawing/2014/main" id="{EDADFE51-A2A4-6A24-671C-179C55BE85B2}"/>
              </a:ext>
            </a:extLst>
          </p:cNvPr>
          <p:cNvSpPr/>
          <p:nvPr/>
        </p:nvSpPr>
        <p:spPr>
          <a:xfrm>
            <a:off x="1069577" y="2121287"/>
            <a:ext cx="8781994" cy="646205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have 2 licenses with me, I want to activate on the same server system</a:t>
            </a: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08;p24">
            <a:extLst>
              <a:ext uri="{FF2B5EF4-FFF2-40B4-BE49-F238E27FC236}">
                <a16:creationId xmlns:a16="http://schemas.microsoft.com/office/drawing/2014/main" id="{6DE4D14E-FA6D-A326-71D2-62314C02B36E}"/>
              </a:ext>
            </a:extLst>
          </p:cNvPr>
          <p:cNvSpPr/>
          <p:nvPr/>
        </p:nvSpPr>
        <p:spPr>
          <a:xfrm>
            <a:off x="602901" y="1798185"/>
            <a:ext cx="645562" cy="646205"/>
          </a:xfrm>
          <a:custGeom>
            <a:avLst/>
            <a:gdLst/>
            <a:ahLst/>
            <a:cxnLst/>
            <a:rect l="l" t="t" r="r" b="b"/>
            <a:pathLst>
              <a:path w="863628" h="864488" extrusionOk="0">
                <a:moveTo>
                  <a:pt x="863628" y="432244"/>
                </a:moveTo>
                <a:cubicBezTo>
                  <a:pt x="863628" y="670966"/>
                  <a:pt x="670299" y="864489"/>
                  <a:pt x="431814" y="864489"/>
                </a:cubicBezTo>
                <a:cubicBezTo>
                  <a:pt x="193330" y="864489"/>
                  <a:pt x="0" y="670966"/>
                  <a:pt x="0" y="432244"/>
                </a:cubicBezTo>
                <a:cubicBezTo>
                  <a:pt x="0" y="193522"/>
                  <a:pt x="193330" y="0"/>
                  <a:pt x="431814" y="0"/>
                </a:cubicBezTo>
                <a:cubicBezTo>
                  <a:pt x="670299" y="0"/>
                  <a:pt x="863628" y="193522"/>
                  <a:pt x="863628" y="432244"/>
                </a:cubicBezTo>
                <a:close/>
              </a:path>
            </a:pathLst>
          </a:cu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EEA02E-50D6-B95D-1A1B-1AF5A8C566DD}"/>
              </a:ext>
            </a:extLst>
          </p:cNvPr>
          <p:cNvSpPr/>
          <p:nvPr/>
        </p:nvSpPr>
        <p:spPr>
          <a:xfrm>
            <a:off x="1069577" y="2770012"/>
            <a:ext cx="8781994" cy="164107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Step 1: Install TallyPrime in 2 different folders or drives as per user choice.</a:t>
            </a:r>
          </a:p>
          <a:p>
            <a:r>
              <a:rPr lang="en-IN" dirty="0">
                <a:solidFill>
                  <a:schemeClr val="tx1"/>
                </a:solidFill>
              </a:rPr>
              <a:t>Step 2: Activate the 1</a:t>
            </a:r>
            <a:r>
              <a:rPr lang="en-IN" baseline="30000" dirty="0">
                <a:solidFill>
                  <a:schemeClr val="tx1"/>
                </a:solidFill>
              </a:rPr>
              <a:t>st</a:t>
            </a:r>
            <a:r>
              <a:rPr lang="en-IN" dirty="0">
                <a:solidFill>
                  <a:schemeClr val="tx1"/>
                </a:solidFill>
              </a:rPr>
              <a:t> license , license will be available in default port 9999.</a:t>
            </a:r>
          </a:p>
          <a:p>
            <a:r>
              <a:rPr lang="en-IN" dirty="0">
                <a:solidFill>
                  <a:schemeClr val="tx1"/>
                </a:solidFill>
              </a:rPr>
              <a:t>Step 3: Install the gateway server in 10000 or different port</a:t>
            </a:r>
          </a:p>
          <a:p>
            <a:r>
              <a:rPr lang="en-IN" dirty="0">
                <a:solidFill>
                  <a:schemeClr val="tx1"/>
                </a:solidFill>
              </a:rPr>
              <a:t>Step 4: Configure the license in second license to port 10000 and save</a:t>
            </a:r>
          </a:p>
          <a:p>
            <a:r>
              <a:rPr lang="en-IN" dirty="0">
                <a:solidFill>
                  <a:schemeClr val="tx1"/>
                </a:solidFill>
              </a:rPr>
              <a:t>Step 5: Reactivate the 2</a:t>
            </a:r>
            <a:r>
              <a:rPr lang="en-IN" baseline="30000" dirty="0">
                <a:solidFill>
                  <a:schemeClr val="tx1"/>
                </a:solidFill>
              </a:rPr>
              <a:t>nd</a:t>
            </a:r>
            <a:r>
              <a:rPr lang="en-IN" dirty="0">
                <a:solidFill>
                  <a:schemeClr val="tx1"/>
                </a:solidFill>
              </a:rPr>
              <a:t> license, it will be activated in 10000 port.</a:t>
            </a:r>
          </a:p>
        </p:txBody>
      </p:sp>
      <p:sp>
        <p:nvSpPr>
          <p:cNvPr id="7" name="Google Shape;304;p24">
            <a:extLst>
              <a:ext uri="{FF2B5EF4-FFF2-40B4-BE49-F238E27FC236}">
                <a16:creationId xmlns:a16="http://schemas.microsoft.com/office/drawing/2014/main" id="{54960BEF-DEAC-5558-0B32-8E9BA438199D}"/>
              </a:ext>
            </a:extLst>
          </p:cNvPr>
          <p:cNvSpPr/>
          <p:nvPr/>
        </p:nvSpPr>
        <p:spPr>
          <a:xfrm>
            <a:off x="1069577" y="4598668"/>
            <a:ext cx="8781994" cy="646205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Should I have valid TSS to run the application in licensed mode?</a:t>
            </a: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08;p24">
            <a:extLst>
              <a:ext uri="{FF2B5EF4-FFF2-40B4-BE49-F238E27FC236}">
                <a16:creationId xmlns:a16="http://schemas.microsoft.com/office/drawing/2014/main" id="{EFA74CD0-C2E9-E2B4-0EE9-143020AEA494}"/>
              </a:ext>
            </a:extLst>
          </p:cNvPr>
          <p:cNvSpPr/>
          <p:nvPr/>
        </p:nvSpPr>
        <p:spPr>
          <a:xfrm>
            <a:off x="602901" y="4275566"/>
            <a:ext cx="645562" cy="646205"/>
          </a:xfrm>
          <a:custGeom>
            <a:avLst/>
            <a:gdLst/>
            <a:ahLst/>
            <a:cxnLst/>
            <a:rect l="l" t="t" r="r" b="b"/>
            <a:pathLst>
              <a:path w="863628" h="864488" extrusionOk="0">
                <a:moveTo>
                  <a:pt x="863628" y="432244"/>
                </a:moveTo>
                <a:cubicBezTo>
                  <a:pt x="863628" y="670966"/>
                  <a:pt x="670299" y="864489"/>
                  <a:pt x="431814" y="864489"/>
                </a:cubicBezTo>
                <a:cubicBezTo>
                  <a:pt x="193330" y="864489"/>
                  <a:pt x="0" y="670966"/>
                  <a:pt x="0" y="432244"/>
                </a:cubicBezTo>
                <a:cubicBezTo>
                  <a:pt x="0" y="193522"/>
                  <a:pt x="193330" y="0"/>
                  <a:pt x="431814" y="0"/>
                </a:cubicBezTo>
                <a:cubicBezTo>
                  <a:pt x="670299" y="0"/>
                  <a:pt x="863628" y="193522"/>
                  <a:pt x="863628" y="432244"/>
                </a:cubicBezTo>
                <a:close/>
              </a:path>
            </a:pathLst>
          </a:cu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C9A3C6-F1C2-DA58-A71A-FDB9CC349ADD}"/>
              </a:ext>
            </a:extLst>
          </p:cNvPr>
          <p:cNvSpPr/>
          <p:nvPr/>
        </p:nvSpPr>
        <p:spPr>
          <a:xfrm>
            <a:off x="1069577" y="5247394"/>
            <a:ext cx="8781994" cy="66924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0086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FA73-F41E-1DD5-DEA5-55F2DCBB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FAQs</a:t>
            </a:r>
          </a:p>
        </p:txBody>
      </p:sp>
      <p:sp>
        <p:nvSpPr>
          <p:cNvPr id="4" name="Google Shape;304;p24">
            <a:extLst>
              <a:ext uri="{FF2B5EF4-FFF2-40B4-BE49-F238E27FC236}">
                <a16:creationId xmlns:a16="http://schemas.microsoft.com/office/drawing/2014/main" id="{EDADFE51-A2A4-6A24-671C-179C55BE85B2}"/>
              </a:ext>
            </a:extLst>
          </p:cNvPr>
          <p:cNvSpPr/>
          <p:nvPr/>
        </p:nvSpPr>
        <p:spPr>
          <a:xfrm>
            <a:off x="1069577" y="2121287"/>
            <a:ext cx="8781994" cy="646205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 license is rejected either by admin or mistakenly. How can I use the license?</a:t>
            </a: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08;p24">
            <a:extLst>
              <a:ext uri="{FF2B5EF4-FFF2-40B4-BE49-F238E27FC236}">
                <a16:creationId xmlns:a16="http://schemas.microsoft.com/office/drawing/2014/main" id="{6DE4D14E-FA6D-A326-71D2-62314C02B36E}"/>
              </a:ext>
            </a:extLst>
          </p:cNvPr>
          <p:cNvSpPr/>
          <p:nvPr/>
        </p:nvSpPr>
        <p:spPr>
          <a:xfrm>
            <a:off x="602901" y="1798185"/>
            <a:ext cx="645562" cy="646205"/>
          </a:xfrm>
          <a:custGeom>
            <a:avLst/>
            <a:gdLst/>
            <a:ahLst/>
            <a:cxnLst/>
            <a:rect l="l" t="t" r="r" b="b"/>
            <a:pathLst>
              <a:path w="863628" h="864488" extrusionOk="0">
                <a:moveTo>
                  <a:pt x="863628" y="432244"/>
                </a:moveTo>
                <a:cubicBezTo>
                  <a:pt x="863628" y="670966"/>
                  <a:pt x="670299" y="864489"/>
                  <a:pt x="431814" y="864489"/>
                </a:cubicBezTo>
                <a:cubicBezTo>
                  <a:pt x="193330" y="864489"/>
                  <a:pt x="0" y="670966"/>
                  <a:pt x="0" y="432244"/>
                </a:cubicBezTo>
                <a:cubicBezTo>
                  <a:pt x="0" y="193522"/>
                  <a:pt x="193330" y="0"/>
                  <a:pt x="431814" y="0"/>
                </a:cubicBezTo>
                <a:cubicBezTo>
                  <a:pt x="670299" y="0"/>
                  <a:pt x="863628" y="193522"/>
                  <a:pt x="863628" y="432244"/>
                </a:cubicBezTo>
                <a:close/>
              </a:path>
            </a:pathLst>
          </a:cu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EEA02E-50D6-B95D-1A1B-1AF5A8C566DD}"/>
              </a:ext>
            </a:extLst>
          </p:cNvPr>
          <p:cNvSpPr/>
          <p:nvPr/>
        </p:nvSpPr>
        <p:spPr>
          <a:xfrm>
            <a:off x="1069577" y="2770012"/>
            <a:ext cx="8781994" cy="164107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Step 1: Check the license status for the serial number in CRM</a:t>
            </a:r>
          </a:p>
          <a:p>
            <a:r>
              <a:rPr lang="en-IN" dirty="0">
                <a:solidFill>
                  <a:schemeClr val="tx1"/>
                </a:solidFill>
              </a:rPr>
              <a:t>Step 2: If the site ID is rejected, activate the license mentioning new site ID </a:t>
            </a:r>
          </a:p>
          <a:p>
            <a:r>
              <a:rPr lang="en-IN" dirty="0">
                <a:solidFill>
                  <a:schemeClr val="tx1"/>
                </a:solidFill>
              </a:rPr>
              <a:t>Step 3: Unlock the license</a:t>
            </a:r>
          </a:p>
        </p:txBody>
      </p:sp>
      <p:sp>
        <p:nvSpPr>
          <p:cNvPr id="7" name="Google Shape;304;p24">
            <a:extLst>
              <a:ext uri="{FF2B5EF4-FFF2-40B4-BE49-F238E27FC236}">
                <a16:creationId xmlns:a16="http://schemas.microsoft.com/office/drawing/2014/main" id="{54960BEF-DEAC-5558-0B32-8E9BA438199D}"/>
              </a:ext>
            </a:extLst>
          </p:cNvPr>
          <p:cNvSpPr/>
          <p:nvPr/>
        </p:nvSpPr>
        <p:spPr>
          <a:xfrm>
            <a:off x="1069577" y="4598668"/>
            <a:ext cx="8781994" cy="646205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Will the multi-license become unusable if the admin has not confirmed the license?  </a:t>
            </a: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08;p24">
            <a:extLst>
              <a:ext uri="{FF2B5EF4-FFF2-40B4-BE49-F238E27FC236}">
                <a16:creationId xmlns:a16="http://schemas.microsoft.com/office/drawing/2014/main" id="{EFA74CD0-C2E9-E2B4-0EE9-143020AEA494}"/>
              </a:ext>
            </a:extLst>
          </p:cNvPr>
          <p:cNvSpPr/>
          <p:nvPr/>
        </p:nvSpPr>
        <p:spPr>
          <a:xfrm>
            <a:off x="602901" y="4275566"/>
            <a:ext cx="645562" cy="646205"/>
          </a:xfrm>
          <a:custGeom>
            <a:avLst/>
            <a:gdLst/>
            <a:ahLst/>
            <a:cxnLst/>
            <a:rect l="l" t="t" r="r" b="b"/>
            <a:pathLst>
              <a:path w="863628" h="864488" extrusionOk="0">
                <a:moveTo>
                  <a:pt x="863628" y="432244"/>
                </a:moveTo>
                <a:cubicBezTo>
                  <a:pt x="863628" y="670966"/>
                  <a:pt x="670299" y="864489"/>
                  <a:pt x="431814" y="864489"/>
                </a:cubicBezTo>
                <a:cubicBezTo>
                  <a:pt x="193330" y="864489"/>
                  <a:pt x="0" y="670966"/>
                  <a:pt x="0" y="432244"/>
                </a:cubicBezTo>
                <a:cubicBezTo>
                  <a:pt x="0" y="193522"/>
                  <a:pt x="193330" y="0"/>
                  <a:pt x="431814" y="0"/>
                </a:cubicBezTo>
                <a:cubicBezTo>
                  <a:pt x="670299" y="0"/>
                  <a:pt x="863628" y="193522"/>
                  <a:pt x="863628" y="432244"/>
                </a:cubicBezTo>
                <a:close/>
              </a:path>
            </a:pathLst>
          </a:cu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C9A3C6-F1C2-DA58-A71A-FDB9CC349ADD}"/>
              </a:ext>
            </a:extLst>
          </p:cNvPr>
          <p:cNvSpPr/>
          <p:nvPr/>
        </p:nvSpPr>
        <p:spPr>
          <a:xfrm>
            <a:off x="1069577" y="5247394"/>
            <a:ext cx="8781994" cy="66924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NO. However, Tally.net capabilities like Remote access, sync does not work.</a:t>
            </a:r>
          </a:p>
        </p:txBody>
      </p:sp>
    </p:spTree>
    <p:extLst>
      <p:ext uri="{BB962C8B-B14F-4D97-AF65-F5344CB8AC3E}">
        <p14:creationId xmlns:p14="http://schemas.microsoft.com/office/powerpoint/2010/main" val="338522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FA73-F41E-1DD5-DEA5-55F2DCBB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FAQs</a:t>
            </a:r>
          </a:p>
        </p:txBody>
      </p:sp>
      <p:sp>
        <p:nvSpPr>
          <p:cNvPr id="4" name="Google Shape;304;p24">
            <a:extLst>
              <a:ext uri="{FF2B5EF4-FFF2-40B4-BE49-F238E27FC236}">
                <a16:creationId xmlns:a16="http://schemas.microsoft.com/office/drawing/2014/main" id="{EDADFE51-A2A4-6A24-671C-179C55BE85B2}"/>
              </a:ext>
            </a:extLst>
          </p:cNvPr>
          <p:cNvSpPr/>
          <p:nvPr/>
        </p:nvSpPr>
        <p:spPr>
          <a:xfrm>
            <a:off x="1069577" y="2121287"/>
            <a:ext cx="8781994" cy="646205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 license is turning educational frequently, why?</a:t>
            </a: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08;p24">
            <a:extLst>
              <a:ext uri="{FF2B5EF4-FFF2-40B4-BE49-F238E27FC236}">
                <a16:creationId xmlns:a16="http://schemas.microsoft.com/office/drawing/2014/main" id="{6DE4D14E-FA6D-A326-71D2-62314C02B36E}"/>
              </a:ext>
            </a:extLst>
          </p:cNvPr>
          <p:cNvSpPr/>
          <p:nvPr/>
        </p:nvSpPr>
        <p:spPr>
          <a:xfrm>
            <a:off x="602901" y="1798185"/>
            <a:ext cx="645562" cy="646205"/>
          </a:xfrm>
          <a:custGeom>
            <a:avLst/>
            <a:gdLst/>
            <a:ahLst/>
            <a:cxnLst/>
            <a:rect l="l" t="t" r="r" b="b"/>
            <a:pathLst>
              <a:path w="863628" h="864488" extrusionOk="0">
                <a:moveTo>
                  <a:pt x="863628" y="432244"/>
                </a:moveTo>
                <a:cubicBezTo>
                  <a:pt x="863628" y="670966"/>
                  <a:pt x="670299" y="864489"/>
                  <a:pt x="431814" y="864489"/>
                </a:cubicBezTo>
                <a:cubicBezTo>
                  <a:pt x="193330" y="864489"/>
                  <a:pt x="0" y="670966"/>
                  <a:pt x="0" y="432244"/>
                </a:cubicBezTo>
                <a:cubicBezTo>
                  <a:pt x="0" y="193522"/>
                  <a:pt x="193330" y="0"/>
                  <a:pt x="431814" y="0"/>
                </a:cubicBezTo>
                <a:cubicBezTo>
                  <a:pt x="670299" y="0"/>
                  <a:pt x="863628" y="193522"/>
                  <a:pt x="863628" y="432244"/>
                </a:cubicBezTo>
                <a:close/>
              </a:path>
            </a:pathLst>
          </a:cu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EEA02E-50D6-B95D-1A1B-1AF5A8C566DD}"/>
              </a:ext>
            </a:extLst>
          </p:cNvPr>
          <p:cNvSpPr/>
          <p:nvPr/>
        </p:nvSpPr>
        <p:spPr>
          <a:xfrm>
            <a:off x="1069577" y="2770012"/>
            <a:ext cx="8781994" cy="164107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Step 1: Check the license status &amp; detailed license operations for the serial number in CRM</a:t>
            </a:r>
          </a:p>
          <a:p>
            <a:r>
              <a:rPr lang="en-IN" dirty="0">
                <a:solidFill>
                  <a:schemeClr val="tx1"/>
                </a:solidFill>
              </a:rPr>
              <a:t>Step 2: If the license is getting reactivated on different systems, educate the customer on the license configuration and suggest to reactivate on license server &amp; configure on rest PCs in case of Multi-user.</a:t>
            </a:r>
          </a:p>
        </p:txBody>
      </p:sp>
    </p:spTree>
    <p:extLst>
      <p:ext uri="{BB962C8B-B14F-4D97-AF65-F5344CB8AC3E}">
        <p14:creationId xmlns:p14="http://schemas.microsoft.com/office/powerpoint/2010/main" val="193515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BCC757-3221-C5B5-20D1-A86BE59D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Errors reaching TallyCare</a:t>
            </a:r>
          </a:p>
        </p:txBody>
      </p:sp>
    </p:spTree>
    <p:extLst>
      <p:ext uri="{BB962C8B-B14F-4D97-AF65-F5344CB8AC3E}">
        <p14:creationId xmlns:p14="http://schemas.microsoft.com/office/powerpoint/2010/main" val="3664707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AB2C-23FC-7341-F439-B2BDD225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Top error codes during License operation</a:t>
            </a:r>
          </a:p>
        </p:txBody>
      </p:sp>
      <p:pic>
        <p:nvPicPr>
          <p:cNvPr id="2050" name="Picture 2" descr="Licensing - Errors &amp; FAQ">
            <a:extLst>
              <a:ext uri="{FF2B5EF4-FFF2-40B4-BE49-F238E27FC236}">
                <a16:creationId xmlns:a16="http://schemas.microsoft.com/office/drawing/2014/main" id="{5AE359E8-E46A-F68C-632C-5A6B71A32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212" y="1869857"/>
            <a:ext cx="2160838" cy="15833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956DC7-0D84-575E-E7CA-9A560C6AD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05" y="1696121"/>
            <a:ext cx="832195" cy="8321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E69548-0494-F312-3082-86218E365085}"/>
              </a:ext>
            </a:extLst>
          </p:cNvPr>
          <p:cNvSpPr txBox="1"/>
          <p:nvPr/>
        </p:nvSpPr>
        <p:spPr>
          <a:xfrm>
            <a:off x="667421" y="1767419"/>
            <a:ext cx="747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800" dirty="0">
                <a:solidFill>
                  <a:srgbClr val="0E7C7B"/>
                </a:solidFill>
                <a:latin typeface="Aptos" panose="020B0004020202020204" pitchFamily="34" charset="0"/>
                <a:cs typeface="Poppins" pitchFamily="2" charset="77"/>
              </a:rPr>
              <a:t>1</a:t>
            </a:r>
            <a:endParaRPr lang="en-IN" sz="4000" dirty="0">
              <a:solidFill>
                <a:srgbClr val="0E7C7B"/>
              </a:solidFill>
            </a:endParaRP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5B282759-6FB1-76E9-9577-0EF3C011F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611" y="1696121"/>
            <a:ext cx="5996367" cy="832195"/>
          </a:xfrm>
          <a:prstGeom prst="roundRect">
            <a:avLst>
              <a:gd name="adj" fmla="val 50000"/>
            </a:avLst>
          </a:prstGeom>
          <a:solidFill>
            <a:srgbClr val="C4C8CE">
              <a:alpha val="4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Error – Gateway server installation failure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328C374-DDF2-C8C1-6E21-EEB8CA966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21" y="2939319"/>
            <a:ext cx="1795169" cy="9001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856057D-5A0B-8D5A-14B5-298D6E832561}"/>
              </a:ext>
            </a:extLst>
          </p:cNvPr>
          <p:cNvSpPr txBox="1"/>
          <p:nvPr/>
        </p:nvSpPr>
        <p:spPr>
          <a:xfrm>
            <a:off x="920214" y="3202776"/>
            <a:ext cx="136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Occurrence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BA9D4B4-8ACE-158C-8E60-75F459032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21" y="4102918"/>
            <a:ext cx="1795169" cy="9001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B1DAFB4-3800-4ABD-B183-91D758E1892F}"/>
              </a:ext>
            </a:extLst>
          </p:cNvPr>
          <p:cNvSpPr txBox="1"/>
          <p:nvPr/>
        </p:nvSpPr>
        <p:spPr>
          <a:xfrm>
            <a:off x="814959" y="4357231"/>
            <a:ext cx="136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Reason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54E740F-131E-AABB-D588-C7A0EBD54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21" y="5248443"/>
            <a:ext cx="1795169" cy="9001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1ADD0BA-6B25-0CD2-81F7-4404E4A4D635}"/>
              </a:ext>
            </a:extLst>
          </p:cNvPr>
          <p:cNvSpPr txBox="1"/>
          <p:nvPr/>
        </p:nvSpPr>
        <p:spPr>
          <a:xfrm>
            <a:off x="814959" y="5502756"/>
            <a:ext cx="136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Solution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661BA50-607F-2B3A-7D97-4DBC39694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28" y="2939317"/>
            <a:ext cx="6760932" cy="900143"/>
          </a:xfrm>
          <a:prstGeom prst="roundRect">
            <a:avLst>
              <a:gd name="adj" fmla="val 19994"/>
            </a:avLst>
          </a:prstGeom>
          <a:solidFill>
            <a:srgbClr val="C4C8CE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342900" marR="0" lvl="0" indent="-34290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Activation</a:t>
            </a:r>
          </a:p>
          <a:p>
            <a:pPr marL="342900" marR="0" lvl="0" indent="-34290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Reactivation</a:t>
            </a: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9777406C-1D72-0570-2925-275245DA5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27" y="4102917"/>
            <a:ext cx="6760932" cy="900143"/>
          </a:xfrm>
          <a:prstGeom prst="roundRect">
            <a:avLst>
              <a:gd name="adj" fmla="val 19994"/>
            </a:avLst>
          </a:prstGeom>
          <a:solidFill>
            <a:srgbClr val="C4C8CE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342900" marR="0" lvl="0" indent="-34290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Gateway server is restricted in firewall</a:t>
            </a:r>
          </a:p>
          <a:p>
            <a:pPr marL="342900" marR="0" lvl="0" indent="-34290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Right permission for gateway serv</a:t>
            </a: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1A5662DE-ED73-0328-24CC-320DFF66B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27" y="5266517"/>
            <a:ext cx="6760932" cy="1417747"/>
          </a:xfrm>
          <a:prstGeom prst="roundRect">
            <a:avLst>
              <a:gd name="adj" fmla="val 19994"/>
            </a:avLst>
          </a:prstGeom>
          <a:solidFill>
            <a:srgbClr val="C4C8CE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285750" marR="0" lvl="0" indent="-28575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Windows firewall exception</a:t>
            </a:r>
          </a:p>
          <a:p>
            <a:pPr marL="285750" marR="0" lvl="0" indent="-28575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Write permission for gatewayserver.exe</a:t>
            </a:r>
          </a:p>
          <a:p>
            <a:pPr marL="285750" marR="0" lvl="0" indent="-28575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Deleting gateway server dump files from Tally folder</a:t>
            </a:r>
          </a:p>
          <a:p>
            <a:pPr marL="285750" marR="0" lvl="0" indent="-28575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Changing the gateway port/delete the existing gateway services</a:t>
            </a:r>
          </a:p>
        </p:txBody>
      </p:sp>
    </p:spTree>
    <p:extLst>
      <p:ext uri="{BB962C8B-B14F-4D97-AF65-F5344CB8AC3E}">
        <p14:creationId xmlns:p14="http://schemas.microsoft.com/office/powerpoint/2010/main" val="264333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AB2C-23FC-7341-F439-B2BDD225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Top error codes during License operation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56DC7-0D84-575E-E7CA-9A560C6AD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05" y="1696121"/>
            <a:ext cx="832195" cy="8321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E69548-0494-F312-3082-86218E365085}"/>
              </a:ext>
            </a:extLst>
          </p:cNvPr>
          <p:cNvSpPr txBox="1"/>
          <p:nvPr/>
        </p:nvSpPr>
        <p:spPr>
          <a:xfrm>
            <a:off x="667421" y="1767419"/>
            <a:ext cx="747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800" dirty="0">
                <a:solidFill>
                  <a:srgbClr val="0E7C7B"/>
                </a:solidFill>
                <a:latin typeface="Aptos" panose="020B0004020202020204" pitchFamily="34" charset="0"/>
                <a:cs typeface="Poppins" pitchFamily="2" charset="77"/>
              </a:rPr>
              <a:t>2</a:t>
            </a:r>
            <a:endParaRPr lang="en-IN" sz="4000" dirty="0">
              <a:solidFill>
                <a:srgbClr val="0E7C7B"/>
              </a:solidFill>
            </a:endParaRP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5B282759-6FB1-76E9-9577-0EF3C011F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611" y="1696121"/>
            <a:ext cx="5996367" cy="832195"/>
          </a:xfrm>
          <a:prstGeom prst="roundRect">
            <a:avLst>
              <a:gd name="adj" fmla="val 50000"/>
            </a:avLst>
          </a:prstGeom>
          <a:solidFill>
            <a:srgbClr val="C4C8CE">
              <a:alpha val="4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Error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code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 6457 – TSS expired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328C374-DDF2-C8C1-6E21-EEB8CA966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1" y="2939319"/>
            <a:ext cx="1795169" cy="9001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856057D-5A0B-8D5A-14B5-298D6E832561}"/>
              </a:ext>
            </a:extLst>
          </p:cNvPr>
          <p:cNvSpPr txBox="1"/>
          <p:nvPr/>
        </p:nvSpPr>
        <p:spPr>
          <a:xfrm>
            <a:off x="920214" y="3202776"/>
            <a:ext cx="136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Occurrence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BA9D4B4-8ACE-158C-8E60-75F459032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1" y="4102918"/>
            <a:ext cx="1795169" cy="9001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B1DAFB4-3800-4ABD-B183-91D758E1892F}"/>
              </a:ext>
            </a:extLst>
          </p:cNvPr>
          <p:cNvSpPr txBox="1"/>
          <p:nvPr/>
        </p:nvSpPr>
        <p:spPr>
          <a:xfrm>
            <a:off x="814959" y="4357231"/>
            <a:ext cx="136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Reason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54E740F-131E-AABB-D588-C7A0EBD54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1" y="5248443"/>
            <a:ext cx="1795169" cy="9001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1ADD0BA-6B25-0CD2-81F7-4404E4A4D635}"/>
              </a:ext>
            </a:extLst>
          </p:cNvPr>
          <p:cNvSpPr txBox="1"/>
          <p:nvPr/>
        </p:nvSpPr>
        <p:spPr>
          <a:xfrm>
            <a:off x="814959" y="5502756"/>
            <a:ext cx="136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Solution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661BA50-607F-2B3A-7D97-4DBC39694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28" y="2939317"/>
            <a:ext cx="6760932" cy="900143"/>
          </a:xfrm>
          <a:prstGeom prst="roundRect">
            <a:avLst>
              <a:gd name="adj" fmla="val 19994"/>
            </a:avLst>
          </a:prstGeom>
          <a:solidFill>
            <a:srgbClr val="C4C8CE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342900" marR="0" lvl="0" indent="-34290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Reactivation</a:t>
            </a: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9777406C-1D72-0570-2925-275245DA5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27" y="4102917"/>
            <a:ext cx="6760932" cy="900143"/>
          </a:xfrm>
          <a:prstGeom prst="roundRect">
            <a:avLst>
              <a:gd name="adj" fmla="val 19994"/>
            </a:avLst>
          </a:prstGeom>
          <a:solidFill>
            <a:srgbClr val="C4C8CE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R="0" lvl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ptos" panose="020B0004020202020204" pitchFamily="34" charset="0"/>
            </a:endParaRP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1A5662DE-ED73-0328-24CC-320DFF66B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27" y="5266518"/>
            <a:ext cx="6760932" cy="900142"/>
          </a:xfrm>
          <a:prstGeom prst="roundRect">
            <a:avLst>
              <a:gd name="adj" fmla="val 19994"/>
            </a:avLst>
          </a:prstGeom>
          <a:solidFill>
            <a:srgbClr val="C4C8CE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285750" marR="0" lvl="0" indent="-28575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Use the eligible release</a:t>
            </a:r>
          </a:p>
          <a:p>
            <a:pPr marL="285750" marR="0" lvl="0" indent="-28575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Renew TSS &amp; upgrade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4F952-2F7D-B1DA-8758-353FFD7ECFC8}"/>
              </a:ext>
            </a:extLst>
          </p:cNvPr>
          <p:cNvSpPr txBox="1"/>
          <p:nvPr/>
        </p:nvSpPr>
        <p:spPr>
          <a:xfrm>
            <a:off x="2610127" y="4199045"/>
            <a:ext cx="6652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ptos" panose="020B0004020202020204" pitchFamily="34" charset="0"/>
              </a:rPr>
              <a:t>License is not eligible for the upgrade due to TSS expiry date</a:t>
            </a:r>
          </a:p>
        </p:txBody>
      </p:sp>
    </p:spTree>
    <p:extLst>
      <p:ext uri="{BB962C8B-B14F-4D97-AF65-F5344CB8AC3E}">
        <p14:creationId xmlns:p14="http://schemas.microsoft.com/office/powerpoint/2010/main" val="4014684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AB2C-23FC-7341-F439-B2BDD225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Top error codes during License operation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56DC7-0D84-575E-E7CA-9A560C6AD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05" y="1696121"/>
            <a:ext cx="832195" cy="8321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E69548-0494-F312-3082-86218E365085}"/>
              </a:ext>
            </a:extLst>
          </p:cNvPr>
          <p:cNvSpPr txBox="1"/>
          <p:nvPr/>
        </p:nvSpPr>
        <p:spPr>
          <a:xfrm>
            <a:off x="667421" y="1767419"/>
            <a:ext cx="747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800" dirty="0">
                <a:solidFill>
                  <a:srgbClr val="0E7C7B"/>
                </a:solidFill>
                <a:latin typeface="Aptos" panose="020B0004020202020204" pitchFamily="34" charset="0"/>
                <a:cs typeface="Poppins" pitchFamily="2" charset="77"/>
              </a:rPr>
              <a:t>3</a:t>
            </a:r>
            <a:endParaRPr lang="en-IN" sz="4000" dirty="0">
              <a:solidFill>
                <a:srgbClr val="0E7C7B"/>
              </a:solidFill>
            </a:endParaRP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5B282759-6FB1-76E9-9577-0EF3C011F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611" y="1696121"/>
            <a:ext cx="5996367" cy="832195"/>
          </a:xfrm>
          <a:prstGeom prst="roundRect">
            <a:avLst>
              <a:gd name="adj" fmla="val 50000"/>
            </a:avLst>
          </a:prstGeom>
          <a:solidFill>
            <a:srgbClr val="C4C8CE">
              <a:alpha val="4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Error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code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 13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328C374-DDF2-C8C1-6E21-EEB8CA966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1" y="2939319"/>
            <a:ext cx="1795169" cy="9001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856057D-5A0B-8D5A-14B5-298D6E832561}"/>
              </a:ext>
            </a:extLst>
          </p:cNvPr>
          <p:cNvSpPr txBox="1"/>
          <p:nvPr/>
        </p:nvSpPr>
        <p:spPr>
          <a:xfrm>
            <a:off x="920214" y="3202776"/>
            <a:ext cx="136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Occurrence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BA9D4B4-8ACE-158C-8E60-75F459032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1" y="4102918"/>
            <a:ext cx="1795169" cy="9001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B1DAFB4-3800-4ABD-B183-91D758E1892F}"/>
              </a:ext>
            </a:extLst>
          </p:cNvPr>
          <p:cNvSpPr txBox="1"/>
          <p:nvPr/>
        </p:nvSpPr>
        <p:spPr>
          <a:xfrm>
            <a:off x="814959" y="4357231"/>
            <a:ext cx="136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Reason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54E740F-131E-AABB-D588-C7A0EBD54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1" y="5248443"/>
            <a:ext cx="1795169" cy="9001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1ADD0BA-6B25-0CD2-81F7-4404E4A4D635}"/>
              </a:ext>
            </a:extLst>
          </p:cNvPr>
          <p:cNvSpPr txBox="1"/>
          <p:nvPr/>
        </p:nvSpPr>
        <p:spPr>
          <a:xfrm>
            <a:off x="814959" y="5502756"/>
            <a:ext cx="136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Solution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661BA50-607F-2B3A-7D97-4DBC39694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28" y="2939317"/>
            <a:ext cx="6760932" cy="900143"/>
          </a:xfrm>
          <a:prstGeom prst="roundRect">
            <a:avLst>
              <a:gd name="adj" fmla="val 19994"/>
            </a:avLst>
          </a:prstGeom>
          <a:solidFill>
            <a:srgbClr val="C4C8CE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342900" marR="0" lvl="0" indent="-34290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Activation</a:t>
            </a:r>
          </a:p>
          <a:p>
            <a:pPr marL="342900" marR="0" lvl="0" indent="-34290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Reactivation</a:t>
            </a: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9777406C-1D72-0570-2925-275245DA5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27" y="4102917"/>
            <a:ext cx="6760932" cy="900143"/>
          </a:xfrm>
          <a:prstGeom prst="roundRect">
            <a:avLst>
              <a:gd name="adj" fmla="val 19994"/>
            </a:avLst>
          </a:prstGeom>
          <a:solidFill>
            <a:srgbClr val="C4C8CE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R="0" lvl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ptos" panose="020B0004020202020204" pitchFamily="34" charset="0"/>
            </a:endParaRP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1A5662DE-ED73-0328-24CC-320DFF66B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27" y="5266518"/>
            <a:ext cx="6760932" cy="900142"/>
          </a:xfrm>
          <a:prstGeom prst="roundRect">
            <a:avLst>
              <a:gd name="adj" fmla="val 19994"/>
            </a:avLst>
          </a:prstGeom>
          <a:solidFill>
            <a:srgbClr val="C4C8CE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285750" marR="0" lvl="0" indent="-28575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Remove read only from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Lic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 file/login from admin level</a:t>
            </a:r>
          </a:p>
          <a:p>
            <a:pPr marL="285750" marR="0" lvl="0" indent="-28575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Restart the system</a:t>
            </a:r>
          </a:p>
          <a:p>
            <a:pPr marL="285750" marR="0" lvl="0" indent="-28575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Try changing the gateway 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4F952-2F7D-B1DA-8758-353FFD7ECFC8}"/>
              </a:ext>
            </a:extLst>
          </p:cNvPr>
          <p:cNvSpPr txBox="1"/>
          <p:nvPr/>
        </p:nvSpPr>
        <p:spPr>
          <a:xfrm>
            <a:off x="2610127" y="4352934"/>
            <a:ext cx="6652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Unable to write on licensing file</a:t>
            </a:r>
          </a:p>
        </p:txBody>
      </p:sp>
    </p:spTree>
    <p:extLst>
      <p:ext uri="{BB962C8B-B14F-4D97-AF65-F5344CB8AC3E}">
        <p14:creationId xmlns:p14="http://schemas.microsoft.com/office/powerpoint/2010/main" val="1438600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AB2C-23FC-7341-F439-B2BDD225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Top error codes during License operation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56DC7-0D84-575E-E7CA-9A560C6AD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05" y="1696121"/>
            <a:ext cx="832195" cy="8321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E69548-0494-F312-3082-86218E365085}"/>
              </a:ext>
            </a:extLst>
          </p:cNvPr>
          <p:cNvSpPr txBox="1"/>
          <p:nvPr/>
        </p:nvSpPr>
        <p:spPr>
          <a:xfrm>
            <a:off x="730140" y="1758275"/>
            <a:ext cx="747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0E7C7B"/>
                </a:solidFill>
              </a:rPr>
              <a:t>4</a:t>
            </a: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5B282759-6FB1-76E9-9577-0EF3C011F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611" y="1696121"/>
            <a:ext cx="5996367" cy="832195"/>
          </a:xfrm>
          <a:prstGeom prst="roundRect">
            <a:avLst>
              <a:gd name="adj" fmla="val 50000"/>
            </a:avLst>
          </a:prstGeom>
          <a:solidFill>
            <a:srgbClr val="C4C8CE">
              <a:alpha val="4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Error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code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 01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328C374-DDF2-C8C1-6E21-EEB8CA966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1" y="2939319"/>
            <a:ext cx="1795169" cy="9001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856057D-5A0B-8D5A-14B5-298D6E832561}"/>
              </a:ext>
            </a:extLst>
          </p:cNvPr>
          <p:cNvSpPr txBox="1"/>
          <p:nvPr/>
        </p:nvSpPr>
        <p:spPr>
          <a:xfrm>
            <a:off x="920214" y="3202776"/>
            <a:ext cx="136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Occurrence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BA9D4B4-8ACE-158C-8E60-75F459032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1" y="4102918"/>
            <a:ext cx="1795169" cy="9001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B1DAFB4-3800-4ABD-B183-91D758E1892F}"/>
              </a:ext>
            </a:extLst>
          </p:cNvPr>
          <p:cNvSpPr txBox="1"/>
          <p:nvPr/>
        </p:nvSpPr>
        <p:spPr>
          <a:xfrm>
            <a:off x="814959" y="4357231"/>
            <a:ext cx="136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Reason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54E740F-131E-AABB-D588-C7A0EBD54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1" y="5248443"/>
            <a:ext cx="1795169" cy="9001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1ADD0BA-6B25-0CD2-81F7-4404E4A4D635}"/>
              </a:ext>
            </a:extLst>
          </p:cNvPr>
          <p:cNvSpPr txBox="1"/>
          <p:nvPr/>
        </p:nvSpPr>
        <p:spPr>
          <a:xfrm>
            <a:off x="814959" y="5502756"/>
            <a:ext cx="136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Solution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661BA50-607F-2B3A-7D97-4DBC39694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28" y="2939317"/>
            <a:ext cx="6760932" cy="900143"/>
          </a:xfrm>
          <a:prstGeom prst="roundRect">
            <a:avLst>
              <a:gd name="adj" fmla="val 19994"/>
            </a:avLst>
          </a:prstGeom>
          <a:solidFill>
            <a:srgbClr val="C4C8CE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342900" marR="0" lvl="0" indent="-34290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Reactivation</a:t>
            </a: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9777406C-1D72-0570-2925-275245DA5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27" y="4102917"/>
            <a:ext cx="6760932" cy="900143"/>
          </a:xfrm>
          <a:prstGeom prst="roundRect">
            <a:avLst>
              <a:gd name="adj" fmla="val 19994"/>
            </a:avLst>
          </a:prstGeom>
          <a:solidFill>
            <a:srgbClr val="C4C8CE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R="0" lvl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ptos" panose="020B0004020202020204" pitchFamily="34" charset="0"/>
            </a:endParaRP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1A5662DE-ED73-0328-24CC-320DFF66B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27" y="5266518"/>
            <a:ext cx="6760932" cy="900142"/>
          </a:xfrm>
          <a:prstGeom prst="roundRect">
            <a:avLst>
              <a:gd name="adj" fmla="val 19994"/>
            </a:avLst>
          </a:prstGeom>
          <a:solidFill>
            <a:srgbClr val="C4C8CE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285750" marR="0" lvl="0" indent="-28575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Delete all the available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Tally.LIC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 file</a:t>
            </a:r>
          </a:p>
          <a:p>
            <a:pPr marL="285750" marR="0" lvl="0" indent="-28575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Reactivate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4F952-2F7D-B1DA-8758-353FFD7ECFC8}"/>
              </a:ext>
            </a:extLst>
          </p:cNvPr>
          <p:cNvSpPr txBox="1"/>
          <p:nvPr/>
        </p:nvSpPr>
        <p:spPr>
          <a:xfrm>
            <a:off x="2610127" y="4352934"/>
            <a:ext cx="6652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ptos" panose="020B0004020202020204" pitchFamily="34" charset="0"/>
              </a:rPr>
              <a:t>Tally.lic</a:t>
            </a:r>
            <a:r>
              <a:rPr lang="en-US" sz="2000" dirty="0">
                <a:latin typeface="Aptos" panose="020B0004020202020204" pitchFamily="34" charset="0"/>
              </a:rPr>
              <a:t> file is available in C drive</a:t>
            </a:r>
          </a:p>
        </p:txBody>
      </p:sp>
    </p:spTree>
    <p:extLst>
      <p:ext uri="{BB962C8B-B14F-4D97-AF65-F5344CB8AC3E}">
        <p14:creationId xmlns:p14="http://schemas.microsoft.com/office/powerpoint/2010/main" val="753674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AB2C-23FC-7341-F439-B2BDD225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Top error codes during License operation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56DC7-0D84-575E-E7CA-9A560C6AD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05" y="1696121"/>
            <a:ext cx="832195" cy="8321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E69548-0494-F312-3082-86218E365085}"/>
              </a:ext>
            </a:extLst>
          </p:cNvPr>
          <p:cNvSpPr txBox="1"/>
          <p:nvPr/>
        </p:nvSpPr>
        <p:spPr>
          <a:xfrm>
            <a:off x="730140" y="1775720"/>
            <a:ext cx="747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0E7C7B"/>
                </a:solidFill>
              </a:rPr>
              <a:t>5</a:t>
            </a: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5B282759-6FB1-76E9-9577-0EF3C011F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611" y="1696121"/>
            <a:ext cx="5996367" cy="832195"/>
          </a:xfrm>
          <a:prstGeom prst="roundRect">
            <a:avLst>
              <a:gd name="adj" fmla="val 50000"/>
            </a:avLst>
          </a:prstGeom>
          <a:solidFill>
            <a:srgbClr val="C4C8CE">
              <a:alpha val="4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Connectivity errors – 802 to 809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328C374-DDF2-C8C1-6E21-EEB8CA966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1" y="2939319"/>
            <a:ext cx="1795169" cy="9001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856057D-5A0B-8D5A-14B5-298D6E832561}"/>
              </a:ext>
            </a:extLst>
          </p:cNvPr>
          <p:cNvSpPr txBox="1"/>
          <p:nvPr/>
        </p:nvSpPr>
        <p:spPr>
          <a:xfrm>
            <a:off x="920214" y="3202776"/>
            <a:ext cx="136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Occurrence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BA9D4B4-8ACE-158C-8E60-75F459032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1" y="4102918"/>
            <a:ext cx="1795169" cy="9001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B1DAFB4-3800-4ABD-B183-91D758E1892F}"/>
              </a:ext>
            </a:extLst>
          </p:cNvPr>
          <p:cNvSpPr txBox="1"/>
          <p:nvPr/>
        </p:nvSpPr>
        <p:spPr>
          <a:xfrm>
            <a:off x="814959" y="4357231"/>
            <a:ext cx="136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Reason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54E740F-131E-AABB-D588-C7A0EBD54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1" y="5248443"/>
            <a:ext cx="1795169" cy="9001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1ADD0BA-6B25-0CD2-81F7-4404E4A4D635}"/>
              </a:ext>
            </a:extLst>
          </p:cNvPr>
          <p:cNvSpPr txBox="1"/>
          <p:nvPr/>
        </p:nvSpPr>
        <p:spPr>
          <a:xfrm>
            <a:off x="814959" y="5502756"/>
            <a:ext cx="136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Solution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661BA50-607F-2B3A-7D97-4DBC39694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28" y="2939317"/>
            <a:ext cx="6760932" cy="900143"/>
          </a:xfrm>
          <a:prstGeom prst="roundRect">
            <a:avLst>
              <a:gd name="adj" fmla="val 19994"/>
            </a:avLst>
          </a:prstGeom>
          <a:solidFill>
            <a:srgbClr val="C4C8CE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342900" marR="0" lvl="0" indent="-34290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Activation</a:t>
            </a:r>
          </a:p>
          <a:p>
            <a:pPr marL="342900" marR="0" lvl="0" indent="-34290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Reactivation</a:t>
            </a: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9777406C-1D72-0570-2925-275245DA5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27" y="4102917"/>
            <a:ext cx="6760932" cy="900143"/>
          </a:xfrm>
          <a:prstGeom prst="roundRect">
            <a:avLst>
              <a:gd name="adj" fmla="val 19994"/>
            </a:avLst>
          </a:prstGeom>
          <a:solidFill>
            <a:srgbClr val="C4C8CE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R="0" lvl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ptos" panose="020B0004020202020204" pitchFamily="34" charset="0"/>
            </a:endParaRP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1A5662DE-ED73-0328-24CC-320DFF66B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127" y="5266518"/>
            <a:ext cx="6760932" cy="1408602"/>
          </a:xfrm>
          <a:prstGeom prst="roundRect">
            <a:avLst>
              <a:gd name="adj" fmla="val 19994"/>
            </a:avLst>
          </a:prstGeom>
          <a:solidFill>
            <a:srgbClr val="C4C8CE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285750" marR="0" lvl="0" indent="-28575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4F952-2F7D-B1DA-8758-353FFD7ECFC8}"/>
              </a:ext>
            </a:extLst>
          </p:cNvPr>
          <p:cNvSpPr txBox="1"/>
          <p:nvPr/>
        </p:nvSpPr>
        <p:spPr>
          <a:xfrm>
            <a:off x="2610127" y="4352934"/>
            <a:ext cx="6652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Client network is unable to reach Tally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53D41-A249-A5BE-3C7A-83B3261CCD79}"/>
              </a:ext>
            </a:extLst>
          </p:cNvPr>
          <p:cNvSpPr txBox="1"/>
          <p:nvPr/>
        </p:nvSpPr>
        <p:spPr>
          <a:xfrm>
            <a:off x="2610127" y="5248440"/>
            <a:ext cx="6971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Ping to check the communication in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cmd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(ping tallynet.tallyenterprise.com –t) &amp; TRACERT commands</a:t>
            </a:r>
          </a:p>
          <a:p>
            <a:pPr marL="285750" marR="0" lvl="0" indent="-28575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Add Tally.exe &amp; Tally gatewayserver.exe &amp; port in firewall exception list</a:t>
            </a:r>
          </a:p>
          <a:p>
            <a:pPr marL="285750" marR="0" lvl="0" indent="-28575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0B0004020202020204" pitchFamily="34" charset="0"/>
              </a:rPr>
              <a:t>Check if the proxy details configured are correct</a:t>
            </a:r>
          </a:p>
        </p:txBody>
      </p:sp>
    </p:spTree>
    <p:extLst>
      <p:ext uri="{BB962C8B-B14F-4D97-AF65-F5344CB8AC3E}">
        <p14:creationId xmlns:p14="http://schemas.microsoft.com/office/powerpoint/2010/main" val="169378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E855-1011-B7F4-CDAA-504CFCE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84" y="1130591"/>
            <a:ext cx="11152980" cy="454884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</a:rPr>
              <a:t>Intro to Tally licensing – License Editions &amp; Options</a:t>
            </a:r>
            <a:endParaRPr lang="en-IN" sz="2800" dirty="0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6921039E-660B-1BBF-82E3-1DCD5514C7EF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409020" y="2152814"/>
            <a:ext cx="850446" cy="366848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BBCD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532" b="0" i="0" u="none" strike="noStrike" kern="0" cap="none" spc="0" normalizeH="0" baseline="0" noProof="0" dirty="0">
              <a:ln>
                <a:noFill/>
              </a:ln>
              <a:solidFill>
                <a:srgbClr val="747993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39B507-2FAC-8EBC-120B-6DE2816D4A41}"/>
              </a:ext>
            </a:extLst>
          </p:cNvPr>
          <p:cNvSpPr txBox="1"/>
          <p:nvPr/>
        </p:nvSpPr>
        <p:spPr>
          <a:xfrm>
            <a:off x="-979714" y="3694668"/>
            <a:ext cx="43535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b="1" spc="-30" dirty="0">
                <a:solidFill>
                  <a:schemeClr val="bg1"/>
                </a:solidFill>
                <a:latin typeface="Aptos" panose="020B0004020202020204" pitchFamily="34" charset="0"/>
                <a:cs typeface="Poppins" pitchFamily="2" charset="77"/>
              </a:rPr>
              <a:t>TallyPrime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9657229-8D96-86C3-0AB1-E595EA086851}"/>
              </a:ext>
            </a:extLst>
          </p:cNvPr>
          <p:cNvGrpSpPr/>
          <p:nvPr/>
        </p:nvGrpSpPr>
        <p:grpSpPr>
          <a:xfrm>
            <a:off x="4496493" y="2530381"/>
            <a:ext cx="2829150" cy="770790"/>
            <a:chOff x="4376747" y="2446190"/>
            <a:chExt cx="2829150" cy="770790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DCC0A10E-14F0-B648-0109-BF6B3488F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6747" y="2446190"/>
              <a:ext cx="2829150" cy="77079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22E497D-6D49-47E9-460D-150E10CB1C83}"/>
                </a:ext>
              </a:extLst>
            </p:cNvPr>
            <p:cNvSpPr txBox="1"/>
            <p:nvPr/>
          </p:nvSpPr>
          <p:spPr>
            <a:xfrm>
              <a:off x="4376747" y="2600753"/>
              <a:ext cx="27432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400" b="1" spc="-30" dirty="0">
                  <a:solidFill>
                    <a:schemeClr val="bg1"/>
                  </a:solidFill>
                  <a:latin typeface="Aptos" panose="020B0004020202020204" pitchFamily="34" charset="0"/>
                  <a:cs typeface="Poppins" pitchFamily="2" charset="77"/>
                </a:rPr>
                <a:t>Silver/Single User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634AABF-4D68-929D-1232-AF24B63FD4AA}"/>
              </a:ext>
            </a:extLst>
          </p:cNvPr>
          <p:cNvGrpSpPr/>
          <p:nvPr/>
        </p:nvGrpSpPr>
        <p:grpSpPr>
          <a:xfrm>
            <a:off x="4299536" y="4826696"/>
            <a:ext cx="3026107" cy="770790"/>
            <a:chOff x="4234665" y="4677763"/>
            <a:chExt cx="3026107" cy="77079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F80D7C7-88CF-CBFD-1B52-CD55381B9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1622" y="4677763"/>
              <a:ext cx="2829150" cy="77079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4C4DE2E-B8ED-BD0C-673A-86D1ABE158E8}"/>
                </a:ext>
              </a:extLst>
            </p:cNvPr>
            <p:cNvSpPr txBox="1"/>
            <p:nvPr/>
          </p:nvSpPr>
          <p:spPr>
            <a:xfrm>
              <a:off x="4234665" y="4832325"/>
              <a:ext cx="27432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2400" b="1" spc="-30" dirty="0">
                  <a:solidFill>
                    <a:schemeClr val="bg1"/>
                  </a:solidFill>
                  <a:latin typeface="Aptos" panose="020B0004020202020204" pitchFamily="34" charset="0"/>
                  <a:cs typeface="Poppins" pitchFamily="2" charset="77"/>
                </a:rPr>
                <a:t>Gold/ Multi-User</a:t>
              </a:r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004AD334-1430-D0F5-4CFE-565F301B9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149" y="3735766"/>
            <a:ext cx="2644137" cy="770400"/>
          </a:xfrm>
          <a:prstGeom prst="rect">
            <a:avLst/>
          </a:prstGeom>
        </p:spPr>
      </p:pic>
      <p:sp>
        <p:nvSpPr>
          <p:cNvPr id="70" name="Line 65">
            <a:extLst>
              <a:ext uri="{FF2B5EF4-FFF2-40B4-BE49-F238E27FC236}">
                <a16:creationId xmlns:a16="http://schemas.microsoft.com/office/drawing/2014/main" id="{5DD30C28-3AA9-8BE2-BE09-CC8A4EC50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7959" y="3988547"/>
            <a:ext cx="4176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532" b="0" i="0" u="none" strike="noStrike" kern="0" cap="none" spc="0" normalizeH="0" baseline="0" noProof="0" dirty="0">
              <a:ln>
                <a:noFill/>
              </a:ln>
              <a:solidFill>
                <a:srgbClr val="747993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1C68E11-D646-D210-3870-0BCB07189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974" y="5782547"/>
            <a:ext cx="2644137" cy="7704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6322D60-BC70-AC23-D162-9AA41866B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995" y="1816146"/>
            <a:ext cx="2644137" cy="770400"/>
          </a:xfrm>
          <a:prstGeom prst="rect">
            <a:avLst/>
          </a:prstGeom>
        </p:spPr>
      </p:pic>
      <p:sp>
        <p:nvSpPr>
          <p:cNvPr id="78" name="Line 65">
            <a:extLst>
              <a:ext uri="{FF2B5EF4-FFF2-40B4-BE49-F238E27FC236}">
                <a16:creationId xmlns:a16="http://schemas.microsoft.com/office/drawing/2014/main" id="{E2949E32-B310-06F3-6C7C-EC623E345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805" y="2855945"/>
            <a:ext cx="648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532" b="0" i="0" u="none" strike="noStrike" kern="0" cap="none" spc="0" normalizeH="0" baseline="0" noProof="0" dirty="0">
              <a:ln>
                <a:noFill/>
              </a:ln>
              <a:solidFill>
                <a:srgbClr val="747993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4" name="Line 65">
            <a:extLst>
              <a:ext uri="{FF2B5EF4-FFF2-40B4-BE49-F238E27FC236}">
                <a16:creationId xmlns:a16="http://schemas.microsoft.com/office/drawing/2014/main" id="{FCE3BE92-3455-BA62-2C68-17C63F87F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0768" y="2094528"/>
            <a:ext cx="4068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532" b="0" i="0" u="none" strike="noStrike" kern="0" cap="none" spc="0" normalizeH="0" baseline="0" noProof="0" dirty="0">
              <a:ln>
                <a:noFill/>
              </a:ln>
              <a:solidFill>
                <a:srgbClr val="747993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7" name="Line 65">
            <a:extLst>
              <a:ext uri="{FF2B5EF4-FFF2-40B4-BE49-F238E27FC236}">
                <a16:creationId xmlns:a16="http://schemas.microsoft.com/office/drawing/2014/main" id="{515B2A19-E351-CA71-4A21-D6BBB7C89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0768" y="6063697"/>
            <a:ext cx="4068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532" b="0" i="0" u="none" strike="noStrike" kern="0" cap="none" spc="0" normalizeH="0" baseline="0" noProof="0" dirty="0">
              <a:ln>
                <a:noFill/>
              </a:ln>
              <a:solidFill>
                <a:srgbClr val="747993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6A23ACE5-D0C8-BB81-35A4-DC7F492B9B83}"/>
              </a:ext>
            </a:extLst>
          </p:cNvPr>
          <p:cNvSpPr/>
          <p:nvPr/>
        </p:nvSpPr>
        <p:spPr>
          <a:xfrm>
            <a:off x="10624457" y="2021633"/>
            <a:ext cx="409810" cy="42485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B2F63C-B1D8-834E-D729-60C744F2D050}"/>
              </a:ext>
            </a:extLst>
          </p:cNvPr>
          <p:cNvSpPr txBox="1"/>
          <p:nvPr/>
        </p:nvSpPr>
        <p:spPr>
          <a:xfrm rot="16200000">
            <a:off x="9979858" y="3873792"/>
            <a:ext cx="2586983" cy="369332"/>
          </a:xfrm>
          <a:prstGeom prst="rect">
            <a:avLst/>
          </a:prstGeom>
          <a:solidFill>
            <a:srgbClr val="88E8F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Usage options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412E168-2F7C-F30A-0A44-9B735C164CE8}"/>
              </a:ext>
            </a:extLst>
          </p:cNvPr>
          <p:cNvSpPr txBox="1"/>
          <p:nvPr/>
        </p:nvSpPr>
        <p:spPr>
          <a:xfrm>
            <a:off x="4617576" y="1664694"/>
            <a:ext cx="2586983" cy="369332"/>
          </a:xfrm>
          <a:prstGeom prst="rect">
            <a:avLst/>
          </a:prstGeom>
          <a:solidFill>
            <a:srgbClr val="3BBCD9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Editions to buy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DEB928-775B-0E89-B853-7BDA0991D5C1}"/>
              </a:ext>
            </a:extLst>
          </p:cNvPr>
          <p:cNvSpPr txBox="1"/>
          <p:nvPr/>
        </p:nvSpPr>
        <p:spPr>
          <a:xfrm>
            <a:off x="8188160" y="1879861"/>
            <a:ext cx="1894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spc="-30" dirty="0">
                <a:solidFill>
                  <a:schemeClr val="accent1"/>
                </a:solidFill>
                <a:latin typeface="Aptos" panose="020B0004020202020204" pitchFamily="34" charset="0"/>
                <a:cs typeface="Poppins" pitchFamily="2" charset="77"/>
              </a:rPr>
              <a:t>Regular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2EF40FD-A963-6F47-84BA-9E392605BCD0}"/>
              </a:ext>
            </a:extLst>
          </p:cNvPr>
          <p:cNvSpPr txBox="1"/>
          <p:nvPr/>
        </p:nvSpPr>
        <p:spPr>
          <a:xfrm>
            <a:off x="8188160" y="3817778"/>
            <a:ext cx="1894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spc="-30" dirty="0">
                <a:solidFill>
                  <a:schemeClr val="accent1"/>
                </a:solidFill>
                <a:latin typeface="Aptos" panose="020B0004020202020204" pitchFamily="34" charset="0"/>
                <a:cs typeface="Poppins" pitchFamily="2" charset="77"/>
              </a:rPr>
              <a:t>Rental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C88B4EE-BF0F-BA7F-A902-C79DF597E6C4}"/>
              </a:ext>
            </a:extLst>
          </p:cNvPr>
          <p:cNvSpPr txBox="1"/>
          <p:nvPr/>
        </p:nvSpPr>
        <p:spPr>
          <a:xfrm>
            <a:off x="8220304" y="5870133"/>
            <a:ext cx="1894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spc="-30" dirty="0">
                <a:solidFill>
                  <a:schemeClr val="accent1"/>
                </a:solidFill>
                <a:latin typeface="Aptos" panose="020B0004020202020204" pitchFamily="34" charset="0"/>
                <a:cs typeface="Poppins" pitchFamily="2" charset="77"/>
              </a:rPr>
              <a:t>Educational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DAECBB-1345-2D75-A939-E195C36C4849}"/>
              </a:ext>
            </a:extLst>
          </p:cNvPr>
          <p:cNvCxnSpPr>
            <a:cxnSpLocks/>
          </p:cNvCxnSpPr>
          <p:nvPr/>
        </p:nvCxnSpPr>
        <p:spPr>
          <a:xfrm>
            <a:off x="3880768" y="2090653"/>
            <a:ext cx="0" cy="3973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Line 65">
            <a:extLst>
              <a:ext uri="{FF2B5EF4-FFF2-40B4-BE49-F238E27FC236}">
                <a16:creationId xmlns:a16="http://schemas.microsoft.com/office/drawing/2014/main" id="{4785270A-1A39-19B8-E9A1-02DEDB904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0768" y="5141945"/>
            <a:ext cx="648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defTabSz="18284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532" b="0" i="0" u="none" strike="noStrike" kern="0" cap="none" spc="0" normalizeH="0" baseline="0" noProof="0" dirty="0">
              <a:ln>
                <a:noFill/>
              </a:ln>
              <a:solidFill>
                <a:srgbClr val="747993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6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0" grpId="0" animBg="1"/>
      <p:bldP spid="78" grpId="0" animBg="1"/>
      <p:bldP spid="84" grpId="0" animBg="1"/>
      <p:bldP spid="87" grpId="0" animBg="1"/>
      <p:bldP spid="90" grpId="0" animBg="1"/>
      <p:bldP spid="92" grpId="0" animBg="1"/>
      <p:bldP spid="93" grpId="0" animBg="1"/>
      <p:bldP spid="95" grpId="0"/>
      <p:bldP spid="96" grpId="0"/>
      <p:bldP spid="97" grpId="0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00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FA18-3BD0-9238-7FCF-180F33F6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1122827"/>
            <a:ext cx="11152980" cy="454884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</a:rPr>
              <a:t>Licensing operations – Activation</a:t>
            </a:r>
          </a:p>
        </p:txBody>
      </p:sp>
      <p:grpSp>
        <p:nvGrpSpPr>
          <p:cNvPr id="4" name="Google Shape;528;p26">
            <a:extLst>
              <a:ext uri="{FF2B5EF4-FFF2-40B4-BE49-F238E27FC236}">
                <a16:creationId xmlns:a16="http://schemas.microsoft.com/office/drawing/2014/main" id="{024D5443-B8BE-6091-C228-CC6CE4CEB8AB}"/>
              </a:ext>
            </a:extLst>
          </p:cNvPr>
          <p:cNvGrpSpPr/>
          <p:nvPr/>
        </p:nvGrpSpPr>
        <p:grpSpPr>
          <a:xfrm>
            <a:off x="452070" y="2081615"/>
            <a:ext cx="2508844" cy="4080591"/>
            <a:chOff x="1183040" y="1301225"/>
            <a:chExt cx="1836330" cy="3842723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5" name="Google Shape;529;p26">
              <a:extLst>
                <a:ext uri="{FF2B5EF4-FFF2-40B4-BE49-F238E27FC236}">
                  <a16:creationId xmlns:a16="http://schemas.microsoft.com/office/drawing/2014/main" id="{09849B8A-402D-B07A-B1E5-BDB48754AD3E}"/>
                </a:ext>
              </a:extLst>
            </p:cNvPr>
            <p:cNvSpPr/>
            <p:nvPr/>
          </p:nvSpPr>
          <p:spPr>
            <a:xfrm>
              <a:off x="1183070" y="4465048"/>
              <a:ext cx="1836300" cy="678900"/>
            </a:xfrm>
            <a:prstGeom prst="roundRect">
              <a:avLst>
                <a:gd name="adj" fmla="val 10059"/>
              </a:avLst>
            </a:prstGeom>
            <a:gradFill>
              <a:gsLst>
                <a:gs pos="0">
                  <a:srgbClr val="F3F3F3"/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530;p26">
              <a:extLst>
                <a:ext uri="{FF2B5EF4-FFF2-40B4-BE49-F238E27FC236}">
                  <a16:creationId xmlns:a16="http://schemas.microsoft.com/office/drawing/2014/main" id="{4295B457-16F4-39E8-1C00-DF0579F5E738}"/>
                </a:ext>
              </a:extLst>
            </p:cNvPr>
            <p:cNvSpPr/>
            <p:nvPr/>
          </p:nvSpPr>
          <p:spPr>
            <a:xfrm>
              <a:off x="1183040" y="1301225"/>
              <a:ext cx="1836300" cy="3164100"/>
            </a:xfrm>
            <a:prstGeom prst="roundRect">
              <a:avLst>
                <a:gd name="adj" fmla="val 10059"/>
              </a:avLst>
            </a:prstGeom>
            <a:solidFill>
              <a:srgbClr val="F3F3F3"/>
            </a:solidFill>
            <a:ln w="19050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31;p26">
              <a:extLst>
                <a:ext uri="{FF2B5EF4-FFF2-40B4-BE49-F238E27FC236}">
                  <a16:creationId xmlns:a16="http://schemas.microsoft.com/office/drawing/2014/main" id="{FFBD499E-8EBD-0CFB-9177-53C54B586799}"/>
                </a:ext>
              </a:extLst>
            </p:cNvPr>
            <p:cNvSpPr/>
            <p:nvPr/>
          </p:nvSpPr>
          <p:spPr>
            <a:xfrm>
              <a:off x="1183040" y="2017483"/>
              <a:ext cx="1836300" cy="21519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532;p26">
              <a:extLst>
                <a:ext uri="{FF2B5EF4-FFF2-40B4-BE49-F238E27FC236}">
                  <a16:creationId xmlns:a16="http://schemas.microsoft.com/office/drawing/2014/main" id="{459ED185-510A-9476-5E0B-EF7F4668A4CA}"/>
                </a:ext>
              </a:extLst>
            </p:cNvPr>
            <p:cNvSpPr txBox="1"/>
            <p:nvPr/>
          </p:nvSpPr>
          <p:spPr>
            <a:xfrm>
              <a:off x="1183040" y="1484315"/>
              <a:ext cx="18363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2500"/>
                <a:buFont typeface="Arial"/>
                <a:buNone/>
              </a:pPr>
              <a:r>
                <a:rPr lang="en" sz="2000" b="1" dirty="0">
                  <a:solidFill>
                    <a:srgbClr val="00B050"/>
                  </a:solidFill>
                  <a:latin typeface="Aptos" panose="020B0004020202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Activation</a:t>
              </a:r>
              <a:endParaRPr sz="2000" b="1" i="0" u="none" strike="noStrike" cap="none" dirty="0">
                <a:solidFill>
                  <a:srgbClr val="00B050"/>
                </a:solidFill>
                <a:latin typeface="Aptos" panose="020B0004020202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" name="Google Shape;534;p26">
              <a:extLst>
                <a:ext uri="{FF2B5EF4-FFF2-40B4-BE49-F238E27FC236}">
                  <a16:creationId xmlns:a16="http://schemas.microsoft.com/office/drawing/2014/main" id="{1B086B8A-A014-C6BB-7307-C4860485CD7E}"/>
                </a:ext>
              </a:extLst>
            </p:cNvPr>
            <p:cNvSpPr txBox="1"/>
            <p:nvPr/>
          </p:nvSpPr>
          <p:spPr>
            <a:xfrm>
              <a:off x="1183040" y="2291075"/>
              <a:ext cx="1836300" cy="11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ptos" panose="020B0004020202020204" pitchFamily="34" charset="0"/>
                  <a:ea typeface="Roboto"/>
                  <a:cs typeface="Roboto"/>
                  <a:sym typeface="Roboto"/>
                </a:rPr>
                <a:t>For 1</a:t>
              </a:r>
              <a:r>
                <a:rPr lang="en" baseline="30000" dirty="0">
                  <a:solidFill>
                    <a:schemeClr val="lt1"/>
                  </a:solidFill>
                  <a:latin typeface="Aptos" panose="020B0004020202020204" pitchFamily="34" charset="0"/>
                  <a:ea typeface="Roboto"/>
                  <a:cs typeface="Roboto"/>
                  <a:sym typeface="Roboto"/>
                </a:rPr>
                <a:t>st</a:t>
              </a:r>
              <a:r>
                <a:rPr lang="en" dirty="0">
                  <a:solidFill>
                    <a:schemeClr val="lt1"/>
                  </a:solidFill>
                  <a:latin typeface="Aptos" panose="020B0004020202020204" pitchFamily="34" charset="0"/>
                  <a:ea typeface="Roboto"/>
                  <a:cs typeface="Roboto"/>
                  <a:sym typeface="Roboto"/>
                </a:rPr>
                <a:t> time access to software</a:t>
              </a:r>
              <a:endParaRPr b="0" i="0" u="none" strike="noStrike" cap="none" dirty="0">
                <a:solidFill>
                  <a:srgbClr val="FFFFFF"/>
                </a:solidFill>
                <a:latin typeface="Aptos" panose="020B0004020202020204" pitchFamily="34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555;p27">
            <a:extLst>
              <a:ext uri="{FF2B5EF4-FFF2-40B4-BE49-F238E27FC236}">
                <a16:creationId xmlns:a16="http://schemas.microsoft.com/office/drawing/2014/main" id="{915160DE-4CAC-4FB9-A75D-A8232C21C232}"/>
              </a:ext>
            </a:extLst>
          </p:cNvPr>
          <p:cNvGrpSpPr/>
          <p:nvPr/>
        </p:nvGrpSpPr>
        <p:grpSpPr>
          <a:xfrm>
            <a:off x="3711196" y="2248448"/>
            <a:ext cx="4936535" cy="1457165"/>
            <a:chOff x="1028701" y="1379350"/>
            <a:chExt cx="3394774" cy="1262700"/>
          </a:xfrm>
        </p:grpSpPr>
        <p:sp>
          <p:nvSpPr>
            <p:cNvPr id="12" name="Google Shape;556;p27">
              <a:extLst>
                <a:ext uri="{FF2B5EF4-FFF2-40B4-BE49-F238E27FC236}">
                  <a16:creationId xmlns:a16="http://schemas.microsoft.com/office/drawing/2014/main" id="{9B3627D2-7AE0-49BE-786D-32DBB32632EC}"/>
                </a:ext>
              </a:extLst>
            </p:cNvPr>
            <p:cNvSpPr/>
            <p:nvPr/>
          </p:nvSpPr>
          <p:spPr>
            <a:xfrm>
              <a:off x="1502375" y="1379350"/>
              <a:ext cx="2921100" cy="1262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" name="Google Shape;557;p27">
              <a:extLst>
                <a:ext uri="{FF2B5EF4-FFF2-40B4-BE49-F238E27FC236}">
                  <a16:creationId xmlns:a16="http://schemas.microsoft.com/office/drawing/2014/main" id="{03F1A673-2911-3367-8CF7-11512CB97F13}"/>
                </a:ext>
              </a:extLst>
            </p:cNvPr>
            <p:cNvSpPr txBox="1"/>
            <p:nvPr/>
          </p:nvSpPr>
          <p:spPr>
            <a:xfrm>
              <a:off x="2414175" y="18016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dirty="0">
                  <a:solidFill>
                    <a:schemeClr val="dk1"/>
                  </a:solidFill>
                  <a:latin typeface="Aptos" panose="020B0004020202020204" pitchFamily="34" charset="0"/>
                  <a:ea typeface="Roboto"/>
                  <a:cs typeface="Roboto"/>
                  <a:sym typeface="Roboto"/>
                </a:rPr>
                <a:t>Used to create individual accounts for each license owned</a:t>
              </a:r>
              <a:endParaRPr sz="1400" dirty="0">
                <a:solidFill>
                  <a:schemeClr val="dk1"/>
                </a:solidFill>
                <a:latin typeface="Aptos" panose="020B00040202020202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" name="Google Shape;558;p27">
              <a:extLst>
                <a:ext uri="{FF2B5EF4-FFF2-40B4-BE49-F238E27FC236}">
                  <a16:creationId xmlns:a16="http://schemas.microsoft.com/office/drawing/2014/main" id="{DD01CD17-526D-0CD3-340B-C2FFF77CF32D}"/>
                </a:ext>
              </a:extLst>
            </p:cNvPr>
            <p:cNvSpPr txBox="1"/>
            <p:nvPr/>
          </p:nvSpPr>
          <p:spPr>
            <a:xfrm>
              <a:off x="2414175" y="145476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Aptos" panose="020B0004020202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Single-site activation</a:t>
              </a:r>
              <a:endParaRPr sz="2000" b="1" dirty="0">
                <a:latin typeface="Aptos" panose="020B0004020202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5" name="Google Shape;559;p27">
              <a:extLst>
                <a:ext uri="{FF2B5EF4-FFF2-40B4-BE49-F238E27FC236}">
                  <a16:creationId xmlns:a16="http://schemas.microsoft.com/office/drawing/2014/main" id="{AB8311EE-44AF-26C3-1C87-2B328436B5EA}"/>
                </a:ext>
              </a:extLst>
            </p:cNvPr>
            <p:cNvGrpSpPr/>
            <p:nvPr/>
          </p:nvGrpSpPr>
          <p:grpSpPr>
            <a:xfrm rot="10800000" flipH="1">
              <a:off x="1028701" y="1379350"/>
              <a:ext cx="1266751" cy="1003025"/>
              <a:chOff x="938863" y="1509175"/>
              <a:chExt cx="1198100" cy="1003025"/>
            </a:xfrm>
          </p:grpSpPr>
          <p:sp>
            <p:nvSpPr>
              <p:cNvPr id="17" name="Google Shape;560;p27">
                <a:extLst>
                  <a:ext uri="{FF2B5EF4-FFF2-40B4-BE49-F238E27FC236}">
                    <a16:creationId xmlns:a16="http://schemas.microsoft.com/office/drawing/2014/main" id="{D5CE0971-5FF3-80B2-C10A-DCD34A3A805D}"/>
                  </a:ext>
                </a:extLst>
              </p:cNvPr>
              <p:cNvSpPr/>
              <p:nvPr/>
            </p:nvSpPr>
            <p:spPr>
              <a:xfrm>
                <a:off x="938863" y="2099025"/>
                <a:ext cx="451275" cy="413175"/>
              </a:xfrm>
              <a:custGeom>
                <a:avLst/>
                <a:gdLst/>
                <a:ahLst/>
                <a:cxnLst/>
                <a:rect l="l" t="t" r="r" b="b"/>
                <a:pathLst>
                  <a:path w="18051" h="16527" extrusionOk="0">
                    <a:moveTo>
                      <a:pt x="11216" y="1"/>
                    </a:moveTo>
                    <a:cubicBezTo>
                      <a:pt x="5025" y="1"/>
                      <a:pt x="1" y="5025"/>
                      <a:pt x="1" y="11216"/>
                    </a:cubicBezTo>
                    <a:lnTo>
                      <a:pt x="1" y="16526"/>
                    </a:lnTo>
                    <a:lnTo>
                      <a:pt x="8919" y="16526"/>
                    </a:lnTo>
                    <a:cubicBezTo>
                      <a:pt x="13955" y="16526"/>
                      <a:pt x="18051" y="12443"/>
                      <a:pt x="18051" y="7394"/>
                    </a:cubicBezTo>
                    <a:lnTo>
                      <a:pt x="18051" y="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ptos" panose="020B0004020202020204" pitchFamily="34" charset="0"/>
                </a:endParaRPr>
              </a:p>
            </p:txBody>
          </p:sp>
          <p:sp>
            <p:nvSpPr>
              <p:cNvPr id="18" name="Google Shape;561;p27">
                <a:extLst>
                  <a:ext uri="{FF2B5EF4-FFF2-40B4-BE49-F238E27FC236}">
                    <a16:creationId xmlns:a16="http://schemas.microsoft.com/office/drawing/2014/main" id="{B69975CF-9E71-848F-ACD4-E29F43C43D3E}"/>
                  </a:ext>
                </a:extLst>
              </p:cNvPr>
              <p:cNvSpPr/>
              <p:nvPr/>
            </p:nvSpPr>
            <p:spPr>
              <a:xfrm>
                <a:off x="938863" y="1509175"/>
                <a:ext cx="1198100" cy="873350"/>
              </a:xfrm>
              <a:custGeom>
                <a:avLst/>
                <a:gdLst/>
                <a:ahLst/>
                <a:cxnLst/>
                <a:rect l="l" t="t" r="r" b="b"/>
                <a:pathLst>
                  <a:path w="47924" h="34934" extrusionOk="0">
                    <a:moveTo>
                      <a:pt x="28957" y="0"/>
                    </a:moveTo>
                    <a:lnTo>
                      <a:pt x="28957" y="5680"/>
                    </a:lnTo>
                    <a:lnTo>
                      <a:pt x="11216" y="5680"/>
                    </a:lnTo>
                    <a:cubicBezTo>
                      <a:pt x="5025" y="5680"/>
                      <a:pt x="1" y="10704"/>
                      <a:pt x="1" y="16895"/>
                    </a:cubicBezTo>
                    <a:lnTo>
                      <a:pt x="1" y="34933"/>
                    </a:lnTo>
                    <a:cubicBezTo>
                      <a:pt x="1" y="28742"/>
                      <a:pt x="5025" y="23718"/>
                      <a:pt x="11216" y="23718"/>
                    </a:cubicBezTo>
                    <a:lnTo>
                      <a:pt x="28957" y="23718"/>
                    </a:lnTo>
                    <a:lnTo>
                      <a:pt x="28957" y="29861"/>
                    </a:lnTo>
                    <a:lnTo>
                      <a:pt x="47888" y="14978"/>
                    </a:lnTo>
                    <a:cubicBezTo>
                      <a:pt x="47923" y="14955"/>
                      <a:pt x="47923" y="14907"/>
                      <a:pt x="47888" y="14883"/>
                    </a:cubicBezTo>
                    <a:lnTo>
                      <a:pt x="289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ptos" panose="020B0004020202020204" pitchFamily="34" charset="0"/>
                </a:endParaRPr>
              </a:p>
            </p:txBody>
          </p:sp>
        </p:grpSp>
        <p:sp>
          <p:nvSpPr>
            <p:cNvPr id="16" name="Google Shape;562;p27">
              <a:extLst>
                <a:ext uri="{FF2B5EF4-FFF2-40B4-BE49-F238E27FC236}">
                  <a16:creationId xmlns:a16="http://schemas.microsoft.com/office/drawing/2014/main" id="{FE72F521-5897-01F0-B7F5-D15FEA80A010}"/>
                </a:ext>
              </a:extLst>
            </p:cNvPr>
            <p:cNvSpPr txBox="1"/>
            <p:nvPr/>
          </p:nvSpPr>
          <p:spPr>
            <a:xfrm>
              <a:off x="1497375" y="1833400"/>
              <a:ext cx="5880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Aptos" panose="020B0004020202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000" dirty="0">
                <a:solidFill>
                  <a:schemeClr val="lt1"/>
                </a:solidFill>
                <a:latin typeface="Aptos" panose="020B0004020202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" name="Google Shape;563;p27">
            <a:extLst>
              <a:ext uri="{FF2B5EF4-FFF2-40B4-BE49-F238E27FC236}">
                <a16:creationId xmlns:a16="http://schemas.microsoft.com/office/drawing/2014/main" id="{161BFDC7-7D23-86E6-E52B-B5ECEE4D6274}"/>
              </a:ext>
            </a:extLst>
          </p:cNvPr>
          <p:cNvGrpSpPr/>
          <p:nvPr/>
        </p:nvGrpSpPr>
        <p:grpSpPr>
          <a:xfrm>
            <a:off x="3844679" y="4007809"/>
            <a:ext cx="4803052" cy="1457165"/>
            <a:chOff x="1028701" y="2928100"/>
            <a:chExt cx="3394874" cy="1262700"/>
          </a:xfrm>
        </p:grpSpPr>
        <p:sp>
          <p:nvSpPr>
            <p:cNvPr id="20" name="Google Shape;564;p27">
              <a:extLst>
                <a:ext uri="{FF2B5EF4-FFF2-40B4-BE49-F238E27FC236}">
                  <a16:creationId xmlns:a16="http://schemas.microsoft.com/office/drawing/2014/main" id="{70B7B3A9-2577-0016-AD2B-0FA2B262F09F}"/>
                </a:ext>
              </a:extLst>
            </p:cNvPr>
            <p:cNvSpPr/>
            <p:nvPr/>
          </p:nvSpPr>
          <p:spPr>
            <a:xfrm>
              <a:off x="1497375" y="2928100"/>
              <a:ext cx="2926200" cy="1262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1" name="Google Shape;565;p27">
              <a:extLst>
                <a:ext uri="{FF2B5EF4-FFF2-40B4-BE49-F238E27FC236}">
                  <a16:creationId xmlns:a16="http://schemas.microsoft.com/office/drawing/2014/main" id="{7038DE76-43DA-033E-CDE0-D6DF484264F4}"/>
                </a:ext>
              </a:extLst>
            </p:cNvPr>
            <p:cNvSpPr txBox="1"/>
            <p:nvPr/>
          </p:nvSpPr>
          <p:spPr>
            <a:xfrm>
              <a:off x="2414175" y="30035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IN" sz="2000" b="1" dirty="0">
                  <a:latin typeface="Aptos" panose="020B0004020202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Multi-site activation</a:t>
              </a:r>
            </a:p>
          </p:txBody>
        </p:sp>
        <p:sp>
          <p:nvSpPr>
            <p:cNvPr id="22" name="Google Shape;566;p27">
              <a:extLst>
                <a:ext uri="{FF2B5EF4-FFF2-40B4-BE49-F238E27FC236}">
                  <a16:creationId xmlns:a16="http://schemas.microsoft.com/office/drawing/2014/main" id="{2554C470-4B7A-B59E-76D5-7134A35E2E58}"/>
                </a:ext>
              </a:extLst>
            </p:cNvPr>
            <p:cNvSpPr txBox="1"/>
            <p:nvPr/>
          </p:nvSpPr>
          <p:spPr>
            <a:xfrm>
              <a:off x="2414175" y="335036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dk1"/>
                  </a:solidFill>
                  <a:latin typeface="Aptos" panose="020B0004020202020204" pitchFamily="34" charset="0"/>
                  <a:ea typeface="Roboto"/>
                  <a:cs typeface="Roboto"/>
                  <a:sym typeface="Roboto"/>
                </a:rPr>
                <a:t>Used to create one account for multiple licenses owned</a:t>
              </a:r>
              <a:endParaRPr sz="1400" dirty="0">
                <a:solidFill>
                  <a:schemeClr val="dk1"/>
                </a:solidFill>
                <a:latin typeface="Aptos" panose="020B0004020202020204" pitchFamily="34" charset="0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3" name="Google Shape;567;p27">
              <a:extLst>
                <a:ext uri="{FF2B5EF4-FFF2-40B4-BE49-F238E27FC236}">
                  <a16:creationId xmlns:a16="http://schemas.microsoft.com/office/drawing/2014/main" id="{1B37A3EA-FA66-E05B-F5BE-B673947D0A3A}"/>
                </a:ext>
              </a:extLst>
            </p:cNvPr>
            <p:cNvGrpSpPr/>
            <p:nvPr/>
          </p:nvGrpSpPr>
          <p:grpSpPr>
            <a:xfrm>
              <a:off x="1028701" y="3187775"/>
              <a:ext cx="1266751" cy="1003025"/>
              <a:chOff x="938863" y="3057925"/>
              <a:chExt cx="1198100" cy="1003025"/>
            </a:xfrm>
          </p:grpSpPr>
          <p:sp>
            <p:nvSpPr>
              <p:cNvPr id="25" name="Google Shape;568;p27">
                <a:extLst>
                  <a:ext uri="{FF2B5EF4-FFF2-40B4-BE49-F238E27FC236}">
                    <a16:creationId xmlns:a16="http://schemas.microsoft.com/office/drawing/2014/main" id="{9ED4CEC5-5AA9-7B2B-2EF2-D73B7E891C77}"/>
                  </a:ext>
                </a:extLst>
              </p:cNvPr>
              <p:cNvSpPr/>
              <p:nvPr/>
            </p:nvSpPr>
            <p:spPr>
              <a:xfrm>
                <a:off x="938863" y="3647775"/>
                <a:ext cx="451275" cy="413175"/>
              </a:xfrm>
              <a:custGeom>
                <a:avLst/>
                <a:gdLst/>
                <a:ahLst/>
                <a:cxnLst/>
                <a:rect l="l" t="t" r="r" b="b"/>
                <a:pathLst>
                  <a:path w="18051" h="16527" extrusionOk="0">
                    <a:moveTo>
                      <a:pt x="11216" y="1"/>
                    </a:moveTo>
                    <a:cubicBezTo>
                      <a:pt x="5025" y="1"/>
                      <a:pt x="1" y="5013"/>
                      <a:pt x="1" y="11217"/>
                    </a:cubicBezTo>
                    <a:lnTo>
                      <a:pt x="1" y="16527"/>
                    </a:lnTo>
                    <a:lnTo>
                      <a:pt x="8919" y="16527"/>
                    </a:lnTo>
                    <a:cubicBezTo>
                      <a:pt x="13955" y="16527"/>
                      <a:pt x="18051" y="12443"/>
                      <a:pt x="18051" y="7395"/>
                    </a:cubicBezTo>
                    <a:lnTo>
                      <a:pt x="18051" y="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ptos" panose="020B0004020202020204" pitchFamily="34" charset="0"/>
                </a:endParaRPr>
              </a:p>
            </p:txBody>
          </p:sp>
          <p:sp>
            <p:nvSpPr>
              <p:cNvPr id="26" name="Google Shape;569;p27">
                <a:extLst>
                  <a:ext uri="{FF2B5EF4-FFF2-40B4-BE49-F238E27FC236}">
                    <a16:creationId xmlns:a16="http://schemas.microsoft.com/office/drawing/2014/main" id="{6C17026D-8DE7-9070-EC07-2D5BD4556420}"/>
                  </a:ext>
                </a:extLst>
              </p:cNvPr>
              <p:cNvSpPr/>
              <p:nvPr/>
            </p:nvSpPr>
            <p:spPr>
              <a:xfrm>
                <a:off x="938863" y="3057925"/>
                <a:ext cx="1198100" cy="873350"/>
              </a:xfrm>
              <a:custGeom>
                <a:avLst/>
                <a:gdLst/>
                <a:ahLst/>
                <a:cxnLst/>
                <a:rect l="l" t="t" r="r" b="b"/>
                <a:pathLst>
                  <a:path w="47924" h="34934" extrusionOk="0">
                    <a:moveTo>
                      <a:pt x="28957" y="1"/>
                    </a:moveTo>
                    <a:lnTo>
                      <a:pt x="28957" y="5668"/>
                    </a:lnTo>
                    <a:lnTo>
                      <a:pt x="11216" y="5668"/>
                    </a:lnTo>
                    <a:cubicBezTo>
                      <a:pt x="5025" y="5668"/>
                      <a:pt x="1" y="10693"/>
                      <a:pt x="1" y="16896"/>
                    </a:cubicBezTo>
                    <a:lnTo>
                      <a:pt x="1" y="34934"/>
                    </a:lnTo>
                    <a:cubicBezTo>
                      <a:pt x="1" y="28730"/>
                      <a:pt x="5025" y="23718"/>
                      <a:pt x="11216" y="23718"/>
                    </a:cubicBezTo>
                    <a:lnTo>
                      <a:pt x="28957" y="23718"/>
                    </a:lnTo>
                    <a:lnTo>
                      <a:pt x="28957" y="29862"/>
                    </a:lnTo>
                    <a:lnTo>
                      <a:pt x="47888" y="14979"/>
                    </a:lnTo>
                    <a:cubicBezTo>
                      <a:pt x="47923" y="14955"/>
                      <a:pt x="47923" y="14907"/>
                      <a:pt x="47888" y="14883"/>
                    </a:cubicBezTo>
                    <a:lnTo>
                      <a:pt x="289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ptos" panose="020B0004020202020204" pitchFamily="34" charset="0"/>
                </a:endParaRPr>
              </a:p>
            </p:txBody>
          </p:sp>
        </p:grpSp>
        <p:sp>
          <p:nvSpPr>
            <p:cNvPr id="24" name="Google Shape;570;p27">
              <a:extLst>
                <a:ext uri="{FF2B5EF4-FFF2-40B4-BE49-F238E27FC236}">
                  <a16:creationId xmlns:a16="http://schemas.microsoft.com/office/drawing/2014/main" id="{EB484C1E-42DE-3916-1C11-2A248E0CFDA0}"/>
                </a:ext>
              </a:extLst>
            </p:cNvPr>
            <p:cNvSpPr txBox="1"/>
            <p:nvPr/>
          </p:nvSpPr>
          <p:spPr>
            <a:xfrm>
              <a:off x="1490496" y="3359693"/>
              <a:ext cx="5880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1"/>
                  </a:solidFill>
                  <a:latin typeface="Aptos" panose="020B0004020202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2000" dirty="0">
                <a:solidFill>
                  <a:schemeClr val="lt1"/>
                </a:solidFill>
                <a:latin typeface="Aptos" panose="020B0004020202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246B6E9-AD27-ED43-26F1-3AD688A3F21D}"/>
              </a:ext>
            </a:extLst>
          </p:cNvPr>
          <p:cNvSpPr/>
          <p:nvPr/>
        </p:nvSpPr>
        <p:spPr>
          <a:xfrm>
            <a:off x="3297139" y="3667027"/>
            <a:ext cx="914400" cy="45488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ptos" panose="020B0004020202020204" pitchFamily="34" charset="0"/>
            </a:endParaRPr>
          </a:p>
        </p:txBody>
      </p:sp>
      <p:sp>
        <p:nvSpPr>
          <p:cNvPr id="28" name="Double Bracket 27">
            <a:extLst>
              <a:ext uri="{FF2B5EF4-FFF2-40B4-BE49-F238E27FC236}">
                <a16:creationId xmlns:a16="http://schemas.microsoft.com/office/drawing/2014/main" id="{89DBE6DA-240E-2C03-9453-FC6ECB9B1708}"/>
              </a:ext>
            </a:extLst>
          </p:cNvPr>
          <p:cNvSpPr/>
          <p:nvPr/>
        </p:nvSpPr>
        <p:spPr>
          <a:xfrm>
            <a:off x="9398095" y="6183086"/>
            <a:ext cx="2318616" cy="24300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i="1" dirty="0">
                <a:solidFill>
                  <a:schemeClr val="accent1"/>
                </a:solidFill>
                <a:latin typeface="Aptos" panose="020B0004020202020204" pitchFamily="34" charset="0"/>
              </a:rPr>
              <a:t>Product walkthrough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9C73A22-0E81-2E6C-FF54-F2809750BBE1}"/>
              </a:ext>
            </a:extLst>
          </p:cNvPr>
          <p:cNvSpPr/>
          <p:nvPr/>
        </p:nvSpPr>
        <p:spPr>
          <a:xfrm>
            <a:off x="8836184" y="3667027"/>
            <a:ext cx="914400" cy="45488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ptos" panose="020B00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35C3AEE-DB81-B4C2-1701-51C8A0BA8A9E}"/>
              </a:ext>
            </a:extLst>
          </p:cNvPr>
          <p:cNvSpPr/>
          <p:nvPr/>
        </p:nvSpPr>
        <p:spPr>
          <a:xfrm>
            <a:off x="10086850" y="2831237"/>
            <a:ext cx="1408464" cy="199113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ptos" panose="020B0004020202020204" pitchFamily="34" charset="0"/>
              </a:rPr>
              <a:t>Gateway service is installed &amp; activated</a:t>
            </a:r>
          </a:p>
        </p:txBody>
      </p:sp>
    </p:spTree>
    <p:extLst>
      <p:ext uri="{BB962C8B-B14F-4D97-AF65-F5344CB8AC3E}">
        <p14:creationId xmlns:p14="http://schemas.microsoft.com/office/powerpoint/2010/main" val="271583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0815-81E1-C86C-E0AE-0D698338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Licensing operations – Use license from network</a:t>
            </a:r>
          </a:p>
        </p:txBody>
      </p:sp>
      <p:grpSp>
        <p:nvGrpSpPr>
          <p:cNvPr id="15" name="Google Shape;253;p20">
            <a:extLst>
              <a:ext uri="{FF2B5EF4-FFF2-40B4-BE49-F238E27FC236}">
                <a16:creationId xmlns:a16="http://schemas.microsoft.com/office/drawing/2014/main" id="{0A2C0745-27B6-20E8-C57C-76A246D1D4B8}"/>
              </a:ext>
            </a:extLst>
          </p:cNvPr>
          <p:cNvGrpSpPr/>
          <p:nvPr/>
        </p:nvGrpSpPr>
        <p:grpSpPr>
          <a:xfrm>
            <a:off x="871350" y="2103647"/>
            <a:ext cx="8316192" cy="1086047"/>
            <a:chOff x="925779" y="1051066"/>
            <a:chExt cx="8316192" cy="108604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7" name="Google Shape;255;p20">
              <a:extLst>
                <a:ext uri="{FF2B5EF4-FFF2-40B4-BE49-F238E27FC236}">
                  <a16:creationId xmlns:a16="http://schemas.microsoft.com/office/drawing/2014/main" id="{4B7105ED-851B-09FB-1EE6-E0927DB068BC}"/>
                </a:ext>
              </a:extLst>
            </p:cNvPr>
            <p:cNvSpPr/>
            <p:nvPr/>
          </p:nvSpPr>
          <p:spPr>
            <a:xfrm>
              <a:off x="3514724" y="1060633"/>
              <a:ext cx="5727247" cy="862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" panose="020B0004020202020204" pitchFamily="34" charset="0"/>
              </a:endParaRPr>
            </a:p>
          </p:txBody>
        </p:sp>
        <p:sp>
          <p:nvSpPr>
            <p:cNvPr id="18" name="Google Shape;256;p20">
              <a:extLst>
                <a:ext uri="{FF2B5EF4-FFF2-40B4-BE49-F238E27FC236}">
                  <a16:creationId xmlns:a16="http://schemas.microsoft.com/office/drawing/2014/main" id="{401EFC59-8F0B-5D82-2719-E07563F828D8}"/>
                </a:ext>
              </a:extLst>
            </p:cNvPr>
            <p:cNvSpPr/>
            <p:nvPr/>
          </p:nvSpPr>
          <p:spPr>
            <a:xfrm>
              <a:off x="925779" y="1051066"/>
              <a:ext cx="1298150" cy="1086047"/>
            </a:xfrm>
            <a:custGeom>
              <a:avLst/>
              <a:gdLst/>
              <a:ahLst/>
              <a:cxnLst/>
              <a:rect l="l" t="t" r="r" b="b"/>
              <a:pathLst>
                <a:path w="337" h="893" extrusionOk="0">
                  <a:moveTo>
                    <a:pt x="0" y="369"/>
                  </a:moveTo>
                  <a:lnTo>
                    <a:pt x="0" y="893"/>
                  </a:lnTo>
                  <a:lnTo>
                    <a:pt x="337" y="710"/>
                  </a:lnTo>
                  <a:lnTo>
                    <a:pt x="337" y="0"/>
                  </a:lnTo>
                  <a:lnTo>
                    <a:pt x="0" y="3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Aptos" panose="020B0004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57;p20">
              <a:extLst>
                <a:ext uri="{FF2B5EF4-FFF2-40B4-BE49-F238E27FC236}">
                  <a16:creationId xmlns:a16="http://schemas.microsoft.com/office/drawing/2014/main" id="{09B39179-4B37-24CF-A610-825460B9DF47}"/>
                </a:ext>
              </a:extLst>
            </p:cNvPr>
            <p:cNvSpPr txBox="1"/>
            <p:nvPr/>
          </p:nvSpPr>
          <p:spPr>
            <a:xfrm>
              <a:off x="3742393" y="1218883"/>
              <a:ext cx="5009721" cy="546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latin typeface="Aptos" panose="020B0004020202020204" pitchFamily="34" charset="0"/>
                  <a:ea typeface="Roboto"/>
                  <a:cs typeface="Roboto"/>
                  <a:sym typeface="Roboto"/>
                </a:rPr>
                <a:t>Mainly used by Gold users</a:t>
              </a:r>
              <a:endParaRPr sz="2000" dirty="0">
                <a:latin typeface="Aptos" panose="020B00040202020202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259;p20">
              <a:extLst>
                <a:ext uri="{FF2B5EF4-FFF2-40B4-BE49-F238E27FC236}">
                  <a16:creationId xmlns:a16="http://schemas.microsoft.com/office/drawing/2014/main" id="{5EAE995E-09AE-AFD2-EF38-E95B43A41D96}"/>
                </a:ext>
              </a:extLst>
            </p:cNvPr>
            <p:cNvSpPr/>
            <p:nvPr/>
          </p:nvSpPr>
          <p:spPr>
            <a:xfrm>
              <a:off x="2300132" y="1060783"/>
              <a:ext cx="1143000" cy="862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2" name="Google Shape;260;p20">
              <a:extLst>
                <a:ext uri="{FF2B5EF4-FFF2-40B4-BE49-F238E27FC236}">
                  <a16:creationId xmlns:a16="http://schemas.microsoft.com/office/drawing/2014/main" id="{5F06F10D-9EF7-124F-70EE-9B9324DDB96B}"/>
                </a:ext>
              </a:extLst>
            </p:cNvPr>
            <p:cNvSpPr txBox="1"/>
            <p:nvPr/>
          </p:nvSpPr>
          <p:spPr>
            <a:xfrm>
              <a:off x="2513732" y="1187083"/>
              <a:ext cx="715800" cy="609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00"/>
                <a:buFont typeface="Open Sans"/>
                <a:buNone/>
              </a:pPr>
              <a:r>
                <a:rPr lang="en" sz="3500" dirty="0">
                  <a:latin typeface="Aptos" panose="020B0004020202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3500" i="0" u="none" strike="noStrike" cap="none" dirty="0">
                <a:latin typeface="Aptos" panose="020B0004020202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" name="Google Shape;261;p20">
            <a:extLst>
              <a:ext uri="{FF2B5EF4-FFF2-40B4-BE49-F238E27FC236}">
                <a16:creationId xmlns:a16="http://schemas.microsoft.com/office/drawing/2014/main" id="{D66B704D-3218-AA24-738C-C2C213948533}"/>
              </a:ext>
            </a:extLst>
          </p:cNvPr>
          <p:cNvGrpSpPr/>
          <p:nvPr/>
        </p:nvGrpSpPr>
        <p:grpSpPr>
          <a:xfrm>
            <a:off x="871350" y="3043334"/>
            <a:ext cx="8316192" cy="865274"/>
            <a:chOff x="925779" y="1990753"/>
            <a:chExt cx="8316192" cy="86527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5" name="Google Shape;263;p20">
              <a:extLst>
                <a:ext uri="{FF2B5EF4-FFF2-40B4-BE49-F238E27FC236}">
                  <a16:creationId xmlns:a16="http://schemas.microsoft.com/office/drawing/2014/main" id="{5E94A5D1-C77B-F52A-1E6D-1568FCC26D01}"/>
                </a:ext>
              </a:extLst>
            </p:cNvPr>
            <p:cNvSpPr/>
            <p:nvPr/>
          </p:nvSpPr>
          <p:spPr>
            <a:xfrm>
              <a:off x="3519325" y="1993527"/>
              <a:ext cx="5722646" cy="862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" panose="020B0004020202020204" pitchFamily="34" charset="0"/>
              </a:endParaRPr>
            </a:p>
          </p:txBody>
        </p:sp>
        <p:sp>
          <p:nvSpPr>
            <p:cNvPr id="26" name="Google Shape;264;p20">
              <a:extLst>
                <a:ext uri="{FF2B5EF4-FFF2-40B4-BE49-F238E27FC236}">
                  <a16:creationId xmlns:a16="http://schemas.microsoft.com/office/drawing/2014/main" id="{77D17F3F-81B9-3E37-3B0C-8388000292A5}"/>
                </a:ext>
              </a:extLst>
            </p:cNvPr>
            <p:cNvSpPr/>
            <p:nvPr/>
          </p:nvSpPr>
          <p:spPr>
            <a:xfrm>
              <a:off x="925779" y="1990753"/>
              <a:ext cx="1298150" cy="862270"/>
            </a:xfrm>
            <a:custGeom>
              <a:avLst/>
              <a:gdLst/>
              <a:ahLst/>
              <a:cxnLst/>
              <a:rect l="l" t="t" r="r" b="b"/>
              <a:pathLst>
                <a:path w="337" h="709" extrusionOk="0">
                  <a:moveTo>
                    <a:pt x="0" y="183"/>
                  </a:moveTo>
                  <a:lnTo>
                    <a:pt x="0" y="708"/>
                  </a:lnTo>
                  <a:lnTo>
                    <a:pt x="337" y="709"/>
                  </a:lnTo>
                  <a:lnTo>
                    <a:pt x="337" y="0"/>
                  </a:lnTo>
                  <a:lnTo>
                    <a:pt x="0" y="1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Aptos" panose="020B0004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69;p20">
              <a:extLst>
                <a:ext uri="{FF2B5EF4-FFF2-40B4-BE49-F238E27FC236}">
                  <a16:creationId xmlns:a16="http://schemas.microsoft.com/office/drawing/2014/main" id="{0CC2DA59-E1F0-83A2-8ED1-8BBC22CDF43D}"/>
                </a:ext>
              </a:extLst>
            </p:cNvPr>
            <p:cNvSpPr/>
            <p:nvPr/>
          </p:nvSpPr>
          <p:spPr>
            <a:xfrm>
              <a:off x="2300132" y="1993677"/>
              <a:ext cx="1143000" cy="862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" name="Google Shape;270;p20">
              <a:extLst>
                <a:ext uri="{FF2B5EF4-FFF2-40B4-BE49-F238E27FC236}">
                  <a16:creationId xmlns:a16="http://schemas.microsoft.com/office/drawing/2014/main" id="{32771E76-95D2-D3FC-BDA8-CA55893F5E2E}"/>
                </a:ext>
              </a:extLst>
            </p:cNvPr>
            <p:cNvSpPr txBox="1"/>
            <p:nvPr/>
          </p:nvSpPr>
          <p:spPr>
            <a:xfrm>
              <a:off x="2513732" y="2119977"/>
              <a:ext cx="715800" cy="609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00"/>
                <a:buFont typeface="Open Sans"/>
                <a:buNone/>
              </a:pPr>
              <a:r>
                <a:rPr lang="en" sz="3500" dirty="0">
                  <a:latin typeface="Aptos" panose="020B0004020202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3500" i="0" u="none" strike="noStrike" cap="none" dirty="0">
                <a:latin typeface="Aptos" panose="020B0004020202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" name="Google Shape;271;p20">
              <a:extLst>
                <a:ext uri="{FF2B5EF4-FFF2-40B4-BE49-F238E27FC236}">
                  <a16:creationId xmlns:a16="http://schemas.microsoft.com/office/drawing/2014/main" id="{4F7FF0B6-869A-CBF6-9DC0-1B8A5EAC4A4F}"/>
                </a:ext>
              </a:extLst>
            </p:cNvPr>
            <p:cNvSpPr txBox="1"/>
            <p:nvPr/>
          </p:nvSpPr>
          <p:spPr>
            <a:xfrm>
              <a:off x="3742394" y="2151777"/>
              <a:ext cx="5009720" cy="546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latin typeface="Aptos" panose="020B0004020202020204" pitchFamily="34" charset="0"/>
                  <a:ea typeface="Roboto"/>
                  <a:cs typeface="Roboto"/>
                  <a:sym typeface="Roboto"/>
                </a:rPr>
                <a:t>Used to connect LAN client.node system with Server to access the license</a:t>
              </a:r>
              <a:endParaRPr sz="2000" dirty="0">
                <a:latin typeface="Aptos" panose="020B00040202020202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" name="Google Shape;272;p20">
            <a:extLst>
              <a:ext uri="{FF2B5EF4-FFF2-40B4-BE49-F238E27FC236}">
                <a16:creationId xmlns:a16="http://schemas.microsoft.com/office/drawing/2014/main" id="{F4257A0E-D6A8-ED99-4AF3-97B643D11268}"/>
              </a:ext>
            </a:extLst>
          </p:cNvPr>
          <p:cNvGrpSpPr/>
          <p:nvPr/>
        </p:nvGrpSpPr>
        <p:grpSpPr>
          <a:xfrm>
            <a:off x="871350" y="3980589"/>
            <a:ext cx="8316192" cy="863117"/>
            <a:chOff x="925779" y="2928008"/>
            <a:chExt cx="8316192" cy="863117"/>
          </a:xfrm>
          <a:solidFill>
            <a:srgbClr val="99CCFF"/>
          </a:solidFill>
        </p:grpSpPr>
        <p:sp>
          <p:nvSpPr>
            <p:cNvPr id="36" name="Google Shape;274;p20">
              <a:extLst>
                <a:ext uri="{FF2B5EF4-FFF2-40B4-BE49-F238E27FC236}">
                  <a16:creationId xmlns:a16="http://schemas.microsoft.com/office/drawing/2014/main" id="{F4F6390F-8F15-CB51-50A3-A759C1EA2093}"/>
                </a:ext>
              </a:extLst>
            </p:cNvPr>
            <p:cNvSpPr/>
            <p:nvPr/>
          </p:nvSpPr>
          <p:spPr>
            <a:xfrm>
              <a:off x="3519325" y="2928625"/>
              <a:ext cx="5722646" cy="862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" panose="020B0004020202020204" pitchFamily="34" charset="0"/>
              </a:endParaRPr>
            </a:p>
          </p:txBody>
        </p:sp>
        <p:sp>
          <p:nvSpPr>
            <p:cNvPr id="37" name="Google Shape;275;p20">
              <a:extLst>
                <a:ext uri="{FF2B5EF4-FFF2-40B4-BE49-F238E27FC236}">
                  <a16:creationId xmlns:a16="http://schemas.microsoft.com/office/drawing/2014/main" id="{ACB4436B-65A5-EBF7-B541-F0D6412B1701}"/>
                </a:ext>
              </a:extLst>
            </p:cNvPr>
            <p:cNvSpPr/>
            <p:nvPr/>
          </p:nvSpPr>
          <p:spPr>
            <a:xfrm>
              <a:off x="925779" y="2928008"/>
              <a:ext cx="1298150" cy="862270"/>
            </a:xfrm>
            <a:custGeom>
              <a:avLst/>
              <a:gdLst/>
              <a:ahLst/>
              <a:cxnLst/>
              <a:rect l="l" t="t" r="r" b="b"/>
              <a:pathLst>
                <a:path w="337" h="709" extrusionOk="0">
                  <a:moveTo>
                    <a:pt x="0" y="526"/>
                  </a:moveTo>
                  <a:lnTo>
                    <a:pt x="0" y="1"/>
                  </a:lnTo>
                  <a:lnTo>
                    <a:pt x="337" y="0"/>
                  </a:lnTo>
                  <a:lnTo>
                    <a:pt x="337" y="709"/>
                  </a:lnTo>
                  <a:lnTo>
                    <a:pt x="0" y="5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Aptos" panose="020B0004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80;p20">
              <a:extLst>
                <a:ext uri="{FF2B5EF4-FFF2-40B4-BE49-F238E27FC236}">
                  <a16:creationId xmlns:a16="http://schemas.microsoft.com/office/drawing/2014/main" id="{AC7783DE-AFB9-F097-BDC2-F0054F49DAB4}"/>
                </a:ext>
              </a:extLst>
            </p:cNvPr>
            <p:cNvSpPr/>
            <p:nvPr/>
          </p:nvSpPr>
          <p:spPr>
            <a:xfrm>
              <a:off x="2300132" y="2928775"/>
              <a:ext cx="1143000" cy="862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40" name="Google Shape;281;p20">
              <a:extLst>
                <a:ext uri="{FF2B5EF4-FFF2-40B4-BE49-F238E27FC236}">
                  <a16:creationId xmlns:a16="http://schemas.microsoft.com/office/drawing/2014/main" id="{D72270E0-7903-FC6B-87AB-C8670A69495B}"/>
                </a:ext>
              </a:extLst>
            </p:cNvPr>
            <p:cNvSpPr txBox="1"/>
            <p:nvPr/>
          </p:nvSpPr>
          <p:spPr>
            <a:xfrm>
              <a:off x="2513732" y="3055075"/>
              <a:ext cx="715800" cy="609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00"/>
                <a:buFont typeface="Open Sans"/>
                <a:buNone/>
              </a:pPr>
              <a:r>
                <a:rPr lang="en" sz="3500" dirty="0">
                  <a:latin typeface="Aptos" panose="020B0004020202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3500" i="0" u="none" strike="noStrike" cap="none" dirty="0">
                <a:latin typeface="Aptos" panose="020B0004020202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" name="Google Shape;282;p20">
              <a:extLst>
                <a:ext uri="{FF2B5EF4-FFF2-40B4-BE49-F238E27FC236}">
                  <a16:creationId xmlns:a16="http://schemas.microsoft.com/office/drawing/2014/main" id="{8AB2B7E6-B264-2A57-1410-539002512740}"/>
                </a:ext>
              </a:extLst>
            </p:cNvPr>
            <p:cNvSpPr txBox="1"/>
            <p:nvPr/>
          </p:nvSpPr>
          <p:spPr>
            <a:xfrm>
              <a:off x="3742394" y="3086875"/>
              <a:ext cx="5009720" cy="546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latin typeface="Aptos" panose="020B0004020202020204" pitchFamily="34" charset="0"/>
                  <a:ea typeface="Roboto"/>
                  <a:cs typeface="Roboto"/>
                  <a:sym typeface="Roboto"/>
                </a:rPr>
                <a:t>Client &amp; Server should be in same LAN &amp; IP range</a:t>
              </a:r>
              <a:endParaRPr sz="2000" dirty="0">
                <a:latin typeface="Aptos" panose="020B0004020202020204" pitchFamily="34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" name="Google Shape;283;p20">
            <a:extLst>
              <a:ext uri="{FF2B5EF4-FFF2-40B4-BE49-F238E27FC236}">
                <a16:creationId xmlns:a16="http://schemas.microsoft.com/office/drawing/2014/main" id="{3158646A-16BE-E938-1EDC-DC52AFF8F4E5}"/>
              </a:ext>
            </a:extLst>
          </p:cNvPr>
          <p:cNvGrpSpPr/>
          <p:nvPr/>
        </p:nvGrpSpPr>
        <p:grpSpPr>
          <a:xfrm>
            <a:off x="871350" y="4696500"/>
            <a:ext cx="8316190" cy="1086047"/>
            <a:chOff x="925779" y="3643919"/>
            <a:chExt cx="8316190" cy="1086047"/>
          </a:xfrm>
          <a:solidFill>
            <a:srgbClr val="CCCCFF"/>
          </a:solidFill>
        </p:grpSpPr>
        <p:sp>
          <p:nvSpPr>
            <p:cNvPr id="47" name="Google Shape;285;p20">
              <a:extLst>
                <a:ext uri="{FF2B5EF4-FFF2-40B4-BE49-F238E27FC236}">
                  <a16:creationId xmlns:a16="http://schemas.microsoft.com/office/drawing/2014/main" id="{96274CD4-47B1-6AF1-F2DE-7F7A8FC2132E}"/>
                </a:ext>
              </a:extLst>
            </p:cNvPr>
            <p:cNvSpPr/>
            <p:nvPr/>
          </p:nvSpPr>
          <p:spPr>
            <a:xfrm>
              <a:off x="3519324" y="3864027"/>
              <a:ext cx="5722645" cy="862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" panose="020B0004020202020204" pitchFamily="34" charset="0"/>
              </a:endParaRPr>
            </a:p>
          </p:txBody>
        </p:sp>
        <p:sp>
          <p:nvSpPr>
            <p:cNvPr id="48" name="Google Shape;286;p20">
              <a:extLst>
                <a:ext uri="{FF2B5EF4-FFF2-40B4-BE49-F238E27FC236}">
                  <a16:creationId xmlns:a16="http://schemas.microsoft.com/office/drawing/2014/main" id="{09370D7F-5A1C-5E80-D7FC-BAEEB6282F86}"/>
                </a:ext>
              </a:extLst>
            </p:cNvPr>
            <p:cNvSpPr/>
            <p:nvPr/>
          </p:nvSpPr>
          <p:spPr>
            <a:xfrm>
              <a:off x="925779" y="3643919"/>
              <a:ext cx="1298150" cy="1086047"/>
            </a:xfrm>
            <a:custGeom>
              <a:avLst/>
              <a:gdLst/>
              <a:ahLst/>
              <a:cxnLst/>
              <a:rect l="l" t="t" r="r" b="b"/>
              <a:pathLst>
                <a:path w="337" h="893" extrusionOk="0">
                  <a:moveTo>
                    <a:pt x="0" y="524"/>
                  </a:moveTo>
                  <a:lnTo>
                    <a:pt x="0" y="0"/>
                  </a:lnTo>
                  <a:lnTo>
                    <a:pt x="337" y="183"/>
                  </a:lnTo>
                  <a:lnTo>
                    <a:pt x="337" y="893"/>
                  </a:lnTo>
                  <a:lnTo>
                    <a:pt x="0" y="5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Aptos" panose="020B0004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91;p20">
              <a:extLst>
                <a:ext uri="{FF2B5EF4-FFF2-40B4-BE49-F238E27FC236}">
                  <a16:creationId xmlns:a16="http://schemas.microsoft.com/office/drawing/2014/main" id="{5C0659B6-2FEA-FB44-9DFC-B8B046142875}"/>
                </a:ext>
              </a:extLst>
            </p:cNvPr>
            <p:cNvSpPr/>
            <p:nvPr/>
          </p:nvSpPr>
          <p:spPr>
            <a:xfrm>
              <a:off x="2300132" y="3864177"/>
              <a:ext cx="1143000" cy="862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51" name="Google Shape;292;p20">
              <a:extLst>
                <a:ext uri="{FF2B5EF4-FFF2-40B4-BE49-F238E27FC236}">
                  <a16:creationId xmlns:a16="http://schemas.microsoft.com/office/drawing/2014/main" id="{807A2402-6A65-B548-784E-DEF2F8E56C3A}"/>
                </a:ext>
              </a:extLst>
            </p:cNvPr>
            <p:cNvSpPr txBox="1"/>
            <p:nvPr/>
          </p:nvSpPr>
          <p:spPr>
            <a:xfrm>
              <a:off x="2513732" y="3990477"/>
              <a:ext cx="715800" cy="609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00"/>
                <a:buFont typeface="Open Sans"/>
                <a:buNone/>
              </a:pPr>
              <a:r>
                <a:rPr lang="en" sz="3500" dirty="0">
                  <a:latin typeface="Aptos" panose="020B0004020202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3500" i="0" u="none" strike="noStrike" cap="none" dirty="0">
                <a:latin typeface="Aptos" panose="020B0004020202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2" name="Google Shape;293;p20">
              <a:extLst>
                <a:ext uri="{FF2B5EF4-FFF2-40B4-BE49-F238E27FC236}">
                  <a16:creationId xmlns:a16="http://schemas.microsoft.com/office/drawing/2014/main" id="{B3DE4B3B-805E-5D6D-CB8E-F44A67F8AB1C}"/>
                </a:ext>
              </a:extLst>
            </p:cNvPr>
            <p:cNvSpPr txBox="1"/>
            <p:nvPr/>
          </p:nvSpPr>
          <p:spPr>
            <a:xfrm>
              <a:off x="3742394" y="4022277"/>
              <a:ext cx="5009720" cy="5460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latin typeface="Aptos" panose="020B0004020202020204" pitchFamily="34" charset="0"/>
                  <a:ea typeface="Roboto"/>
                  <a:cs typeface="Roboto"/>
                  <a:sym typeface="Roboto"/>
                </a:rPr>
                <a:t>Configure license manually or connect to active license</a:t>
              </a:r>
              <a:endParaRPr sz="2000" dirty="0">
                <a:latin typeface="Aptos" panose="020B0004020202020204" pitchFamily="34" charset="0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6" name="Double Bracket 55">
            <a:extLst>
              <a:ext uri="{FF2B5EF4-FFF2-40B4-BE49-F238E27FC236}">
                <a16:creationId xmlns:a16="http://schemas.microsoft.com/office/drawing/2014/main" id="{9FD8ED65-6595-17A5-FD96-31B87FE37E3E}"/>
              </a:ext>
            </a:extLst>
          </p:cNvPr>
          <p:cNvSpPr/>
          <p:nvPr/>
        </p:nvSpPr>
        <p:spPr>
          <a:xfrm>
            <a:off x="9398095" y="6183086"/>
            <a:ext cx="2318616" cy="24300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i="1" dirty="0">
                <a:solidFill>
                  <a:schemeClr val="accent1"/>
                </a:solidFill>
                <a:latin typeface="Aptos" panose="020B0004020202020204" pitchFamily="34" charset="0"/>
              </a:rPr>
              <a:t>Product walkthrough</a:t>
            </a:r>
          </a:p>
        </p:txBody>
      </p:sp>
    </p:spTree>
    <p:extLst>
      <p:ext uri="{BB962C8B-B14F-4D97-AF65-F5344CB8AC3E}">
        <p14:creationId xmlns:p14="http://schemas.microsoft.com/office/powerpoint/2010/main" val="237166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6F09-592E-30CD-8867-4045DE08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License operation - Surrender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6D607-97A9-E5A8-91EC-454975C01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046"/>
          <a:stretch/>
        </p:blipFill>
        <p:spPr>
          <a:xfrm>
            <a:off x="272143" y="3173153"/>
            <a:ext cx="7021286" cy="1563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65A49-4214-8ED4-FEC9-617CEF17D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53" r="1"/>
          <a:stretch/>
        </p:blipFill>
        <p:spPr>
          <a:xfrm>
            <a:off x="7293429" y="2616358"/>
            <a:ext cx="4131694" cy="1614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1420E4-E884-1006-8F3F-51BBBEC53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53" r="1"/>
          <a:stretch/>
        </p:blipFill>
        <p:spPr>
          <a:xfrm>
            <a:off x="7293428" y="1508958"/>
            <a:ext cx="4131694" cy="16147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C4D083-301C-49CD-5575-95980D351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53" r="1"/>
          <a:stretch/>
        </p:blipFill>
        <p:spPr>
          <a:xfrm>
            <a:off x="7293428" y="3757870"/>
            <a:ext cx="4131694" cy="16147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8333E8-3DA1-DF84-30B9-A1DE65E63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53" r="1"/>
          <a:stretch/>
        </p:blipFill>
        <p:spPr>
          <a:xfrm>
            <a:off x="7293429" y="4918901"/>
            <a:ext cx="4131694" cy="1614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757640-1F8B-B5BC-88D2-949EDC1A3E2B}"/>
              </a:ext>
            </a:extLst>
          </p:cNvPr>
          <p:cNvSpPr txBox="1"/>
          <p:nvPr/>
        </p:nvSpPr>
        <p:spPr>
          <a:xfrm>
            <a:off x="206829" y="3724055"/>
            <a:ext cx="1652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300" b="1" dirty="0">
                <a:latin typeface="Aptos" panose="020B0004020202020204" pitchFamily="34" charset="0"/>
              </a:rPr>
              <a:t>Surrender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38D85D-878A-D286-A4A5-9A3055F8D480}"/>
              </a:ext>
            </a:extLst>
          </p:cNvPr>
          <p:cNvSpPr/>
          <p:nvPr/>
        </p:nvSpPr>
        <p:spPr>
          <a:xfrm>
            <a:off x="2370679" y="3516086"/>
            <a:ext cx="2329543" cy="914400"/>
          </a:xfrm>
          <a:prstGeom prst="roundRect">
            <a:avLst/>
          </a:prstGeom>
          <a:solidFill>
            <a:srgbClr val="1F5B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To stop using the license temporarily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C6BED5-55EF-CEFF-5C07-7DA9BAE21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268" y="3074218"/>
            <a:ext cx="2275114" cy="17613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16FB12-F6C1-E4CF-E491-3670D97D069B}"/>
              </a:ext>
            </a:extLst>
          </p:cNvPr>
          <p:cNvSpPr txBox="1"/>
          <p:nvPr/>
        </p:nvSpPr>
        <p:spPr>
          <a:xfrm>
            <a:off x="5726515" y="3758729"/>
            <a:ext cx="1262113" cy="40011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ptos" panose="020B0004020202020204" pitchFamily="34" charset="0"/>
              </a:rPr>
              <a:t>Reasons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39883F-8749-1BE6-BD36-E2773B347954}"/>
              </a:ext>
            </a:extLst>
          </p:cNvPr>
          <p:cNvSpPr txBox="1"/>
          <p:nvPr/>
        </p:nvSpPr>
        <p:spPr>
          <a:xfrm>
            <a:off x="7410449" y="1982173"/>
            <a:ext cx="3388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To shift the license server to different system, folder or drive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D2E7A9-6F0F-AFF3-6370-6B772566109B}"/>
              </a:ext>
            </a:extLst>
          </p:cNvPr>
          <p:cNvSpPr txBox="1"/>
          <p:nvPr/>
        </p:nvSpPr>
        <p:spPr>
          <a:xfrm>
            <a:off x="7410450" y="3092964"/>
            <a:ext cx="3388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To upgrade Operating system/windows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A0E663-F4C1-C6D2-9C55-7823A51A9AC5}"/>
              </a:ext>
            </a:extLst>
          </p:cNvPr>
          <p:cNvSpPr txBox="1"/>
          <p:nvPr/>
        </p:nvSpPr>
        <p:spPr>
          <a:xfrm>
            <a:off x="7486649" y="4253084"/>
            <a:ext cx="3388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To carry out any maintenance activity in the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9CAD5D-1E03-6654-F065-EB3CB7A80482}"/>
              </a:ext>
            </a:extLst>
          </p:cNvPr>
          <p:cNvSpPr txBox="1"/>
          <p:nvPr/>
        </p:nvSpPr>
        <p:spPr>
          <a:xfrm>
            <a:off x="7486649" y="5425233"/>
            <a:ext cx="3388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Release upgrade in different folder</a:t>
            </a:r>
          </a:p>
        </p:txBody>
      </p:sp>
      <p:sp>
        <p:nvSpPr>
          <p:cNvPr id="24" name="Double Bracket 23">
            <a:extLst>
              <a:ext uri="{FF2B5EF4-FFF2-40B4-BE49-F238E27FC236}">
                <a16:creationId xmlns:a16="http://schemas.microsoft.com/office/drawing/2014/main" id="{006EC3CB-7AA5-E5E6-F2CD-CE85F7B6AC0E}"/>
              </a:ext>
            </a:extLst>
          </p:cNvPr>
          <p:cNvSpPr/>
          <p:nvPr/>
        </p:nvSpPr>
        <p:spPr>
          <a:xfrm>
            <a:off x="9639320" y="6333492"/>
            <a:ext cx="2318616" cy="24300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i="1" dirty="0">
                <a:solidFill>
                  <a:schemeClr val="accent1"/>
                </a:solidFill>
              </a:rPr>
              <a:t>Product walkthrough</a:t>
            </a:r>
          </a:p>
        </p:txBody>
      </p:sp>
    </p:spTree>
    <p:extLst>
      <p:ext uri="{BB962C8B-B14F-4D97-AF65-F5344CB8AC3E}">
        <p14:creationId xmlns:p14="http://schemas.microsoft.com/office/powerpoint/2010/main" val="104736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6F09-592E-30CD-8867-4045DE08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License operation - Reactivation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65A49-4214-8ED4-FEC9-617CEF17D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53" r="1"/>
          <a:stretch/>
        </p:blipFill>
        <p:spPr>
          <a:xfrm>
            <a:off x="7326119" y="3107495"/>
            <a:ext cx="4131694" cy="1614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1420E4-E884-1006-8F3F-51BBBEC53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53" r="1"/>
          <a:stretch/>
        </p:blipFill>
        <p:spPr>
          <a:xfrm>
            <a:off x="7326118" y="2000095"/>
            <a:ext cx="4131694" cy="16147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C4D083-301C-49CD-5575-95980D351D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53" r="1"/>
          <a:stretch/>
        </p:blipFill>
        <p:spPr>
          <a:xfrm>
            <a:off x="7326118" y="4249007"/>
            <a:ext cx="4131694" cy="161472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38D85D-878A-D286-A4A5-9A3055F8D480}"/>
              </a:ext>
            </a:extLst>
          </p:cNvPr>
          <p:cNvSpPr/>
          <p:nvPr/>
        </p:nvSpPr>
        <p:spPr>
          <a:xfrm>
            <a:off x="2699428" y="3472398"/>
            <a:ext cx="2329543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For subsequent activation post Surrender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C6BED5-55EF-CEFF-5C07-7DA9BAE21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268" y="3074218"/>
            <a:ext cx="2275114" cy="17613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16FB12-F6C1-E4CF-E491-3670D97D069B}"/>
              </a:ext>
            </a:extLst>
          </p:cNvPr>
          <p:cNvSpPr txBox="1"/>
          <p:nvPr/>
        </p:nvSpPr>
        <p:spPr>
          <a:xfrm>
            <a:off x="5726515" y="3758729"/>
            <a:ext cx="12621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ptos" panose="020B0004020202020204" pitchFamily="34" charset="0"/>
              </a:rPr>
              <a:t>Reasons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39883F-8749-1BE6-BD36-E2773B347954}"/>
              </a:ext>
            </a:extLst>
          </p:cNvPr>
          <p:cNvSpPr txBox="1"/>
          <p:nvPr/>
        </p:nvSpPr>
        <p:spPr>
          <a:xfrm>
            <a:off x="7519338" y="2639129"/>
            <a:ext cx="3388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Shifting license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D2E7A9-6F0F-AFF3-6370-6B772566109B}"/>
              </a:ext>
            </a:extLst>
          </p:cNvPr>
          <p:cNvSpPr txBox="1"/>
          <p:nvPr/>
        </p:nvSpPr>
        <p:spPr>
          <a:xfrm>
            <a:off x="7443140" y="3584101"/>
            <a:ext cx="3388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Tally reinstalled due to system format or crash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A0E663-F4C1-C6D2-9C55-7823A51A9AC5}"/>
              </a:ext>
            </a:extLst>
          </p:cNvPr>
          <p:cNvSpPr txBox="1"/>
          <p:nvPr/>
        </p:nvSpPr>
        <p:spPr>
          <a:xfrm>
            <a:off x="7519339" y="4744221"/>
            <a:ext cx="3388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Operating system is updated. Eg: Windows 8 to windows 11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1EE3008-602A-0E80-B335-118FC3A882C0}"/>
              </a:ext>
            </a:extLst>
          </p:cNvPr>
          <p:cNvSpPr/>
          <p:nvPr/>
        </p:nvSpPr>
        <p:spPr>
          <a:xfrm>
            <a:off x="233680" y="2905760"/>
            <a:ext cx="2329543" cy="1929795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Aptos" panose="020B0004020202020204" pitchFamily="34" charset="0"/>
              </a:rPr>
              <a:t>Reactivation</a:t>
            </a:r>
          </a:p>
        </p:txBody>
      </p:sp>
      <p:sp>
        <p:nvSpPr>
          <p:cNvPr id="24" name="Double Bracket 23">
            <a:extLst>
              <a:ext uri="{FF2B5EF4-FFF2-40B4-BE49-F238E27FC236}">
                <a16:creationId xmlns:a16="http://schemas.microsoft.com/office/drawing/2014/main" id="{006EC3CB-7AA5-E5E6-F2CD-CE85F7B6AC0E}"/>
              </a:ext>
            </a:extLst>
          </p:cNvPr>
          <p:cNvSpPr/>
          <p:nvPr/>
        </p:nvSpPr>
        <p:spPr>
          <a:xfrm>
            <a:off x="9639320" y="6333492"/>
            <a:ext cx="2318616" cy="24300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i="1" dirty="0">
                <a:solidFill>
                  <a:schemeClr val="accent1"/>
                </a:solidFill>
              </a:rPr>
              <a:t>Product walkthrough</a:t>
            </a:r>
          </a:p>
        </p:txBody>
      </p:sp>
    </p:spTree>
    <p:extLst>
      <p:ext uri="{BB962C8B-B14F-4D97-AF65-F5344CB8AC3E}">
        <p14:creationId xmlns:p14="http://schemas.microsoft.com/office/powerpoint/2010/main" val="263013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832A-7CE2-F894-F298-F6BEA22A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License operation - Updation</a:t>
            </a:r>
          </a:p>
        </p:txBody>
      </p:sp>
      <p:grpSp>
        <p:nvGrpSpPr>
          <p:cNvPr id="10" name="Google Shape;125;p16">
            <a:extLst>
              <a:ext uri="{FF2B5EF4-FFF2-40B4-BE49-F238E27FC236}">
                <a16:creationId xmlns:a16="http://schemas.microsoft.com/office/drawing/2014/main" id="{020D5875-D33F-C4B8-95A0-BCF38F5647EC}"/>
              </a:ext>
            </a:extLst>
          </p:cNvPr>
          <p:cNvGrpSpPr/>
          <p:nvPr/>
        </p:nvGrpSpPr>
        <p:grpSpPr>
          <a:xfrm>
            <a:off x="8351780" y="2972226"/>
            <a:ext cx="3331425" cy="883813"/>
            <a:chOff x="5177005" y="1759614"/>
            <a:chExt cx="3331425" cy="883813"/>
          </a:xfrm>
        </p:grpSpPr>
        <p:sp>
          <p:nvSpPr>
            <p:cNvPr id="11" name="Google Shape;126;p16">
              <a:extLst>
                <a:ext uri="{FF2B5EF4-FFF2-40B4-BE49-F238E27FC236}">
                  <a16:creationId xmlns:a16="http://schemas.microsoft.com/office/drawing/2014/main" id="{C6CD9F7A-5E27-113E-07F2-BCA590C2FB9D}"/>
                </a:ext>
              </a:extLst>
            </p:cNvPr>
            <p:cNvSpPr/>
            <p:nvPr/>
          </p:nvSpPr>
          <p:spPr>
            <a:xfrm>
              <a:off x="5177005" y="2289185"/>
              <a:ext cx="815917" cy="121746"/>
            </a:xfrm>
            <a:custGeom>
              <a:avLst/>
              <a:gdLst/>
              <a:ahLst/>
              <a:cxnLst/>
              <a:rect l="l" t="t" r="r" b="b"/>
              <a:pathLst>
                <a:path w="6896" h="1029" fill="none" extrusionOk="0">
                  <a:moveTo>
                    <a:pt x="1" y="1029"/>
                  </a:moveTo>
                  <a:lnTo>
                    <a:pt x="6896" y="1"/>
                  </a:lnTo>
                </a:path>
              </a:pathLst>
            </a:custGeom>
            <a:noFill/>
            <a:ln w="4450" cap="rnd" cmpd="sng">
              <a:solidFill>
                <a:schemeClr val="tx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" panose="020B0004020202020204" pitchFamily="34" charset="0"/>
              </a:endParaRPr>
            </a:p>
          </p:txBody>
        </p:sp>
        <p:sp>
          <p:nvSpPr>
            <p:cNvPr id="13" name="Google Shape;128;p16">
              <a:extLst>
                <a:ext uri="{FF2B5EF4-FFF2-40B4-BE49-F238E27FC236}">
                  <a16:creationId xmlns:a16="http://schemas.microsoft.com/office/drawing/2014/main" id="{0442832D-0ABF-E46F-958A-C26F8D228A0E}"/>
                </a:ext>
              </a:extLst>
            </p:cNvPr>
            <p:cNvSpPr/>
            <p:nvPr/>
          </p:nvSpPr>
          <p:spPr>
            <a:xfrm>
              <a:off x="6298519" y="1759614"/>
              <a:ext cx="1819605" cy="883813"/>
            </a:xfrm>
            <a:custGeom>
              <a:avLst/>
              <a:gdLst/>
              <a:ahLst/>
              <a:cxnLst/>
              <a:rect l="l" t="t" r="r" b="b"/>
              <a:pathLst>
                <a:path w="15379" h="7470" extrusionOk="0">
                  <a:moveTo>
                    <a:pt x="2226" y="0"/>
                  </a:moveTo>
                  <a:cubicBezTo>
                    <a:pt x="2173" y="0"/>
                    <a:pt x="2124" y="29"/>
                    <a:pt x="2097" y="74"/>
                  </a:cubicBezTo>
                  <a:lnTo>
                    <a:pt x="27" y="3660"/>
                  </a:lnTo>
                  <a:cubicBezTo>
                    <a:pt x="0" y="3707"/>
                    <a:pt x="0" y="3763"/>
                    <a:pt x="27" y="3809"/>
                  </a:cubicBezTo>
                  <a:lnTo>
                    <a:pt x="2097" y="7395"/>
                  </a:lnTo>
                  <a:cubicBezTo>
                    <a:pt x="2124" y="7441"/>
                    <a:pt x="2173" y="7469"/>
                    <a:pt x="2226" y="7469"/>
                  </a:cubicBezTo>
                  <a:lnTo>
                    <a:pt x="13223" y="7469"/>
                  </a:lnTo>
                  <a:lnTo>
                    <a:pt x="15379" y="3735"/>
                  </a:lnTo>
                  <a:lnTo>
                    <a:pt x="13223" y="0"/>
                  </a:lnTo>
                  <a:close/>
                </a:path>
              </a:pathLst>
            </a:custGeom>
            <a:solidFill>
              <a:srgbClr val="F5F5F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4" name="Google Shape;129;p16">
              <a:extLst>
                <a:ext uri="{FF2B5EF4-FFF2-40B4-BE49-F238E27FC236}">
                  <a16:creationId xmlns:a16="http://schemas.microsoft.com/office/drawing/2014/main" id="{AF343EE7-1B56-59AA-185B-60690C58692A}"/>
                </a:ext>
              </a:extLst>
            </p:cNvPr>
            <p:cNvSpPr/>
            <p:nvPr/>
          </p:nvSpPr>
          <p:spPr>
            <a:xfrm>
              <a:off x="7863008" y="1759614"/>
              <a:ext cx="645422" cy="883813"/>
            </a:xfrm>
            <a:custGeom>
              <a:avLst/>
              <a:gdLst/>
              <a:ahLst/>
              <a:cxnLst/>
              <a:rect l="l" t="t" r="r" b="b"/>
              <a:pathLst>
                <a:path w="5455" h="7470" extrusionOk="0">
                  <a:moveTo>
                    <a:pt x="0" y="0"/>
                  </a:moveTo>
                  <a:lnTo>
                    <a:pt x="2156" y="3735"/>
                  </a:lnTo>
                  <a:lnTo>
                    <a:pt x="0" y="7469"/>
                  </a:lnTo>
                  <a:lnTo>
                    <a:pt x="3255" y="7469"/>
                  </a:lnTo>
                  <a:cubicBezTo>
                    <a:pt x="3288" y="7469"/>
                    <a:pt x="3320" y="7451"/>
                    <a:pt x="3336" y="7422"/>
                  </a:cubicBezTo>
                  <a:lnTo>
                    <a:pt x="5438" y="3782"/>
                  </a:lnTo>
                  <a:cubicBezTo>
                    <a:pt x="5455" y="3753"/>
                    <a:pt x="5455" y="3717"/>
                    <a:pt x="5438" y="3688"/>
                  </a:cubicBezTo>
                  <a:lnTo>
                    <a:pt x="3336" y="47"/>
                  </a:lnTo>
                  <a:cubicBezTo>
                    <a:pt x="3320" y="19"/>
                    <a:pt x="3288" y="0"/>
                    <a:pt x="3255" y="0"/>
                  </a:cubicBezTo>
                  <a:close/>
                </a:path>
              </a:pathLst>
            </a:custGeom>
            <a:solidFill>
              <a:srgbClr val="66FFCC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" panose="020B0004020202020204" pitchFamily="34" charset="0"/>
              </a:endParaRPr>
            </a:p>
          </p:txBody>
        </p:sp>
      </p:grpSp>
      <p:sp>
        <p:nvSpPr>
          <p:cNvPr id="16" name="Google Shape;131;p16">
            <a:extLst>
              <a:ext uri="{FF2B5EF4-FFF2-40B4-BE49-F238E27FC236}">
                <a16:creationId xmlns:a16="http://schemas.microsoft.com/office/drawing/2014/main" id="{33C807BA-8BE4-9FCB-2DBA-29A740B633F7}"/>
              </a:ext>
            </a:extLst>
          </p:cNvPr>
          <p:cNvSpPr/>
          <p:nvPr/>
        </p:nvSpPr>
        <p:spPr>
          <a:xfrm>
            <a:off x="7933071" y="2576209"/>
            <a:ext cx="613240" cy="551703"/>
          </a:xfrm>
          <a:custGeom>
            <a:avLst/>
            <a:gdLst/>
            <a:ahLst/>
            <a:cxnLst/>
            <a:rect l="l" t="t" r="r" b="b"/>
            <a:pathLst>
              <a:path w="5183" h="4663" fill="none" extrusionOk="0">
                <a:moveTo>
                  <a:pt x="0" y="4663"/>
                </a:moveTo>
                <a:lnTo>
                  <a:pt x="5182" y="0"/>
                </a:lnTo>
              </a:path>
            </a:pathLst>
          </a:custGeom>
          <a:noFill/>
          <a:ln w="4450" cap="rnd" cmpd="sng">
            <a:solidFill>
              <a:schemeClr val="tx1"/>
            </a:solidFill>
            <a:prstDash val="solid"/>
            <a:miter lim="8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8" name="Google Shape;133;p16">
            <a:extLst>
              <a:ext uri="{FF2B5EF4-FFF2-40B4-BE49-F238E27FC236}">
                <a16:creationId xmlns:a16="http://schemas.microsoft.com/office/drawing/2014/main" id="{2EFF575B-D1A6-A2F3-D6F6-C4E2394FA0AA}"/>
              </a:ext>
            </a:extLst>
          </p:cNvPr>
          <p:cNvSpPr/>
          <p:nvPr/>
        </p:nvSpPr>
        <p:spPr>
          <a:xfrm>
            <a:off x="8607118" y="1785462"/>
            <a:ext cx="1819723" cy="883813"/>
          </a:xfrm>
          <a:custGeom>
            <a:avLst/>
            <a:gdLst/>
            <a:ahLst/>
            <a:cxnLst/>
            <a:rect l="l" t="t" r="r" b="b"/>
            <a:pathLst>
              <a:path w="15380" h="7470" extrusionOk="0">
                <a:moveTo>
                  <a:pt x="2226" y="1"/>
                </a:moveTo>
                <a:cubicBezTo>
                  <a:pt x="2173" y="1"/>
                  <a:pt x="2124" y="30"/>
                  <a:pt x="2098" y="75"/>
                </a:cubicBezTo>
                <a:lnTo>
                  <a:pt x="27" y="3661"/>
                </a:lnTo>
                <a:cubicBezTo>
                  <a:pt x="1" y="3707"/>
                  <a:pt x="1" y="3763"/>
                  <a:pt x="27" y="3810"/>
                </a:cubicBezTo>
                <a:lnTo>
                  <a:pt x="2098" y="7396"/>
                </a:lnTo>
                <a:cubicBezTo>
                  <a:pt x="2124" y="7441"/>
                  <a:pt x="2173" y="7470"/>
                  <a:pt x="2226" y="7470"/>
                </a:cubicBezTo>
                <a:lnTo>
                  <a:pt x="13223" y="7470"/>
                </a:lnTo>
                <a:lnTo>
                  <a:pt x="15379" y="3735"/>
                </a:lnTo>
                <a:lnTo>
                  <a:pt x="13223" y="1"/>
                </a:lnTo>
                <a:close/>
              </a:path>
            </a:pathLst>
          </a:custGeom>
          <a:solidFill>
            <a:srgbClr val="F5F5F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9" name="Google Shape;134;p16">
            <a:extLst>
              <a:ext uri="{FF2B5EF4-FFF2-40B4-BE49-F238E27FC236}">
                <a16:creationId xmlns:a16="http://schemas.microsoft.com/office/drawing/2014/main" id="{224A46DA-DB78-7515-3A28-40BD53F6FC98}"/>
              </a:ext>
            </a:extLst>
          </p:cNvPr>
          <p:cNvSpPr/>
          <p:nvPr/>
        </p:nvSpPr>
        <p:spPr>
          <a:xfrm>
            <a:off x="10171606" y="1785462"/>
            <a:ext cx="645540" cy="883813"/>
          </a:xfrm>
          <a:custGeom>
            <a:avLst/>
            <a:gdLst/>
            <a:ahLst/>
            <a:cxnLst/>
            <a:rect l="l" t="t" r="r" b="b"/>
            <a:pathLst>
              <a:path w="5456" h="7470" extrusionOk="0">
                <a:moveTo>
                  <a:pt x="0" y="1"/>
                </a:moveTo>
                <a:lnTo>
                  <a:pt x="2156" y="3735"/>
                </a:lnTo>
                <a:lnTo>
                  <a:pt x="0" y="7470"/>
                </a:lnTo>
                <a:lnTo>
                  <a:pt x="3255" y="7470"/>
                </a:lnTo>
                <a:cubicBezTo>
                  <a:pt x="3290" y="7470"/>
                  <a:pt x="3320" y="7451"/>
                  <a:pt x="3337" y="7423"/>
                </a:cubicBezTo>
                <a:lnTo>
                  <a:pt x="5438" y="3782"/>
                </a:lnTo>
                <a:cubicBezTo>
                  <a:pt x="5456" y="3754"/>
                  <a:pt x="5456" y="3718"/>
                  <a:pt x="5438" y="3689"/>
                </a:cubicBezTo>
                <a:lnTo>
                  <a:pt x="3337" y="48"/>
                </a:lnTo>
                <a:cubicBezTo>
                  <a:pt x="3320" y="19"/>
                  <a:pt x="3290" y="1"/>
                  <a:pt x="3255" y="1"/>
                </a:cubicBezTo>
                <a:close/>
              </a:path>
            </a:pathLst>
          </a:custGeom>
          <a:solidFill>
            <a:srgbClr val="66FFCC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</a:endParaRPr>
          </a:p>
        </p:txBody>
      </p:sp>
      <p:grpSp>
        <p:nvGrpSpPr>
          <p:cNvPr id="21" name="Google Shape;136;p16">
            <a:extLst>
              <a:ext uri="{FF2B5EF4-FFF2-40B4-BE49-F238E27FC236}">
                <a16:creationId xmlns:a16="http://schemas.microsoft.com/office/drawing/2014/main" id="{E90BCF27-5A9C-94B2-2936-05B0848158F5}"/>
              </a:ext>
            </a:extLst>
          </p:cNvPr>
          <p:cNvGrpSpPr/>
          <p:nvPr/>
        </p:nvGrpSpPr>
        <p:grpSpPr>
          <a:xfrm>
            <a:off x="8392615" y="4303719"/>
            <a:ext cx="3331425" cy="883695"/>
            <a:chOff x="5177005" y="2815207"/>
            <a:chExt cx="3331425" cy="883695"/>
          </a:xfrm>
        </p:grpSpPr>
        <p:sp>
          <p:nvSpPr>
            <p:cNvPr id="22" name="Google Shape;137;p16">
              <a:extLst>
                <a:ext uri="{FF2B5EF4-FFF2-40B4-BE49-F238E27FC236}">
                  <a16:creationId xmlns:a16="http://schemas.microsoft.com/office/drawing/2014/main" id="{D5FDBC69-4B41-74A2-09CC-05E97BFFAE4B}"/>
                </a:ext>
              </a:extLst>
            </p:cNvPr>
            <p:cNvSpPr/>
            <p:nvPr/>
          </p:nvSpPr>
          <p:spPr>
            <a:xfrm>
              <a:off x="5177005" y="3142818"/>
              <a:ext cx="815917" cy="121864"/>
            </a:xfrm>
            <a:custGeom>
              <a:avLst/>
              <a:gdLst/>
              <a:ahLst/>
              <a:cxnLst/>
              <a:rect l="l" t="t" r="r" b="b"/>
              <a:pathLst>
                <a:path w="6896" h="1030" fill="none" extrusionOk="0">
                  <a:moveTo>
                    <a:pt x="1" y="1"/>
                  </a:moveTo>
                  <a:lnTo>
                    <a:pt x="6896" y="1029"/>
                  </a:lnTo>
                </a:path>
              </a:pathLst>
            </a:custGeom>
            <a:noFill/>
            <a:ln w="4450" cap="rnd" cmpd="sng">
              <a:solidFill>
                <a:schemeClr val="tx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4" name="Google Shape;139;p16">
              <a:extLst>
                <a:ext uri="{FF2B5EF4-FFF2-40B4-BE49-F238E27FC236}">
                  <a16:creationId xmlns:a16="http://schemas.microsoft.com/office/drawing/2014/main" id="{2FD10F8D-1900-0116-07C3-2CE53021B1E7}"/>
                </a:ext>
              </a:extLst>
            </p:cNvPr>
            <p:cNvSpPr/>
            <p:nvPr/>
          </p:nvSpPr>
          <p:spPr>
            <a:xfrm>
              <a:off x="6298519" y="2815207"/>
              <a:ext cx="1819605" cy="883695"/>
            </a:xfrm>
            <a:custGeom>
              <a:avLst/>
              <a:gdLst/>
              <a:ahLst/>
              <a:cxnLst/>
              <a:rect l="l" t="t" r="r" b="b"/>
              <a:pathLst>
                <a:path w="15379" h="7469" extrusionOk="0">
                  <a:moveTo>
                    <a:pt x="2226" y="1"/>
                  </a:moveTo>
                  <a:cubicBezTo>
                    <a:pt x="2173" y="1"/>
                    <a:pt x="2124" y="29"/>
                    <a:pt x="2097" y="75"/>
                  </a:cubicBezTo>
                  <a:lnTo>
                    <a:pt x="27" y="3661"/>
                  </a:lnTo>
                  <a:cubicBezTo>
                    <a:pt x="0" y="3706"/>
                    <a:pt x="0" y="3763"/>
                    <a:pt x="27" y="3809"/>
                  </a:cubicBezTo>
                  <a:lnTo>
                    <a:pt x="2097" y="7395"/>
                  </a:lnTo>
                  <a:cubicBezTo>
                    <a:pt x="2124" y="7441"/>
                    <a:pt x="2173" y="7469"/>
                    <a:pt x="2226" y="7469"/>
                  </a:cubicBezTo>
                  <a:lnTo>
                    <a:pt x="13223" y="7469"/>
                  </a:lnTo>
                  <a:lnTo>
                    <a:pt x="15379" y="3735"/>
                  </a:lnTo>
                  <a:lnTo>
                    <a:pt x="13223" y="1"/>
                  </a:lnTo>
                  <a:close/>
                </a:path>
              </a:pathLst>
            </a:custGeom>
            <a:solidFill>
              <a:srgbClr val="F5F5F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5" name="Google Shape;140;p16">
              <a:extLst>
                <a:ext uri="{FF2B5EF4-FFF2-40B4-BE49-F238E27FC236}">
                  <a16:creationId xmlns:a16="http://schemas.microsoft.com/office/drawing/2014/main" id="{CEED8B04-3811-C9F1-202B-5F9058E20260}"/>
                </a:ext>
              </a:extLst>
            </p:cNvPr>
            <p:cNvSpPr/>
            <p:nvPr/>
          </p:nvSpPr>
          <p:spPr>
            <a:xfrm>
              <a:off x="7863008" y="2815207"/>
              <a:ext cx="645422" cy="883695"/>
            </a:xfrm>
            <a:custGeom>
              <a:avLst/>
              <a:gdLst/>
              <a:ahLst/>
              <a:cxnLst/>
              <a:rect l="l" t="t" r="r" b="b"/>
              <a:pathLst>
                <a:path w="5455" h="7469" extrusionOk="0">
                  <a:moveTo>
                    <a:pt x="0" y="1"/>
                  </a:moveTo>
                  <a:lnTo>
                    <a:pt x="2156" y="3735"/>
                  </a:lnTo>
                  <a:lnTo>
                    <a:pt x="0" y="7469"/>
                  </a:lnTo>
                  <a:lnTo>
                    <a:pt x="3255" y="7469"/>
                  </a:lnTo>
                  <a:cubicBezTo>
                    <a:pt x="3288" y="7469"/>
                    <a:pt x="3320" y="7451"/>
                    <a:pt x="3336" y="7423"/>
                  </a:cubicBezTo>
                  <a:lnTo>
                    <a:pt x="5438" y="3782"/>
                  </a:lnTo>
                  <a:cubicBezTo>
                    <a:pt x="5455" y="3753"/>
                    <a:pt x="5455" y="3717"/>
                    <a:pt x="5438" y="3688"/>
                  </a:cubicBezTo>
                  <a:lnTo>
                    <a:pt x="3336" y="47"/>
                  </a:lnTo>
                  <a:cubicBezTo>
                    <a:pt x="3320" y="18"/>
                    <a:pt x="3288" y="1"/>
                    <a:pt x="3255" y="1"/>
                  </a:cubicBezTo>
                  <a:close/>
                </a:path>
              </a:pathLst>
            </a:custGeom>
            <a:solidFill>
              <a:srgbClr val="66FFCC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27" name="Google Shape;142;p16">
            <a:extLst>
              <a:ext uri="{FF2B5EF4-FFF2-40B4-BE49-F238E27FC236}">
                <a16:creationId xmlns:a16="http://schemas.microsoft.com/office/drawing/2014/main" id="{50431C69-B6EE-F4A1-EFAB-905AE3507A67}"/>
              </a:ext>
            </a:extLst>
          </p:cNvPr>
          <p:cNvGrpSpPr/>
          <p:nvPr/>
        </p:nvGrpSpPr>
        <p:grpSpPr>
          <a:xfrm>
            <a:off x="2923348" y="2982694"/>
            <a:ext cx="3349056" cy="883813"/>
            <a:chOff x="635575" y="1759614"/>
            <a:chExt cx="3349056" cy="883813"/>
          </a:xfrm>
        </p:grpSpPr>
        <p:sp>
          <p:nvSpPr>
            <p:cNvPr id="28" name="Google Shape;143;p16">
              <a:extLst>
                <a:ext uri="{FF2B5EF4-FFF2-40B4-BE49-F238E27FC236}">
                  <a16:creationId xmlns:a16="http://schemas.microsoft.com/office/drawing/2014/main" id="{8A9B887B-4F2A-2C86-6F34-E47A9EB71138}"/>
                </a:ext>
              </a:extLst>
            </p:cNvPr>
            <p:cNvSpPr/>
            <p:nvPr/>
          </p:nvSpPr>
          <p:spPr>
            <a:xfrm>
              <a:off x="3168714" y="2289185"/>
              <a:ext cx="815917" cy="121746"/>
            </a:xfrm>
            <a:custGeom>
              <a:avLst/>
              <a:gdLst/>
              <a:ahLst/>
              <a:cxnLst/>
              <a:rect l="l" t="t" r="r" b="b"/>
              <a:pathLst>
                <a:path w="6896" h="1029" fill="none" extrusionOk="0">
                  <a:moveTo>
                    <a:pt x="6895" y="1029"/>
                  </a:moveTo>
                  <a:lnTo>
                    <a:pt x="0" y="1"/>
                  </a:lnTo>
                </a:path>
              </a:pathLst>
            </a:custGeom>
            <a:noFill/>
            <a:ln w="4450" cap="rnd" cmpd="sng">
              <a:solidFill>
                <a:schemeClr val="tx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" name="Google Shape;145;p16">
              <a:extLst>
                <a:ext uri="{FF2B5EF4-FFF2-40B4-BE49-F238E27FC236}">
                  <a16:creationId xmlns:a16="http://schemas.microsoft.com/office/drawing/2014/main" id="{56892093-FFFC-00F4-2615-AF19E6D8424E}"/>
                </a:ext>
              </a:extLst>
            </p:cNvPr>
            <p:cNvSpPr/>
            <p:nvPr/>
          </p:nvSpPr>
          <p:spPr>
            <a:xfrm>
              <a:off x="1025780" y="1759614"/>
              <a:ext cx="1837471" cy="883813"/>
            </a:xfrm>
            <a:custGeom>
              <a:avLst/>
              <a:gdLst/>
              <a:ahLst/>
              <a:cxnLst/>
              <a:rect l="l" t="t" r="r" b="b"/>
              <a:pathLst>
                <a:path w="15530" h="7470" extrusionOk="0">
                  <a:moveTo>
                    <a:pt x="2157" y="0"/>
                  </a:moveTo>
                  <a:lnTo>
                    <a:pt x="1" y="3735"/>
                  </a:lnTo>
                  <a:lnTo>
                    <a:pt x="2157" y="7469"/>
                  </a:lnTo>
                  <a:lnTo>
                    <a:pt x="13304" y="7469"/>
                  </a:lnTo>
                  <a:cubicBezTo>
                    <a:pt x="13357" y="7469"/>
                    <a:pt x="13406" y="7441"/>
                    <a:pt x="13432" y="7395"/>
                  </a:cubicBezTo>
                  <a:lnTo>
                    <a:pt x="15502" y="3809"/>
                  </a:lnTo>
                  <a:cubicBezTo>
                    <a:pt x="15529" y="3763"/>
                    <a:pt x="15529" y="3707"/>
                    <a:pt x="15502" y="3660"/>
                  </a:cubicBezTo>
                  <a:lnTo>
                    <a:pt x="13432" y="74"/>
                  </a:lnTo>
                  <a:cubicBezTo>
                    <a:pt x="13406" y="29"/>
                    <a:pt x="13357" y="0"/>
                    <a:pt x="1330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" name="Google Shape;146;p16">
              <a:extLst>
                <a:ext uri="{FF2B5EF4-FFF2-40B4-BE49-F238E27FC236}">
                  <a16:creationId xmlns:a16="http://schemas.microsoft.com/office/drawing/2014/main" id="{ECE60273-7F3E-DC9C-1363-B86A640D8296}"/>
                </a:ext>
              </a:extLst>
            </p:cNvPr>
            <p:cNvSpPr/>
            <p:nvPr/>
          </p:nvSpPr>
          <p:spPr>
            <a:xfrm>
              <a:off x="635575" y="1759614"/>
              <a:ext cx="645422" cy="883813"/>
            </a:xfrm>
            <a:custGeom>
              <a:avLst/>
              <a:gdLst/>
              <a:ahLst/>
              <a:cxnLst/>
              <a:rect l="l" t="t" r="r" b="b"/>
              <a:pathLst>
                <a:path w="5455" h="7470" extrusionOk="0">
                  <a:moveTo>
                    <a:pt x="2200" y="0"/>
                  </a:moveTo>
                  <a:cubicBezTo>
                    <a:pt x="2165" y="0"/>
                    <a:pt x="2135" y="19"/>
                    <a:pt x="2118" y="47"/>
                  </a:cubicBezTo>
                  <a:lnTo>
                    <a:pt x="17" y="3688"/>
                  </a:lnTo>
                  <a:cubicBezTo>
                    <a:pt x="0" y="3717"/>
                    <a:pt x="0" y="3753"/>
                    <a:pt x="17" y="3782"/>
                  </a:cubicBezTo>
                  <a:lnTo>
                    <a:pt x="2118" y="7422"/>
                  </a:lnTo>
                  <a:cubicBezTo>
                    <a:pt x="2135" y="7451"/>
                    <a:pt x="2165" y="7469"/>
                    <a:pt x="2200" y="7469"/>
                  </a:cubicBezTo>
                  <a:lnTo>
                    <a:pt x="5455" y="7469"/>
                  </a:lnTo>
                  <a:lnTo>
                    <a:pt x="3299" y="3735"/>
                  </a:lnTo>
                  <a:lnTo>
                    <a:pt x="5455" y="0"/>
                  </a:lnTo>
                  <a:close/>
                </a:path>
              </a:pathLst>
            </a:custGeom>
            <a:solidFill>
              <a:srgbClr val="66FFCC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33" name="Google Shape;148;p16">
            <a:extLst>
              <a:ext uri="{FF2B5EF4-FFF2-40B4-BE49-F238E27FC236}">
                <a16:creationId xmlns:a16="http://schemas.microsoft.com/office/drawing/2014/main" id="{AFE8E54F-FBA4-AECF-993B-0D9BE148FC32}"/>
              </a:ext>
            </a:extLst>
          </p:cNvPr>
          <p:cNvGrpSpPr/>
          <p:nvPr/>
        </p:nvGrpSpPr>
        <p:grpSpPr>
          <a:xfrm>
            <a:off x="3039012" y="4285023"/>
            <a:ext cx="3349056" cy="883695"/>
            <a:chOff x="635575" y="2815207"/>
            <a:chExt cx="3349056" cy="883695"/>
          </a:xfrm>
        </p:grpSpPr>
        <p:sp>
          <p:nvSpPr>
            <p:cNvPr id="34" name="Google Shape;149;p16">
              <a:extLst>
                <a:ext uri="{FF2B5EF4-FFF2-40B4-BE49-F238E27FC236}">
                  <a16:creationId xmlns:a16="http://schemas.microsoft.com/office/drawing/2014/main" id="{EA6308A4-4A5E-0E33-964F-93A877CA8FE6}"/>
                </a:ext>
              </a:extLst>
            </p:cNvPr>
            <p:cNvSpPr/>
            <p:nvPr/>
          </p:nvSpPr>
          <p:spPr>
            <a:xfrm>
              <a:off x="3168714" y="3142818"/>
              <a:ext cx="815917" cy="121864"/>
            </a:xfrm>
            <a:custGeom>
              <a:avLst/>
              <a:gdLst/>
              <a:ahLst/>
              <a:cxnLst/>
              <a:rect l="l" t="t" r="r" b="b"/>
              <a:pathLst>
                <a:path w="6896" h="1030" fill="none" extrusionOk="0">
                  <a:moveTo>
                    <a:pt x="6895" y="1"/>
                  </a:moveTo>
                  <a:lnTo>
                    <a:pt x="0" y="1029"/>
                  </a:lnTo>
                </a:path>
              </a:pathLst>
            </a:custGeom>
            <a:noFill/>
            <a:ln w="4450" cap="rnd" cmpd="sng">
              <a:solidFill>
                <a:schemeClr val="tx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6" name="Google Shape;151;p16">
              <a:extLst>
                <a:ext uri="{FF2B5EF4-FFF2-40B4-BE49-F238E27FC236}">
                  <a16:creationId xmlns:a16="http://schemas.microsoft.com/office/drawing/2014/main" id="{E7ED4234-034B-5887-C734-7B7F7D4714B7}"/>
                </a:ext>
              </a:extLst>
            </p:cNvPr>
            <p:cNvSpPr/>
            <p:nvPr/>
          </p:nvSpPr>
          <p:spPr>
            <a:xfrm>
              <a:off x="1025780" y="2815207"/>
              <a:ext cx="1837471" cy="883695"/>
            </a:xfrm>
            <a:custGeom>
              <a:avLst/>
              <a:gdLst/>
              <a:ahLst/>
              <a:cxnLst/>
              <a:rect l="l" t="t" r="r" b="b"/>
              <a:pathLst>
                <a:path w="15530" h="7469" extrusionOk="0">
                  <a:moveTo>
                    <a:pt x="2157" y="1"/>
                  </a:moveTo>
                  <a:lnTo>
                    <a:pt x="1" y="3735"/>
                  </a:lnTo>
                  <a:lnTo>
                    <a:pt x="2157" y="7469"/>
                  </a:lnTo>
                  <a:lnTo>
                    <a:pt x="13304" y="7469"/>
                  </a:lnTo>
                  <a:cubicBezTo>
                    <a:pt x="13357" y="7469"/>
                    <a:pt x="13406" y="7441"/>
                    <a:pt x="13432" y="7395"/>
                  </a:cubicBezTo>
                  <a:lnTo>
                    <a:pt x="15502" y="3809"/>
                  </a:lnTo>
                  <a:cubicBezTo>
                    <a:pt x="15529" y="3763"/>
                    <a:pt x="15529" y="3706"/>
                    <a:pt x="15502" y="3661"/>
                  </a:cubicBezTo>
                  <a:lnTo>
                    <a:pt x="13432" y="75"/>
                  </a:lnTo>
                  <a:cubicBezTo>
                    <a:pt x="13406" y="29"/>
                    <a:pt x="13357" y="1"/>
                    <a:pt x="1330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7" name="Google Shape;152;p16">
              <a:extLst>
                <a:ext uri="{FF2B5EF4-FFF2-40B4-BE49-F238E27FC236}">
                  <a16:creationId xmlns:a16="http://schemas.microsoft.com/office/drawing/2014/main" id="{225EFAA3-7299-BCE1-6C52-715B56C90EBC}"/>
                </a:ext>
              </a:extLst>
            </p:cNvPr>
            <p:cNvSpPr/>
            <p:nvPr/>
          </p:nvSpPr>
          <p:spPr>
            <a:xfrm>
              <a:off x="635575" y="2815207"/>
              <a:ext cx="645422" cy="883695"/>
            </a:xfrm>
            <a:custGeom>
              <a:avLst/>
              <a:gdLst/>
              <a:ahLst/>
              <a:cxnLst/>
              <a:rect l="l" t="t" r="r" b="b"/>
              <a:pathLst>
                <a:path w="5455" h="7469" extrusionOk="0">
                  <a:moveTo>
                    <a:pt x="2200" y="1"/>
                  </a:moveTo>
                  <a:cubicBezTo>
                    <a:pt x="2165" y="1"/>
                    <a:pt x="2135" y="18"/>
                    <a:pt x="2118" y="47"/>
                  </a:cubicBezTo>
                  <a:lnTo>
                    <a:pt x="17" y="3688"/>
                  </a:lnTo>
                  <a:cubicBezTo>
                    <a:pt x="0" y="3717"/>
                    <a:pt x="0" y="3753"/>
                    <a:pt x="17" y="3782"/>
                  </a:cubicBezTo>
                  <a:lnTo>
                    <a:pt x="2118" y="7423"/>
                  </a:lnTo>
                  <a:cubicBezTo>
                    <a:pt x="2135" y="7451"/>
                    <a:pt x="2165" y="7469"/>
                    <a:pt x="2200" y="7469"/>
                  </a:cubicBezTo>
                  <a:lnTo>
                    <a:pt x="5455" y="7469"/>
                  </a:lnTo>
                  <a:lnTo>
                    <a:pt x="3299" y="3735"/>
                  </a:lnTo>
                  <a:lnTo>
                    <a:pt x="5455" y="1"/>
                  </a:lnTo>
                  <a:close/>
                </a:path>
              </a:pathLst>
            </a:custGeom>
            <a:solidFill>
              <a:srgbClr val="66FFCC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" panose="020B0004020202020204" pitchFamily="34" charset="0"/>
              </a:endParaRPr>
            </a:p>
          </p:txBody>
        </p:sp>
      </p:grpSp>
      <p:sp>
        <p:nvSpPr>
          <p:cNvPr id="40" name="Google Shape;155;p16">
            <a:extLst>
              <a:ext uri="{FF2B5EF4-FFF2-40B4-BE49-F238E27FC236}">
                <a16:creationId xmlns:a16="http://schemas.microsoft.com/office/drawing/2014/main" id="{9BC31C1C-0470-148B-6DC5-2718768621FD}"/>
              </a:ext>
            </a:extLst>
          </p:cNvPr>
          <p:cNvSpPr/>
          <p:nvPr/>
        </p:nvSpPr>
        <p:spPr>
          <a:xfrm>
            <a:off x="6080593" y="5139664"/>
            <a:ext cx="613358" cy="551821"/>
          </a:xfrm>
          <a:custGeom>
            <a:avLst/>
            <a:gdLst/>
            <a:ahLst/>
            <a:cxnLst/>
            <a:rect l="l" t="t" r="r" b="b"/>
            <a:pathLst>
              <a:path w="5184" h="4664" fill="none" extrusionOk="0">
                <a:moveTo>
                  <a:pt x="5184" y="0"/>
                </a:moveTo>
                <a:lnTo>
                  <a:pt x="1" y="4664"/>
                </a:lnTo>
              </a:path>
            </a:pathLst>
          </a:custGeom>
          <a:noFill/>
          <a:ln w="4450" cap="rnd" cmpd="sng">
            <a:solidFill>
              <a:schemeClr val="tx1"/>
            </a:solidFill>
            <a:prstDash val="solid"/>
            <a:miter lim="8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42" name="Google Shape;157;p16">
            <a:extLst>
              <a:ext uri="{FF2B5EF4-FFF2-40B4-BE49-F238E27FC236}">
                <a16:creationId xmlns:a16="http://schemas.microsoft.com/office/drawing/2014/main" id="{27D50CDE-F498-9E12-0108-3C53962B82BD}"/>
              </a:ext>
            </a:extLst>
          </p:cNvPr>
          <p:cNvSpPr/>
          <p:nvPr/>
        </p:nvSpPr>
        <p:spPr>
          <a:xfrm>
            <a:off x="4114898" y="5611789"/>
            <a:ext cx="1837352" cy="883695"/>
          </a:xfrm>
          <a:custGeom>
            <a:avLst/>
            <a:gdLst/>
            <a:ahLst/>
            <a:cxnLst/>
            <a:rect l="l" t="t" r="r" b="b"/>
            <a:pathLst>
              <a:path w="15529" h="7469" extrusionOk="0">
                <a:moveTo>
                  <a:pt x="2156" y="0"/>
                </a:moveTo>
                <a:lnTo>
                  <a:pt x="1" y="3735"/>
                </a:lnTo>
                <a:lnTo>
                  <a:pt x="2156" y="7468"/>
                </a:lnTo>
                <a:lnTo>
                  <a:pt x="13304" y="7468"/>
                </a:lnTo>
                <a:cubicBezTo>
                  <a:pt x="13357" y="7468"/>
                  <a:pt x="13406" y="7440"/>
                  <a:pt x="13432" y="7394"/>
                </a:cubicBezTo>
                <a:lnTo>
                  <a:pt x="15502" y="3809"/>
                </a:lnTo>
                <a:cubicBezTo>
                  <a:pt x="15528" y="3763"/>
                  <a:pt x="15528" y="3706"/>
                  <a:pt x="15502" y="3660"/>
                </a:cubicBezTo>
                <a:lnTo>
                  <a:pt x="13432" y="74"/>
                </a:lnTo>
                <a:cubicBezTo>
                  <a:pt x="13406" y="28"/>
                  <a:pt x="13357" y="0"/>
                  <a:pt x="13304" y="0"/>
                </a:cubicBezTo>
                <a:close/>
              </a:path>
            </a:pathLst>
          </a:custGeom>
          <a:solidFill>
            <a:srgbClr val="F5F5F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43" name="Google Shape;158;p16">
            <a:extLst>
              <a:ext uri="{FF2B5EF4-FFF2-40B4-BE49-F238E27FC236}">
                <a16:creationId xmlns:a16="http://schemas.microsoft.com/office/drawing/2014/main" id="{F0773014-3494-1D28-41B8-824EF8DDD80F}"/>
              </a:ext>
            </a:extLst>
          </p:cNvPr>
          <p:cNvSpPr/>
          <p:nvPr/>
        </p:nvSpPr>
        <p:spPr>
          <a:xfrm>
            <a:off x="3724575" y="5611789"/>
            <a:ext cx="645540" cy="883695"/>
          </a:xfrm>
          <a:custGeom>
            <a:avLst/>
            <a:gdLst/>
            <a:ahLst/>
            <a:cxnLst/>
            <a:rect l="l" t="t" r="r" b="b"/>
            <a:pathLst>
              <a:path w="5456" h="7469" extrusionOk="0">
                <a:moveTo>
                  <a:pt x="2200" y="0"/>
                </a:moveTo>
                <a:cubicBezTo>
                  <a:pt x="2166" y="0"/>
                  <a:pt x="2136" y="18"/>
                  <a:pt x="2119" y="47"/>
                </a:cubicBezTo>
                <a:lnTo>
                  <a:pt x="17" y="3687"/>
                </a:lnTo>
                <a:cubicBezTo>
                  <a:pt x="0" y="3716"/>
                  <a:pt x="0" y="3752"/>
                  <a:pt x="17" y="3781"/>
                </a:cubicBezTo>
                <a:lnTo>
                  <a:pt x="2119" y="7422"/>
                </a:lnTo>
                <a:cubicBezTo>
                  <a:pt x="2136" y="7451"/>
                  <a:pt x="2166" y="7468"/>
                  <a:pt x="2200" y="7468"/>
                </a:cubicBezTo>
                <a:lnTo>
                  <a:pt x="5455" y="7468"/>
                </a:lnTo>
                <a:lnTo>
                  <a:pt x="3300" y="3735"/>
                </a:lnTo>
                <a:lnTo>
                  <a:pt x="5455" y="0"/>
                </a:lnTo>
                <a:close/>
              </a:path>
            </a:pathLst>
          </a:custGeom>
          <a:solidFill>
            <a:srgbClr val="66FFCC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</a:endParaRPr>
          </a:p>
        </p:txBody>
      </p:sp>
      <p:sp>
        <p:nvSpPr>
          <p:cNvPr id="45" name="Google Shape;161;p16">
            <a:extLst>
              <a:ext uri="{FF2B5EF4-FFF2-40B4-BE49-F238E27FC236}">
                <a16:creationId xmlns:a16="http://schemas.microsoft.com/office/drawing/2014/main" id="{5B028B08-D969-9F08-2E9F-741B157F8D24}"/>
              </a:ext>
            </a:extLst>
          </p:cNvPr>
          <p:cNvSpPr/>
          <p:nvPr/>
        </p:nvSpPr>
        <p:spPr>
          <a:xfrm>
            <a:off x="4069822" y="2068695"/>
            <a:ext cx="1837352" cy="883813"/>
          </a:xfrm>
          <a:custGeom>
            <a:avLst/>
            <a:gdLst/>
            <a:ahLst/>
            <a:cxnLst/>
            <a:rect l="l" t="t" r="r" b="b"/>
            <a:pathLst>
              <a:path w="15529" h="7470" extrusionOk="0">
                <a:moveTo>
                  <a:pt x="2156" y="1"/>
                </a:moveTo>
                <a:lnTo>
                  <a:pt x="1" y="3735"/>
                </a:lnTo>
                <a:lnTo>
                  <a:pt x="2156" y="7470"/>
                </a:lnTo>
                <a:lnTo>
                  <a:pt x="13304" y="7470"/>
                </a:lnTo>
                <a:cubicBezTo>
                  <a:pt x="13357" y="7470"/>
                  <a:pt x="13406" y="7441"/>
                  <a:pt x="13432" y="7396"/>
                </a:cubicBezTo>
                <a:lnTo>
                  <a:pt x="15502" y="3810"/>
                </a:lnTo>
                <a:cubicBezTo>
                  <a:pt x="15528" y="3763"/>
                  <a:pt x="15528" y="3707"/>
                  <a:pt x="15502" y="3661"/>
                </a:cubicBezTo>
                <a:lnTo>
                  <a:pt x="13432" y="75"/>
                </a:lnTo>
                <a:cubicBezTo>
                  <a:pt x="13406" y="30"/>
                  <a:pt x="13357" y="1"/>
                  <a:pt x="133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grpSp>
        <p:nvGrpSpPr>
          <p:cNvPr id="49" name="Google Shape;165;p16">
            <a:extLst>
              <a:ext uri="{FF2B5EF4-FFF2-40B4-BE49-F238E27FC236}">
                <a16:creationId xmlns:a16="http://schemas.microsoft.com/office/drawing/2014/main" id="{2851948E-082F-70F0-911F-FC6AE24B6AFD}"/>
              </a:ext>
            </a:extLst>
          </p:cNvPr>
          <p:cNvGrpSpPr/>
          <p:nvPr/>
        </p:nvGrpSpPr>
        <p:grpSpPr>
          <a:xfrm>
            <a:off x="6387272" y="3162859"/>
            <a:ext cx="1912484" cy="1912444"/>
            <a:chOff x="3625176" y="1820664"/>
            <a:chExt cx="1912484" cy="1912444"/>
          </a:xfrm>
        </p:grpSpPr>
        <p:sp>
          <p:nvSpPr>
            <p:cNvPr id="50" name="Google Shape;166;p16">
              <a:extLst>
                <a:ext uri="{FF2B5EF4-FFF2-40B4-BE49-F238E27FC236}">
                  <a16:creationId xmlns:a16="http://schemas.microsoft.com/office/drawing/2014/main" id="{8F623C9D-F613-72AC-9271-25FEAF2C7DF4}"/>
                </a:ext>
              </a:extLst>
            </p:cNvPr>
            <p:cNvSpPr/>
            <p:nvPr/>
          </p:nvSpPr>
          <p:spPr>
            <a:xfrm>
              <a:off x="3625176" y="1820664"/>
              <a:ext cx="1912484" cy="1912444"/>
            </a:xfrm>
            <a:custGeom>
              <a:avLst/>
              <a:gdLst/>
              <a:ahLst/>
              <a:cxnLst/>
              <a:rect l="l" t="t" r="r" b="b"/>
              <a:pathLst>
                <a:path w="16164" h="16164" extrusionOk="0">
                  <a:moveTo>
                    <a:pt x="8082" y="0"/>
                  </a:moveTo>
                  <a:cubicBezTo>
                    <a:pt x="3619" y="0"/>
                    <a:pt x="1" y="3619"/>
                    <a:pt x="1" y="8082"/>
                  </a:cubicBezTo>
                  <a:cubicBezTo>
                    <a:pt x="1" y="12546"/>
                    <a:pt x="3619" y="16164"/>
                    <a:pt x="8082" y="16164"/>
                  </a:cubicBezTo>
                  <a:cubicBezTo>
                    <a:pt x="12546" y="16164"/>
                    <a:pt x="16164" y="12546"/>
                    <a:pt x="16164" y="8082"/>
                  </a:cubicBezTo>
                  <a:cubicBezTo>
                    <a:pt x="16164" y="3619"/>
                    <a:pt x="12546" y="0"/>
                    <a:pt x="808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51" name="Google Shape;167;p16">
              <a:extLst>
                <a:ext uri="{FF2B5EF4-FFF2-40B4-BE49-F238E27FC236}">
                  <a16:creationId xmlns:a16="http://schemas.microsoft.com/office/drawing/2014/main" id="{9F2DF68A-D8DA-2CAA-793B-6EA89DAF2583}"/>
                </a:ext>
              </a:extLst>
            </p:cNvPr>
            <p:cNvSpPr/>
            <p:nvPr/>
          </p:nvSpPr>
          <p:spPr>
            <a:xfrm>
              <a:off x="3728821" y="1924306"/>
              <a:ext cx="1705192" cy="1705274"/>
            </a:xfrm>
            <a:custGeom>
              <a:avLst/>
              <a:gdLst/>
              <a:ahLst/>
              <a:cxnLst/>
              <a:rect l="l" t="t" r="r" b="b"/>
              <a:pathLst>
                <a:path w="14412" h="14413" fill="none" extrusionOk="0">
                  <a:moveTo>
                    <a:pt x="14411" y="7206"/>
                  </a:moveTo>
                  <a:cubicBezTo>
                    <a:pt x="14411" y="11186"/>
                    <a:pt x="11185" y="14412"/>
                    <a:pt x="7206" y="14412"/>
                  </a:cubicBezTo>
                  <a:cubicBezTo>
                    <a:pt x="3227" y="14412"/>
                    <a:pt x="0" y="11186"/>
                    <a:pt x="0" y="7206"/>
                  </a:cubicBezTo>
                  <a:cubicBezTo>
                    <a:pt x="0" y="3226"/>
                    <a:pt x="3227" y="1"/>
                    <a:pt x="7206" y="1"/>
                  </a:cubicBezTo>
                  <a:cubicBezTo>
                    <a:pt x="11185" y="1"/>
                    <a:pt x="14411" y="3226"/>
                    <a:pt x="14411" y="7206"/>
                  </a:cubicBezTo>
                  <a:close/>
                </a:path>
              </a:pathLst>
            </a:custGeom>
            <a:noFill/>
            <a:ln w="2525" cap="flat" cmpd="sng">
              <a:solidFill>
                <a:srgbClr val="CACBC9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53" name="Google Shape;169;p16">
            <a:extLst>
              <a:ext uri="{FF2B5EF4-FFF2-40B4-BE49-F238E27FC236}">
                <a16:creationId xmlns:a16="http://schemas.microsoft.com/office/drawing/2014/main" id="{EF41C29B-A392-1667-FD81-1DB6A8966A53}"/>
              </a:ext>
            </a:extLst>
          </p:cNvPr>
          <p:cNvSpPr/>
          <p:nvPr/>
        </p:nvSpPr>
        <p:spPr>
          <a:xfrm>
            <a:off x="6160605" y="2567949"/>
            <a:ext cx="613358" cy="551703"/>
          </a:xfrm>
          <a:custGeom>
            <a:avLst/>
            <a:gdLst/>
            <a:ahLst/>
            <a:cxnLst/>
            <a:rect l="l" t="t" r="r" b="b"/>
            <a:pathLst>
              <a:path w="5184" h="4663" fill="none" extrusionOk="0">
                <a:moveTo>
                  <a:pt x="5184" y="4663"/>
                </a:moveTo>
                <a:lnTo>
                  <a:pt x="1" y="0"/>
                </a:lnTo>
              </a:path>
            </a:pathLst>
          </a:custGeom>
          <a:noFill/>
          <a:ln w="4450" cap="rnd" cmpd="sng">
            <a:solidFill>
              <a:schemeClr val="tx1"/>
            </a:solidFill>
            <a:prstDash val="solid"/>
            <a:miter lim="8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55" name="Google Shape;171;p16">
            <a:extLst>
              <a:ext uri="{FF2B5EF4-FFF2-40B4-BE49-F238E27FC236}">
                <a16:creationId xmlns:a16="http://schemas.microsoft.com/office/drawing/2014/main" id="{237D28C0-8598-B107-07EA-05A3DDED9A6E}"/>
              </a:ext>
            </a:extLst>
          </p:cNvPr>
          <p:cNvSpPr/>
          <p:nvPr/>
        </p:nvSpPr>
        <p:spPr>
          <a:xfrm>
            <a:off x="4235960" y="1802578"/>
            <a:ext cx="1837352" cy="883813"/>
          </a:xfrm>
          <a:custGeom>
            <a:avLst/>
            <a:gdLst/>
            <a:ahLst/>
            <a:cxnLst/>
            <a:rect l="l" t="t" r="r" b="b"/>
            <a:pathLst>
              <a:path w="15529" h="7470" extrusionOk="0">
                <a:moveTo>
                  <a:pt x="2156" y="1"/>
                </a:moveTo>
                <a:lnTo>
                  <a:pt x="0" y="3735"/>
                </a:lnTo>
                <a:lnTo>
                  <a:pt x="2156" y="7470"/>
                </a:lnTo>
                <a:lnTo>
                  <a:pt x="13303" y="7470"/>
                </a:lnTo>
                <a:cubicBezTo>
                  <a:pt x="13356" y="7470"/>
                  <a:pt x="13405" y="7441"/>
                  <a:pt x="13432" y="7396"/>
                </a:cubicBezTo>
                <a:lnTo>
                  <a:pt x="15503" y="3810"/>
                </a:lnTo>
                <a:cubicBezTo>
                  <a:pt x="15529" y="3763"/>
                  <a:pt x="15529" y="3707"/>
                  <a:pt x="15503" y="3661"/>
                </a:cubicBezTo>
                <a:lnTo>
                  <a:pt x="13432" y="75"/>
                </a:lnTo>
                <a:cubicBezTo>
                  <a:pt x="13405" y="30"/>
                  <a:pt x="13356" y="1"/>
                  <a:pt x="13303" y="1"/>
                </a:cubicBezTo>
                <a:close/>
              </a:path>
            </a:pathLst>
          </a:custGeom>
          <a:solidFill>
            <a:srgbClr val="F5F5F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56" name="Google Shape;172;p16">
            <a:extLst>
              <a:ext uri="{FF2B5EF4-FFF2-40B4-BE49-F238E27FC236}">
                <a16:creationId xmlns:a16="http://schemas.microsoft.com/office/drawing/2014/main" id="{0EA7445D-2469-AC61-4A24-BEA1164ECB9A}"/>
              </a:ext>
            </a:extLst>
          </p:cNvPr>
          <p:cNvSpPr/>
          <p:nvPr/>
        </p:nvSpPr>
        <p:spPr>
          <a:xfrm>
            <a:off x="3912012" y="1802578"/>
            <a:ext cx="649226" cy="883813"/>
          </a:xfrm>
          <a:custGeom>
            <a:avLst/>
            <a:gdLst/>
            <a:ahLst/>
            <a:cxnLst/>
            <a:rect l="l" t="t" r="r" b="b"/>
            <a:pathLst>
              <a:path w="4894" h="7470" extrusionOk="0">
                <a:moveTo>
                  <a:pt x="2200" y="1"/>
                </a:moveTo>
                <a:cubicBezTo>
                  <a:pt x="2166" y="1"/>
                  <a:pt x="2136" y="19"/>
                  <a:pt x="2119" y="48"/>
                </a:cubicBezTo>
                <a:lnTo>
                  <a:pt x="17" y="3689"/>
                </a:lnTo>
                <a:cubicBezTo>
                  <a:pt x="0" y="3718"/>
                  <a:pt x="0" y="3754"/>
                  <a:pt x="17" y="3782"/>
                </a:cubicBezTo>
                <a:lnTo>
                  <a:pt x="2119" y="7423"/>
                </a:lnTo>
                <a:cubicBezTo>
                  <a:pt x="2136" y="7451"/>
                  <a:pt x="2166" y="7470"/>
                  <a:pt x="2200" y="7470"/>
                </a:cubicBezTo>
                <a:lnTo>
                  <a:pt x="4894" y="7470"/>
                </a:lnTo>
                <a:lnTo>
                  <a:pt x="2738" y="3735"/>
                </a:lnTo>
                <a:lnTo>
                  <a:pt x="4894" y="1"/>
                </a:lnTo>
                <a:close/>
              </a:path>
            </a:pathLst>
          </a:custGeom>
          <a:solidFill>
            <a:srgbClr val="66FFCC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</a:endParaRPr>
          </a:p>
        </p:txBody>
      </p:sp>
      <p:sp>
        <p:nvSpPr>
          <p:cNvPr id="59" name="Google Shape;175;p16">
            <a:extLst>
              <a:ext uri="{FF2B5EF4-FFF2-40B4-BE49-F238E27FC236}">
                <a16:creationId xmlns:a16="http://schemas.microsoft.com/office/drawing/2014/main" id="{B2C61E10-60F3-565F-085C-0EB6EF469AE3}"/>
              </a:ext>
            </a:extLst>
          </p:cNvPr>
          <p:cNvSpPr/>
          <p:nvPr/>
        </p:nvSpPr>
        <p:spPr>
          <a:xfrm>
            <a:off x="7940141" y="5134710"/>
            <a:ext cx="613240" cy="551821"/>
          </a:xfrm>
          <a:custGeom>
            <a:avLst/>
            <a:gdLst/>
            <a:ahLst/>
            <a:cxnLst/>
            <a:rect l="l" t="t" r="r" b="b"/>
            <a:pathLst>
              <a:path w="5183" h="4664" fill="none" extrusionOk="0">
                <a:moveTo>
                  <a:pt x="0" y="0"/>
                </a:moveTo>
                <a:lnTo>
                  <a:pt x="5182" y="4664"/>
                </a:lnTo>
              </a:path>
            </a:pathLst>
          </a:custGeom>
          <a:noFill/>
          <a:ln w="4450" cap="rnd" cmpd="sng">
            <a:solidFill>
              <a:schemeClr val="tx1"/>
            </a:solidFill>
            <a:prstDash val="solid"/>
            <a:miter lim="8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61" name="Google Shape;177;p16">
            <a:extLst>
              <a:ext uri="{FF2B5EF4-FFF2-40B4-BE49-F238E27FC236}">
                <a16:creationId xmlns:a16="http://schemas.microsoft.com/office/drawing/2014/main" id="{A261339F-9ECD-BBC5-C633-CCC750EC912D}"/>
              </a:ext>
            </a:extLst>
          </p:cNvPr>
          <p:cNvSpPr/>
          <p:nvPr/>
        </p:nvSpPr>
        <p:spPr>
          <a:xfrm>
            <a:off x="8646160" y="5611789"/>
            <a:ext cx="1819723" cy="883695"/>
          </a:xfrm>
          <a:custGeom>
            <a:avLst/>
            <a:gdLst/>
            <a:ahLst/>
            <a:cxnLst/>
            <a:rect l="l" t="t" r="r" b="b"/>
            <a:pathLst>
              <a:path w="15380" h="7469" extrusionOk="0">
                <a:moveTo>
                  <a:pt x="2226" y="0"/>
                </a:moveTo>
                <a:cubicBezTo>
                  <a:pt x="2173" y="0"/>
                  <a:pt x="2124" y="28"/>
                  <a:pt x="2098" y="74"/>
                </a:cubicBezTo>
                <a:lnTo>
                  <a:pt x="27" y="3660"/>
                </a:lnTo>
                <a:cubicBezTo>
                  <a:pt x="1" y="3706"/>
                  <a:pt x="1" y="3763"/>
                  <a:pt x="27" y="3809"/>
                </a:cubicBezTo>
                <a:lnTo>
                  <a:pt x="2098" y="7394"/>
                </a:lnTo>
                <a:cubicBezTo>
                  <a:pt x="2124" y="7440"/>
                  <a:pt x="2173" y="7468"/>
                  <a:pt x="2226" y="7468"/>
                </a:cubicBezTo>
                <a:lnTo>
                  <a:pt x="13223" y="7468"/>
                </a:lnTo>
                <a:lnTo>
                  <a:pt x="15379" y="3735"/>
                </a:lnTo>
                <a:lnTo>
                  <a:pt x="13223" y="0"/>
                </a:lnTo>
                <a:close/>
              </a:path>
            </a:pathLst>
          </a:custGeom>
          <a:solidFill>
            <a:srgbClr val="F5F5F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62" name="Google Shape;178;p16">
            <a:extLst>
              <a:ext uri="{FF2B5EF4-FFF2-40B4-BE49-F238E27FC236}">
                <a16:creationId xmlns:a16="http://schemas.microsoft.com/office/drawing/2014/main" id="{855C5135-39DF-F364-4681-F1BDE7A10CCF}"/>
              </a:ext>
            </a:extLst>
          </p:cNvPr>
          <p:cNvSpPr/>
          <p:nvPr/>
        </p:nvSpPr>
        <p:spPr>
          <a:xfrm>
            <a:off x="10210648" y="5611789"/>
            <a:ext cx="645540" cy="883695"/>
          </a:xfrm>
          <a:custGeom>
            <a:avLst/>
            <a:gdLst/>
            <a:ahLst/>
            <a:cxnLst/>
            <a:rect l="l" t="t" r="r" b="b"/>
            <a:pathLst>
              <a:path w="5456" h="7469" extrusionOk="0">
                <a:moveTo>
                  <a:pt x="0" y="0"/>
                </a:moveTo>
                <a:lnTo>
                  <a:pt x="2156" y="3735"/>
                </a:lnTo>
                <a:lnTo>
                  <a:pt x="0" y="7468"/>
                </a:lnTo>
                <a:lnTo>
                  <a:pt x="3255" y="7468"/>
                </a:lnTo>
                <a:cubicBezTo>
                  <a:pt x="3290" y="7468"/>
                  <a:pt x="3320" y="7451"/>
                  <a:pt x="3337" y="7422"/>
                </a:cubicBezTo>
                <a:lnTo>
                  <a:pt x="5438" y="3781"/>
                </a:lnTo>
                <a:cubicBezTo>
                  <a:pt x="5456" y="3752"/>
                  <a:pt x="5456" y="3716"/>
                  <a:pt x="5438" y="3687"/>
                </a:cubicBezTo>
                <a:lnTo>
                  <a:pt x="3337" y="47"/>
                </a:lnTo>
                <a:cubicBezTo>
                  <a:pt x="3320" y="18"/>
                  <a:pt x="3290" y="0"/>
                  <a:pt x="3255" y="0"/>
                </a:cubicBezTo>
                <a:close/>
              </a:path>
            </a:pathLst>
          </a:custGeom>
          <a:solidFill>
            <a:srgbClr val="66FFCC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</a:endParaRPr>
          </a:p>
        </p:txBody>
      </p:sp>
      <p:grpSp>
        <p:nvGrpSpPr>
          <p:cNvPr id="65" name="Google Shape;181;p16">
            <a:extLst>
              <a:ext uri="{FF2B5EF4-FFF2-40B4-BE49-F238E27FC236}">
                <a16:creationId xmlns:a16="http://schemas.microsoft.com/office/drawing/2014/main" id="{4E1D4DC4-2109-A3D0-7366-C324C9A8A28D}"/>
              </a:ext>
            </a:extLst>
          </p:cNvPr>
          <p:cNvGrpSpPr/>
          <p:nvPr/>
        </p:nvGrpSpPr>
        <p:grpSpPr>
          <a:xfrm>
            <a:off x="5132064" y="4485516"/>
            <a:ext cx="214390" cy="215218"/>
            <a:chOff x="2716400" y="3352179"/>
            <a:chExt cx="180661" cy="181358"/>
          </a:xfrm>
        </p:grpSpPr>
        <p:sp>
          <p:nvSpPr>
            <p:cNvPr id="66" name="Google Shape;182;p16">
              <a:extLst>
                <a:ext uri="{FF2B5EF4-FFF2-40B4-BE49-F238E27FC236}">
                  <a16:creationId xmlns:a16="http://schemas.microsoft.com/office/drawing/2014/main" id="{DE197874-ACA5-009C-C856-1308BA6C3F1C}"/>
                </a:ext>
              </a:extLst>
            </p:cNvPr>
            <p:cNvSpPr/>
            <p:nvPr/>
          </p:nvSpPr>
          <p:spPr>
            <a:xfrm>
              <a:off x="2802741" y="3352179"/>
              <a:ext cx="7179" cy="23131"/>
            </a:xfrm>
            <a:custGeom>
              <a:avLst/>
              <a:gdLst/>
              <a:ahLst/>
              <a:cxnLst/>
              <a:rect l="l" t="t" r="r" b="b"/>
              <a:pathLst>
                <a:path w="72" h="232" extrusionOk="0">
                  <a:moveTo>
                    <a:pt x="36" y="1"/>
                  </a:moveTo>
                  <a:cubicBezTo>
                    <a:pt x="17" y="1"/>
                    <a:pt x="0" y="17"/>
                    <a:pt x="0" y="37"/>
                  </a:cubicBezTo>
                  <a:lnTo>
                    <a:pt x="0" y="196"/>
                  </a:lnTo>
                  <a:cubicBezTo>
                    <a:pt x="0" y="216"/>
                    <a:pt x="17" y="231"/>
                    <a:pt x="36" y="231"/>
                  </a:cubicBezTo>
                  <a:cubicBezTo>
                    <a:pt x="56" y="231"/>
                    <a:pt x="72" y="216"/>
                    <a:pt x="72" y="196"/>
                  </a:cubicBezTo>
                  <a:lnTo>
                    <a:pt x="72" y="37"/>
                  </a:lnTo>
                  <a:cubicBezTo>
                    <a:pt x="72" y="17"/>
                    <a:pt x="56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67" name="Google Shape;183;p16">
              <a:extLst>
                <a:ext uri="{FF2B5EF4-FFF2-40B4-BE49-F238E27FC236}">
                  <a16:creationId xmlns:a16="http://schemas.microsoft.com/office/drawing/2014/main" id="{39F26307-34FC-EEE3-98ED-2A88F24BEF34}"/>
                </a:ext>
              </a:extLst>
            </p:cNvPr>
            <p:cNvSpPr/>
            <p:nvPr/>
          </p:nvSpPr>
          <p:spPr>
            <a:xfrm>
              <a:off x="2716400" y="3381292"/>
              <a:ext cx="180661" cy="152246"/>
            </a:xfrm>
            <a:custGeom>
              <a:avLst/>
              <a:gdLst/>
              <a:ahLst/>
              <a:cxnLst/>
              <a:rect l="l" t="t" r="r" b="b"/>
              <a:pathLst>
                <a:path w="1812" h="1527" extrusionOk="0">
                  <a:moveTo>
                    <a:pt x="793" y="72"/>
                  </a:moveTo>
                  <a:cubicBezTo>
                    <a:pt x="800" y="72"/>
                    <a:pt x="811" y="73"/>
                    <a:pt x="828" y="76"/>
                  </a:cubicBezTo>
                  <a:lnTo>
                    <a:pt x="982" y="105"/>
                  </a:lnTo>
                  <a:lnTo>
                    <a:pt x="890" y="198"/>
                  </a:lnTo>
                  <a:cubicBezTo>
                    <a:pt x="875" y="191"/>
                    <a:pt x="856" y="179"/>
                    <a:pt x="834" y="158"/>
                  </a:cubicBezTo>
                  <a:cubicBezTo>
                    <a:pt x="804" y="130"/>
                    <a:pt x="783" y="97"/>
                    <a:pt x="782" y="77"/>
                  </a:cubicBezTo>
                  <a:cubicBezTo>
                    <a:pt x="782" y="75"/>
                    <a:pt x="782" y="74"/>
                    <a:pt x="782" y="73"/>
                  </a:cubicBezTo>
                  <a:cubicBezTo>
                    <a:pt x="783" y="72"/>
                    <a:pt x="787" y="72"/>
                    <a:pt x="793" y="72"/>
                  </a:cubicBezTo>
                  <a:close/>
                  <a:moveTo>
                    <a:pt x="684" y="90"/>
                  </a:moveTo>
                  <a:cubicBezTo>
                    <a:pt x="694" y="90"/>
                    <a:pt x="704" y="93"/>
                    <a:pt x="713" y="98"/>
                  </a:cubicBezTo>
                  <a:cubicBezTo>
                    <a:pt x="725" y="147"/>
                    <a:pt x="766" y="192"/>
                    <a:pt x="785" y="209"/>
                  </a:cubicBezTo>
                  <a:cubicBezTo>
                    <a:pt x="798" y="222"/>
                    <a:pt x="843" y="262"/>
                    <a:pt x="888" y="273"/>
                  </a:cubicBezTo>
                  <a:cubicBezTo>
                    <a:pt x="893" y="282"/>
                    <a:pt x="897" y="292"/>
                    <a:pt x="897" y="303"/>
                  </a:cubicBezTo>
                  <a:cubicBezTo>
                    <a:pt x="897" y="318"/>
                    <a:pt x="892" y="331"/>
                    <a:pt x="882" y="340"/>
                  </a:cubicBezTo>
                  <a:cubicBezTo>
                    <a:pt x="872" y="350"/>
                    <a:pt x="858" y="355"/>
                    <a:pt x="844" y="355"/>
                  </a:cubicBezTo>
                  <a:cubicBezTo>
                    <a:pt x="830" y="355"/>
                    <a:pt x="817" y="350"/>
                    <a:pt x="808" y="340"/>
                  </a:cubicBezTo>
                  <a:lnTo>
                    <a:pt x="646" y="180"/>
                  </a:lnTo>
                  <a:cubicBezTo>
                    <a:pt x="637" y="169"/>
                    <a:pt x="631" y="156"/>
                    <a:pt x="631" y="142"/>
                  </a:cubicBezTo>
                  <a:cubicBezTo>
                    <a:pt x="631" y="128"/>
                    <a:pt x="637" y="115"/>
                    <a:pt x="646" y="105"/>
                  </a:cubicBezTo>
                  <a:cubicBezTo>
                    <a:pt x="657" y="95"/>
                    <a:pt x="670" y="90"/>
                    <a:pt x="684" y="90"/>
                  </a:cubicBezTo>
                  <a:close/>
                  <a:moveTo>
                    <a:pt x="590" y="246"/>
                  </a:moveTo>
                  <a:cubicBezTo>
                    <a:pt x="604" y="246"/>
                    <a:pt x="617" y="251"/>
                    <a:pt x="627" y="261"/>
                  </a:cubicBezTo>
                  <a:lnTo>
                    <a:pt x="757" y="391"/>
                  </a:lnTo>
                  <a:cubicBezTo>
                    <a:pt x="777" y="411"/>
                    <a:pt x="777" y="444"/>
                    <a:pt x="757" y="465"/>
                  </a:cubicBezTo>
                  <a:cubicBezTo>
                    <a:pt x="748" y="475"/>
                    <a:pt x="734" y="480"/>
                    <a:pt x="720" y="480"/>
                  </a:cubicBezTo>
                  <a:cubicBezTo>
                    <a:pt x="706" y="480"/>
                    <a:pt x="693" y="475"/>
                    <a:pt x="683" y="465"/>
                  </a:cubicBezTo>
                  <a:lnTo>
                    <a:pt x="584" y="366"/>
                  </a:lnTo>
                  <a:lnTo>
                    <a:pt x="583" y="366"/>
                  </a:lnTo>
                  <a:lnTo>
                    <a:pt x="553" y="335"/>
                  </a:lnTo>
                  <a:cubicBezTo>
                    <a:pt x="543" y="325"/>
                    <a:pt x="537" y="312"/>
                    <a:pt x="537" y="298"/>
                  </a:cubicBezTo>
                  <a:cubicBezTo>
                    <a:pt x="537" y="284"/>
                    <a:pt x="543" y="271"/>
                    <a:pt x="553" y="261"/>
                  </a:cubicBezTo>
                  <a:cubicBezTo>
                    <a:pt x="562" y="251"/>
                    <a:pt x="576" y="246"/>
                    <a:pt x="590" y="246"/>
                  </a:cubicBezTo>
                  <a:close/>
                  <a:moveTo>
                    <a:pt x="496" y="402"/>
                  </a:moveTo>
                  <a:cubicBezTo>
                    <a:pt x="510" y="402"/>
                    <a:pt x="523" y="407"/>
                    <a:pt x="534" y="417"/>
                  </a:cubicBezTo>
                  <a:lnTo>
                    <a:pt x="632" y="516"/>
                  </a:lnTo>
                  <a:cubicBezTo>
                    <a:pt x="642" y="525"/>
                    <a:pt x="647" y="538"/>
                    <a:pt x="647" y="552"/>
                  </a:cubicBezTo>
                  <a:cubicBezTo>
                    <a:pt x="647" y="566"/>
                    <a:pt x="642" y="579"/>
                    <a:pt x="632" y="590"/>
                  </a:cubicBezTo>
                  <a:cubicBezTo>
                    <a:pt x="622" y="600"/>
                    <a:pt x="609" y="605"/>
                    <a:pt x="595" y="605"/>
                  </a:cubicBezTo>
                  <a:cubicBezTo>
                    <a:pt x="581" y="605"/>
                    <a:pt x="568" y="600"/>
                    <a:pt x="558" y="590"/>
                  </a:cubicBezTo>
                  <a:lnTo>
                    <a:pt x="522" y="554"/>
                  </a:lnTo>
                  <a:lnTo>
                    <a:pt x="459" y="491"/>
                  </a:lnTo>
                  <a:cubicBezTo>
                    <a:pt x="449" y="482"/>
                    <a:pt x="444" y="469"/>
                    <a:pt x="444" y="454"/>
                  </a:cubicBezTo>
                  <a:cubicBezTo>
                    <a:pt x="444" y="440"/>
                    <a:pt x="449" y="427"/>
                    <a:pt x="459" y="417"/>
                  </a:cubicBezTo>
                  <a:cubicBezTo>
                    <a:pt x="469" y="407"/>
                    <a:pt x="482" y="402"/>
                    <a:pt x="496" y="402"/>
                  </a:cubicBezTo>
                  <a:close/>
                  <a:moveTo>
                    <a:pt x="434" y="589"/>
                  </a:moveTo>
                  <a:cubicBezTo>
                    <a:pt x="448" y="589"/>
                    <a:pt x="461" y="594"/>
                    <a:pt x="472" y="605"/>
                  </a:cubicBezTo>
                  <a:lnTo>
                    <a:pt x="507" y="641"/>
                  </a:lnTo>
                  <a:cubicBezTo>
                    <a:pt x="517" y="650"/>
                    <a:pt x="522" y="663"/>
                    <a:pt x="522" y="677"/>
                  </a:cubicBezTo>
                  <a:cubicBezTo>
                    <a:pt x="522" y="691"/>
                    <a:pt x="517" y="704"/>
                    <a:pt x="507" y="715"/>
                  </a:cubicBezTo>
                  <a:cubicBezTo>
                    <a:pt x="497" y="724"/>
                    <a:pt x="484" y="730"/>
                    <a:pt x="470" y="730"/>
                  </a:cubicBezTo>
                  <a:cubicBezTo>
                    <a:pt x="456" y="730"/>
                    <a:pt x="443" y="724"/>
                    <a:pt x="433" y="714"/>
                  </a:cubicBezTo>
                  <a:lnTo>
                    <a:pt x="428" y="710"/>
                  </a:lnTo>
                  <a:lnTo>
                    <a:pt x="397" y="679"/>
                  </a:lnTo>
                  <a:cubicBezTo>
                    <a:pt x="376" y="658"/>
                    <a:pt x="376" y="625"/>
                    <a:pt x="397" y="605"/>
                  </a:cubicBezTo>
                  <a:cubicBezTo>
                    <a:pt x="407" y="594"/>
                    <a:pt x="420" y="589"/>
                    <a:pt x="434" y="589"/>
                  </a:cubicBezTo>
                  <a:close/>
                  <a:moveTo>
                    <a:pt x="1091" y="121"/>
                  </a:moveTo>
                  <a:cubicBezTo>
                    <a:pt x="1104" y="121"/>
                    <a:pt x="1117" y="126"/>
                    <a:pt x="1127" y="136"/>
                  </a:cubicBezTo>
                  <a:cubicBezTo>
                    <a:pt x="1147" y="157"/>
                    <a:pt x="1147" y="190"/>
                    <a:pt x="1127" y="210"/>
                  </a:cubicBezTo>
                  <a:lnTo>
                    <a:pt x="1096" y="242"/>
                  </a:lnTo>
                  <a:lnTo>
                    <a:pt x="1060" y="277"/>
                  </a:lnTo>
                  <a:cubicBezTo>
                    <a:pt x="1046" y="291"/>
                    <a:pt x="1046" y="314"/>
                    <a:pt x="1060" y="328"/>
                  </a:cubicBezTo>
                  <a:cubicBezTo>
                    <a:pt x="1067" y="335"/>
                    <a:pt x="1076" y="338"/>
                    <a:pt x="1085" y="338"/>
                  </a:cubicBezTo>
                  <a:cubicBezTo>
                    <a:pt x="1095" y="338"/>
                    <a:pt x="1104" y="335"/>
                    <a:pt x="1111" y="328"/>
                  </a:cubicBezTo>
                  <a:lnTo>
                    <a:pt x="1141" y="297"/>
                  </a:lnTo>
                  <a:lnTo>
                    <a:pt x="1147" y="292"/>
                  </a:lnTo>
                  <a:cubicBezTo>
                    <a:pt x="1157" y="282"/>
                    <a:pt x="1170" y="277"/>
                    <a:pt x="1183" y="277"/>
                  </a:cubicBezTo>
                  <a:cubicBezTo>
                    <a:pt x="1197" y="277"/>
                    <a:pt x="1210" y="282"/>
                    <a:pt x="1221" y="292"/>
                  </a:cubicBezTo>
                  <a:cubicBezTo>
                    <a:pt x="1230" y="302"/>
                    <a:pt x="1236" y="316"/>
                    <a:pt x="1236" y="330"/>
                  </a:cubicBezTo>
                  <a:cubicBezTo>
                    <a:pt x="1236" y="344"/>
                    <a:pt x="1230" y="357"/>
                    <a:pt x="1221" y="366"/>
                  </a:cubicBezTo>
                  <a:lnTo>
                    <a:pt x="1189" y="398"/>
                  </a:lnTo>
                  <a:lnTo>
                    <a:pt x="1154" y="434"/>
                  </a:lnTo>
                  <a:cubicBezTo>
                    <a:pt x="1140" y="448"/>
                    <a:pt x="1140" y="470"/>
                    <a:pt x="1154" y="484"/>
                  </a:cubicBezTo>
                  <a:cubicBezTo>
                    <a:pt x="1161" y="491"/>
                    <a:pt x="1170" y="495"/>
                    <a:pt x="1179" y="495"/>
                  </a:cubicBezTo>
                  <a:cubicBezTo>
                    <a:pt x="1188" y="495"/>
                    <a:pt x="1197" y="491"/>
                    <a:pt x="1204" y="484"/>
                  </a:cubicBezTo>
                  <a:lnTo>
                    <a:pt x="1240" y="448"/>
                  </a:lnTo>
                  <a:cubicBezTo>
                    <a:pt x="1250" y="439"/>
                    <a:pt x="1263" y="433"/>
                    <a:pt x="1277" y="433"/>
                  </a:cubicBezTo>
                  <a:cubicBezTo>
                    <a:pt x="1292" y="433"/>
                    <a:pt x="1305" y="439"/>
                    <a:pt x="1314" y="448"/>
                  </a:cubicBezTo>
                  <a:cubicBezTo>
                    <a:pt x="1324" y="458"/>
                    <a:pt x="1329" y="471"/>
                    <a:pt x="1329" y="485"/>
                  </a:cubicBezTo>
                  <a:cubicBezTo>
                    <a:pt x="1329" y="499"/>
                    <a:pt x="1324" y="513"/>
                    <a:pt x="1314" y="523"/>
                  </a:cubicBezTo>
                  <a:lnTo>
                    <a:pt x="1251" y="585"/>
                  </a:lnTo>
                  <a:cubicBezTo>
                    <a:pt x="1237" y="599"/>
                    <a:pt x="1237" y="621"/>
                    <a:pt x="1251" y="635"/>
                  </a:cubicBezTo>
                  <a:cubicBezTo>
                    <a:pt x="1258" y="642"/>
                    <a:pt x="1268" y="646"/>
                    <a:pt x="1277" y="646"/>
                  </a:cubicBezTo>
                  <a:cubicBezTo>
                    <a:pt x="1286" y="646"/>
                    <a:pt x="1295" y="642"/>
                    <a:pt x="1302" y="635"/>
                  </a:cubicBezTo>
                  <a:lnTo>
                    <a:pt x="1333" y="605"/>
                  </a:lnTo>
                  <a:lnTo>
                    <a:pt x="1333" y="605"/>
                  </a:lnTo>
                  <a:cubicBezTo>
                    <a:pt x="1343" y="594"/>
                    <a:pt x="1356" y="589"/>
                    <a:pt x="1371" y="589"/>
                  </a:cubicBezTo>
                  <a:cubicBezTo>
                    <a:pt x="1385" y="589"/>
                    <a:pt x="1398" y="594"/>
                    <a:pt x="1408" y="605"/>
                  </a:cubicBezTo>
                  <a:cubicBezTo>
                    <a:pt x="1428" y="625"/>
                    <a:pt x="1428" y="658"/>
                    <a:pt x="1408" y="679"/>
                  </a:cubicBezTo>
                  <a:lnTo>
                    <a:pt x="1376" y="710"/>
                  </a:lnTo>
                  <a:lnTo>
                    <a:pt x="1327" y="759"/>
                  </a:lnTo>
                  <a:cubicBezTo>
                    <a:pt x="1313" y="773"/>
                    <a:pt x="1313" y="795"/>
                    <a:pt x="1327" y="809"/>
                  </a:cubicBezTo>
                  <a:cubicBezTo>
                    <a:pt x="1334" y="816"/>
                    <a:pt x="1343" y="820"/>
                    <a:pt x="1353" y="820"/>
                  </a:cubicBezTo>
                  <a:cubicBezTo>
                    <a:pt x="1361" y="820"/>
                    <a:pt x="1371" y="817"/>
                    <a:pt x="1378" y="810"/>
                  </a:cubicBezTo>
                  <a:lnTo>
                    <a:pt x="1402" y="786"/>
                  </a:lnTo>
                  <a:lnTo>
                    <a:pt x="1518" y="901"/>
                  </a:lnTo>
                  <a:lnTo>
                    <a:pt x="1188" y="1230"/>
                  </a:lnTo>
                  <a:lnTo>
                    <a:pt x="1071" y="1112"/>
                  </a:lnTo>
                  <a:cubicBezTo>
                    <a:pt x="1078" y="1107"/>
                    <a:pt x="1086" y="1101"/>
                    <a:pt x="1093" y="1093"/>
                  </a:cubicBezTo>
                  <a:lnTo>
                    <a:pt x="1126" y="1061"/>
                  </a:lnTo>
                  <a:cubicBezTo>
                    <a:pt x="1140" y="1047"/>
                    <a:pt x="1140" y="1025"/>
                    <a:pt x="1126" y="1011"/>
                  </a:cubicBezTo>
                  <a:cubicBezTo>
                    <a:pt x="1119" y="1004"/>
                    <a:pt x="1109" y="1000"/>
                    <a:pt x="1100" y="1000"/>
                  </a:cubicBezTo>
                  <a:cubicBezTo>
                    <a:pt x="1091" y="1000"/>
                    <a:pt x="1082" y="1004"/>
                    <a:pt x="1075" y="1011"/>
                  </a:cubicBezTo>
                  <a:lnTo>
                    <a:pt x="1044" y="1042"/>
                  </a:lnTo>
                  <a:cubicBezTo>
                    <a:pt x="1023" y="1062"/>
                    <a:pt x="992" y="1068"/>
                    <a:pt x="958" y="1068"/>
                  </a:cubicBezTo>
                  <a:cubicBezTo>
                    <a:pt x="941" y="1068"/>
                    <a:pt x="923" y="1066"/>
                    <a:pt x="906" y="1065"/>
                  </a:cubicBezTo>
                  <a:cubicBezTo>
                    <a:pt x="888" y="1064"/>
                    <a:pt x="871" y="1063"/>
                    <a:pt x="854" y="1063"/>
                  </a:cubicBezTo>
                  <a:cubicBezTo>
                    <a:pt x="814" y="1063"/>
                    <a:pt x="777" y="1069"/>
                    <a:pt x="750" y="1096"/>
                  </a:cubicBezTo>
                  <a:lnTo>
                    <a:pt x="618" y="1228"/>
                  </a:lnTo>
                  <a:lnTo>
                    <a:pt x="289" y="899"/>
                  </a:lnTo>
                  <a:lnTo>
                    <a:pt x="405" y="783"/>
                  </a:lnTo>
                  <a:cubicBezTo>
                    <a:pt x="424" y="795"/>
                    <a:pt x="447" y="801"/>
                    <a:pt x="470" y="801"/>
                  </a:cubicBezTo>
                  <a:cubicBezTo>
                    <a:pt x="503" y="801"/>
                    <a:pt x="534" y="788"/>
                    <a:pt x="558" y="765"/>
                  </a:cubicBezTo>
                  <a:cubicBezTo>
                    <a:pt x="581" y="742"/>
                    <a:pt x="594" y="710"/>
                    <a:pt x="594" y="677"/>
                  </a:cubicBezTo>
                  <a:cubicBezTo>
                    <a:pt x="594" y="677"/>
                    <a:pt x="594" y="676"/>
                    <a:pt x="594" y="676"/>
                  </a:cubicBezTo>
                  <a:lnTo>
                    <a:pt x="595" y="676"/>
                  </a:lnTo>
                  <a:cubicBezTo>
                    <a:pt x="628" y="676"/>
                    <a:pt x="659" y="663"/>
                    <a:pt x="683" y="641"/>
                  </a:cubicBezTo>
                  <a:cubicBezTo>
                    <a:pt x="706" y="617"/>
                    <a:pt x="719" y="586"/>
                    <a:pt x="719" y="552"/>
                  </a:cubicBezTo>
                  <a:cubicBezTo>
                    <a:pt x="719" y="552"/>
                    <a:pt x="719" y="552"/>
                    <a:pt x="719" y="552"/>
                  </a:cubicBezTo>
                  <a:lnTo>
                    <a:pt x="720" y="552"/>
                  </a:lnTo>
                  <a:cubicBezTo>
                    <a:pt x="753" y="552"/>
                    <a:pt x="784" y="539"/>
                    <a:pt x="808" y="516"/>
                  </a:cubicBezTo>
                  <a:cubicBezTo>
                    <a:pt x="832" y="491"/>
                    <a:pt x="844" y="459"/>
                    <a:pt x="844" y="427"/>
                  </a:cubicBezTo>
                  <a:lnTo>
                    <a:pt x="844" y="427"/>
                  </a:lnTo>
                  <a:cubicBezTo>
                    <a:pt x="878" y="427"/>
                    <a:pt x="909" y="414"/>
                    <a:pt x="933" y="391"/>
                  </a:cubicBezTo>
                  <a:cubicBezTo>
                    <a:pt x="955" y="367"/>
                    <a:pt x="968" y="336"/>
                    <a:pt x="968" y="303"/>
                  </a:cubicBezTo>
                  <a:cubicBezTo>
                    <a:pt x="968" y="280"/>
                    <a:pt x="962" y="257"/>
                    <a:pt x="950" y="238"/>
                  </a:cubicBezTo>
                  <a:lnTo>
                    <a:pt x="1052" y="137"/>
                  </a:lnTo>
                  <a:cubicBezTo>
                    <a:pt x="1060" y="129"/>
                    <a:pt x="1070" y="124"/>
                    <a:pt x="1079" y="122"/>
                  </a:cubicBezTo>
                  <a:lnTo>
                    <a:pt x="1083" y="122"/>
                  </a:lnTo>
                  <a:cubicBezTo>
                    <a:pt x="1085" y="121"/>
                    <a:pt x="1088" y="121"/>
                    <a:pt x="1091" y="121"/>
                  </a:cubicBezTo>
                  <a:close/>
                  <a:moveTo>
                    <a:pt x="1629" y="910"/>
                  </a:moveTo>
                  <a:cubicBezTo>
                    <a:pt x="1642" y="910"/>
                    <a:pt x="1654" y="916"/>
                    <a:pt x="1663" y="924"/>
                  </a:cubicBezTo>
                  <a:lnTo>
                    <a:pt x="1725" y="987"/>
                  </a:lnTo>
                  <a:cubicBezTo>
                    <a:pt x="1735" y="997"/>
                    <a:pt x="1739" y="1008"/>
                    <a:pt x="1739" y="1021"/>
                  </a:cubicBezTo>
                  <a:cubicBezTo>
                    <a:pt x="1739" y="1034"/>
                    <a:pt x="1735" y="1047"/>
                    <a:pt x="1725" y="1055"/>
                  </a:cubicBezTo>
                  <a:lnTo>
                    <a:pt x="1343" y="1438"/>
                  </a:lnTo>
                  <a:cubicBezTo>
                    <a:pt x="1333" y="1446"/>
                    <a:pt x="1322" y="1452"/>
                    <a:pt x="1309" y="1452"/>
                  </a:cubicBezTo>
                  <a:cubicBezTo>
                    <a:pt x="1296" y="1452"/>
                    <a:pt x="1284" y="1446"/>
                    <a:pt x="1275" y="1438"/>
                  </a:cubicBezTo>
                  <a:lnTo>
                    <a:pt x="1212" y="1375"/>
                  </a:lnTo>
                  <a:cubicBezTo>
                    <a:pt x="1203" y="1366"/>
                    <a:pt x="1198" y="1354"/>
                    <a:pt x="1198" y="1341"/>
                  </a:cubicBezTo>
                  <a:cubicBezTo>
                    <a:pt x="1198" y="1329"/>
                    <a:pt x="1203" y="1316"/>
                    <a:pt x="1212" y="1308"/>
                  </a:cubicBezTo>
                  <a:lnTo>
                    <a:pt x="1595" y="924"/>
                  </a:lnTo>
                  <a:cubicBezTo>
                    <a:pt x="1604" y="916"/>
                    <a:pt x="1616" y="910"/>
                    <a:pt x="1629" y="910"/>
                  </a:cubicBezTo>
                  <a:close/>
                  <a:moveTo>
                    <a:pt x="793" y="0"/>
                  </a:moveTo>
                  <a:cubicBezTo>
                    <a:pt x="770" y="0"/>
                    <a:pt x="748" y="5"/>
                    <a:pt x="732" y="20"/>
                  </a:cubicBezTo>
                  <a:cubicBezTo>
                    <a:pt x="730" y="22"/>
                    <a:pt x="728" y="23"/>
                    <a:pt x="727" y="26"/>
                  </a:cubicBezTo>
                  <a:cubicBezTo>
                    <a:pt x="713" y="21"/>
                    <a:pt x="698" y="18"/>
                    <a:pt x="683" y="18"/>
                  </a:cubicBezTo>
                  <a:cubicBezTo>
                    <a:pt x="651" y="18"/>
                    <a:pt x="620" y="30"/>
                    <a:pt x="596" y="55"/>
                  </a:cubicBezTo>
                  <a:cubicBezTo>
                    <a:pt x="572" y="77"/>
                    <a:pt x="560" y="109"/>
                    <a:pt x="560" y="142"/>
                  </a:cubicBezTo>
                  <a:cubicBezTo>
                    <a:pt x="560" y="154"/>
                    <a:pt x="562" y="166"/>
                    <a:pt x="564" y="177"/>
                  </a:cubicBezTo>
                  <a:cubicBezTo>
                    <a:pt x="541" y="181"/>
                    <a:pt x="520" y="194"/>
                    <a:pt x="502" y="210"/>
                  </a:cubicBezTo>
                  <a:cubicBezTo>
                    <a:pt x="479" y="234"/>
                    <a:pt x="466" y="265"/>
                    <a:pt x="466" y="298"/>
                  </a:cubicBezTo>
                  <a:cubicBezTo>
                    <a:pt x="466" y="310"/>
                    <a:pt x="467" y="322"/>
                    <a:pt x="471" y="333"/>
                  </a:cubicBezTo>
                  <a:cubicBezTo>
                    <a:pt x="447" y="338"/>
                    <a:pt x="426" y="349"/>
                    <a:pt x="409" y="366"/>
                  </a:cubicBezTo>
                  <a:cubicBezTo>
                    <a:pt x="385" y="390"/>
                    <a:pt x="372" y="421"/>
                    <a:pt x="372" y="454"/>
                  </a:cubicBezTo>
                  <a:cubicBezTo>
                    <a:pt x="372" y="480"/>
                    <a:pt x="380" y="503"/>
                    <a:pt x="394" y="524"/>
                  </a:cubicBezTo>
                  <a:cubicBezTo>
                    <a:pt x="376" y="531"/>
                    <a:pt x="360" y="540"/>
                    <a:pt x="347" y="554"/>
                  </a:cubicBezTo>
                  <a:cubicBezTo>
                    <a:pt x="298" y="602"/>
                    <a:pt x="298" y="681"/>
                    <a:pt x="347" y="730"/>
                  </a:cubicBezTo>
                  <a:lnTo>
                    <a:pt x="352" y="735"/>
                  </a:lnTo>
                  <a:lnTo>
                    <a:pt x="233" y="854"/>
                  </a:lnTo>
                  <a:cubicBezTo>
                    <a:pt x="217" y="846"/>
                    <a:pt x="200" y="842"/>
                    <a:pt x="182" y="842"/>
                  </a:cubicBezTo>
                  <a:cubicBezTo>
                    <a:pt x="152" y="842"/>
                    <a:pt x="121" y="854"/>
                    <a:pt x="98" y="877"/>
                  </a:cubicBezTo>
                  <a:lnTo>
                    <a:pt x="35" y="940"/>
                  </a:lnTo>
                  <a:cubicBezTo>
                    <a:pt x="12" y="963"/>
                    <a:pt x="0" y="992"/>
                    <a:pt x="0" y="1025"/>
                  </a:cubicBezTo>
                  <a:cubicBezTo>
                    <a:pt x="0" y="1056"/>
                    <a:pt x="12" y="1087"/>
                    <a:pt x="35" y="1109"/>
                  </a:cubicBezTo>
                  <a:lnTo>
                    <a:pt x="114" y="1188"/>
                  </a:lnTo>
                  <a:cubicBezTo>
                    <a:pt x="121" y="1195"/>
                    <a:pt x="130" y="1199"/>
                    <a:pt x="139" y="1199"/>
                  </a:cubicBezTo>
                  <a:cubicBezTo>
                    <a:pt x="148" y="1199"/>
                    <a:pt x="157" y="1195"/>
                    <a:pt x="164" y="1188"/>
                  </a:cubicBezTo>
                  <a:cubicBezTo>
                    <a:pt x="178" y="1174"/>
                    <a:pt x="178" y="1151"/>
                    <a:pt x="164" y="1137"/>
                  </a:cubicBezTo>
                  <a:lnTo>
                    <a:pt x="85" y="1058"/>
                  </a:lnTo>
                  <a:cubicBezTo>
                    <a:pt x="76" y="1049"/>
                    <a:pt x="72" y="1037"/>
                    <a:pt x="72" y="1025"/>
                  </a:cubicBezTo>
                  <a:cubicBezTo>
                    <a:pt x="72" y="1012"/>
                    <a:pt x="76" y="999"/>
                    <a:pt x="85" y="991"/>
                  </a:cubicBezTo>
                  <a:lnTo>
                    <a:pt x="149" y="928"/>
                  </a:lnTo>
                  <a:cubicBezTo>
                    <a:pt x="158" y="919"/>
                    <a:pt x="170" y="914"/>
                    <a:pt x="182" y="914"/>
                  </a:cubicBezTo>
                  <a:cubicBezTo>
                    <a:pt x="191" y="914"/>
                    <a:pt x="200" y="916"/>
                    <a:pt x="207" y="921"/>
                  </a:cubicBezTo>
                  <a:cubicBezTo>
                    <a:pt x="208" y="923"/>
                    <a:pt x="210" y="924"/>
                    <a:pt x="211" y="926"/>
                  </a:cubicBezTo>
                  <a:cubicBezTo>
                    <a:pt x="214" y="930"/>
                    <a:pt x="218" y="931"/>
                    <a:pt x="222" y="933"/>
                  </a:cubicBezTo>
                  <a:lnTo>
                    <a:pt x="584" y="1295"/>
                  </a:lnTo>
                  <a:cubicBezTo>
                    <a:pt x="586" y="1299"/>
                    <a:pt x="588" y="1302"/>
                    <a:pt x="591" y="1306"/>
                  </a:cubicBezTo>
                  <a:cubicBezTo>
                    <a:pt x="594" y="1309"/>
                    <a:pt x="597" y="1311"/>
                    <a:pt x="601" y="1313"/>
                  </a:cubicBezTo>
                  <a:cubicBezTo>
                    <a:pt x="609" y="1322"/>
                    <a:pt x="613" y="1332"/>
                    <a:pt x="613" y="1344"/>
                  </a:cubicBezTo>
                  <a:cubicBezTo>
                    <a:pt x="613" y="1357"/>
                    <a:pt x="608" y="1369"/>
                    <a:pt x="599" y="1378"/>
                  </a:cubicBezTo>
                  <a:lnTo>
                    <a:pt x="536" y="1441"/>
                  </a:lnTo>
                  <a:cubicBezTo>
                    <a:pt x="527" y="1450"/>
                    <a:pt x="514" y="1455"/>
                    <a:pt x="502" y="1455"/>
                  </a:cubicBezTo>
                  <a:cubicBezTo>
                    <a:pt x="490" y="1455"/>
                    <a:pt x="478" y="1450"/>
                    <a:pt x="468" y="1441"/>
                  </a:cubicBezTo>
                  <a:lnTo>
                    <a:pt x="390" y="1362"/>
                  </a:lnTo>
                  <a:cubicBezTo>
                    <a:pt x="383" y="1355"/>
                    <a:pt x="373" y="1351"/>
                    <a:pt x="364" y="1351"/>
                  </a:cubicBezTo>
                  <a:cubicBezTo>
                    <a:pt x="355" y="1351"/>
                    <a:pt x="346" y="1355"/>
                    <a:pt x="339" y="1362"/>
                  </a:cubicBezTo>
                  <a:cubicBezTo>
                    <a:pt x="325" y="1376"/>
                    <a:pt x="325" y="1398"/>
                    <a:pt x="339" y="1412"/>
                  </a:cubicBezTo>
                  <a:lnTo>
                    <a:pt x="418" y="1492"/>
                  </a:lnTo>
                  <a:cubicBezTo>
                    <a:pt x="441" y="1515"/>
                    <a:pt x="472" y="1527"/>
                    <a:pt x="502" y="1527"/>
                  </a:cubicBezTo>
                  <a:cubicBezTo>
                    <a:pt x="533" y="1527"/>
                    <a:pt x="563" y="1515"/>
                    <a:pt x="587" y="1492"/>
                  </a:cubicBezTo>
                  <a:lnTo>
                    <a:pt x="650" y="1428"/>
                  </a:lnTo>
                  <a:cubicBezTo>
                    <a:pt x="672" y="1406"/>
                    <a:pt x="685" y="1376"/>
                    <a:pt x="685" y="1344"/>
                  </a:cubicBezTo>
                  <a:cubicBezTo>
                    <a:pt x="685" y="1322"/>
                    <a:pt x="679" y="1300"/>
                    <a:pt x="666" y="1281"/>
                  </a:cubicBezTo>
                  <a:lnTo>
                    <a:pt x="801" y="1147"/>
                  </a:lnTo>
                  <a:cubicBezTo>
                    <a:pt x="810" y="1137"/>
                    <a:pt x="830" y="1134"/>
                    <a:pt x="852" y="1134"/>
                  </a:cubicBezTo>
                  <a:cubicBezTo>
                    <a:pt x="867" y="1134"/>
                    <a:pt x="884" y="1135"/>
                    <a:pt x="900" y="1137"/>
                  </a:cubicBezTo>
                  <a:cubicBezTo>
                    <a:pt x="919" y="1138"/>
                    <a:pt x="939" y="1139"/>
                    <a:pt x="960" y="1139"/>
                  </a:cubicBezTo>
                  <a:cubicBezTo>
                    <a:pt x="971" y="1139"/>
                    <a:pt x="983" y="1139"/>
                    <a:pt x="995" y="1137"/>
                  </a:cubicBezTo>
                  <a:lnTo>
                    <a:pt x="1141" y="1284"/>
                  </a:lnTo>
                  <a:cubicBezTo>
                    <a:pt x="1132" y="1301"/>
                    <a:pt x="1126" y="1321"/>
                    <a:pt x="1126" y="1341"/>
                  </a:cubicBezTo>
                  <a:cubicBezTo>
                    <a:pt x="1126" y="1373"/>
                    <a:pt x="1139" y="1403"/>
                    <a:pt x="1161" y="1426"/>
                  </a:cubicBezTo>
                  <a:lnTo>
                    <a:pt x="1224" y="1488"/>
                  </a:lnTo>
                  <a:cubicBezTo>
                    <a:pt x="1247" y="1511"/>
                    <a:pt x="1277" y="1523"/>
                    <a:pt x="1309" y="1523"/>
                  </a:cubicBezTo>
                  <a:cubicBezTo>
                    <a:pt x="1340" y="1523"/>
                    <a:pt x="1371" y="1511"/>
                    <a:pt x="1393" y="1488"/>
                  </a:cubicBezTo>
                  <a:lnTo>
                    <a:pt x="1776" y="1106"/>
                  </a:lnTo>
                  <a:cubicBezTo>
                    <a:pt x="1799" y="1083"/>
                    <a:pt x="1811" y="1054"/>
                    <a:pt x="1811" y="1021"/>
                  </a:cubicBezTo>
                  <a:cubicBezTo>
                    <a:pt x="1811" y="990"/>
                    <a:pt x="1799" y="959"/>
                    <a:pt x="1776" y="937"/>
                  </a:cubicBezTo>
                  <a:lnTo>
                    <a:pt x="1713" y="874"/>
                  </a:lnTo>
                  <a:cubicBezTo>
                    <a:pt x="1691" y="852"/>
                    <a:pt x="1661" y="840"/>
                    <a:pt x="1629" y="840"/>
                  </a:cubicBezTo>
                  <a:cubicBezTo>
                    <a:pt x="1608" y="840"/>
                    <a:pt x="1589" y="844"/>
                    <a:pt x="1572" y="854"/>
                  </a:cubicBezTo>
                  <a:lnTo>
                    <a:pt x="1452" y="735"/>
                  </a:lnTo>
                  <a:lnTo>
                    <a:pt x="1458" y="729"/>
                  </a:lnTo>
                  <a:cubicBezTo>
                    <a:pt x="1506" y="681"/>
                    <a:pt x="1506" y="602"/>
                    <a:pt x="1458" y="554"/>
                  </a:cubicBezTo>
                  <a:cubicBezTo>
                    <a:pt x="1441" y="537"/>
                    <a:pt x="1420" y="525"/>
                    <a:pt x="1396" y="520"/>
                  </a:cubicBezTo>
                  <a:cubicBezTo>
                    <a:pt x="1399" y="509"/>
                    <a:pt x="1401" y="497"/>
                    <a:pt x="1401" y="485"/>
                  </a:cubicBezTo>
                  <a:cubicBezTo>
                    <a:pt x="1401" y="452"/>
                    <a:pt x="1388" y="421"/>
                    <a:pt x="1365" y="398"/>
                  </a:cubicBezTo>
                  <a:cubicBezTo>
                    <a:pt x="1347" y="380"/>
                    <a:pt x="1326" y="369"/>
                    <a:pt x="1303" y="364"/>
                  </a:cubicBezTo>
                  <a:cubicBezTo>
                    <a:pt x="1305" y="353"/>
                    <a:pt x="1307" y="341"/>
                    <a:pt x="1307" y="330"/>
                  </a:cubicBezTo>
                  <a:cubicBezTo>
                    <a:pt x="1307" y="297"/>
                    <a:pt x="1294" y="265"/>
                    <a:pt x="1271" y="242"/>
                  </a:cubicBezTo>
                  <a:cubicBezTo>
                    <a:pt x="1253" y="224"/>
                    <a:pt x="1232" y="213"/>
                    <a:pt x="1209" y="208"/>
                  </a:cubicBezTo>
                  <a:cubicBezTo>
                    <a:pt x="1221" y="166"/>
                    <a:pt x="1210" y="118"/>
                    <a:pt x="1178" y="85"/>
                  </a:cubicBezTo>
                  <a:cubicBezTo>
                    <a:pt x="1153" y="61"/>
                    <a:pt x="1121" y="50"/>
                    <a:pt x="1089" y="50"/>
                  </a:cubicBezTo>
                  <a:cubicBezTo>
                    <a:pt x="1085" y="50"/>
                    <a:pt x="1081" y="50"/>
                    <a:pt x="1077" y="50"/>
                  </a:cubicBezTo>
                  <a:lnTo>
                    <a:pt x="841" y="6"/>
                  </a:lnTo>
                  <a:cubicBezTo>
                    <a:pt x="826" y="3"/>
                    <a:pt x="809" y="0"/>
                    <a:pt x="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68" name="Google Shape;184;p16">
              <a:extLst>
                <a:ext uri="{FF2B5EF4-FFF2-40B4-BE49-F238E27FC236}">
                  <a16:creationId xmlns:a16="http://schemas.microsoft.com/office/drawing/2014/main" id="{FA7D2190-183C-6C92-57FA-E108558D0CE5}"/>
                </a:ext>
              </a:extLst>
            </p:cNvPr>
            <p:cNvSpPr/>
            <p:nvPr/>
          </p:nvSpPr>
          <p:spPr>
            <a:xfrm>
              <a:off x="2744615" y="3353176"/>
              <a:ext cx="20838" cy="20240"/>
            </a:xfrm>
            <a:custGeom>
              <a:avLst/>
              <a:gdLst/>
              <a:ahLst/>
              <a:cxnLst/>
              <a:rect l="l" t="t" r="r" b="b"/>
              <a:pathLst>
                <a:path w="209" h="203" extrusionOk="0">
                  <a:moveTo>
                    <a:pt x="39" y="1"/>
                  </a:moveTo>
                  <a:cubicBezTo>
                    <a:pt x="30" y="1"/>
                    <a:pt x="21" y="4"/>
                    <a:pt x="14" y="11"/>
                  </a:cubicBezTo>
                  <a:cubicBezTo>
                    <a:pt x="0" y="25"/>
                    <a:pt x="0" y="48"/>
                    <a:pt x="14" y="62"/>
                  </a:cubicBezTo>
                  <a:lnTo>
                    <a:pt x="145" y="192"/>
                  </a:lnTo>
                  <a:cubicBezTo>
                    <a:pt x="152" y="199"/>
                    <a:pt x="161" y="202"/>
                    <a:pt x="170" y="202"/>
                  </a:cubicBezTo>
                  <a:cubicBezTo>
                    <a:pt x="179" y="202"/>
                    <a:pt x="188" y="199"/>
                    <a:pt x="195" y="192"/>
                  </a:cubicBezTo>
                  <a:cubicBezTo>
                    <a:pt x="209" y="178"/>
                    <a:pt x="209" y="155"/>
                    <a:pt x="195" y="141"/>
                  </a:cubicBezTo>
                  <a:lnTo>
                    <a:pt x="65" y="11"/>
                  </a:lnTo>
                  <a:cubicBezTo>
                    <a:pt x="58" y="4"/>
                    <a:pt x="48" y="1"/>
                    <a:pt x="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69" name="Google Shape;185;p16">
              <a:extLst>
                <a:ext uri="{FF2B5EF4-FFF2-40B4-BE49-F238E27FC236}">
                  <a16:creationId xmlns:a16="http://schemas.microsoft.com/office/drawing/2014/main" id="{7E7218B0-7B9C-B229-5035-348847C70315}"/>
                </a:ext>
              </a:extLst>
            </p:cNvPr>
            <p:cNvSpPr/>
            <p:nvPr/>
          </p:nvSpPr>
          <p:spPr>
            <a:xfrm>
              <a:off x="2847208" y="3353176"/>
              <a:ext cx="20938" cy="20240"/>
            </a:xfrm>
            <a:custGeom>
              <a:avLst/>
              <a:gdLst/>
              <a:ahLst/>
              <a:cxnLst/>
              <a:rect l="l" t="t" r="r" b="b"/>
              <a:pathLst>
                <a:path w="210" h="203" extrusionOk="0">
                  <a:moveTo>
                    <a:pt x="170" y="1"/>
                  </a:moveTo>
                  <a:cubicBezTo>
                    <a:pt x="161" y="1"/>
                    <a:pt x="152" y="4"/>
                    <a:pt x="145" y="11"/>
                  </a:cubicBezTo>
                  <a:lnTo>
                    <a:pt x="14" y="141"/>
                  </a:lnTo>
                  <a:cubicBezTo>
                    <a:pt x="0" y="155"/>
                    <a:pt x="0" y="178"/>
                    <a:pt x="14" y="192"/>
                  </a:cubicBezTo>
                  <a:cubicBezTo>
                    <a:pt x="21" y="199"/>
                    <a:pt x="31" y="202"/>
                    <a:pt x="40" y="202"/>
                  </a:cubicBezTo>
                  <a:cubicBezTo>
                    <a:pt x="49" y="202"/>
                    <a:pt x="58" y="199"/>
                    <a:pt x="65" y="192"/>
                  </a:cubicBezTo>
                  <a:lnTo>
                    <a:pt x="195" y="62"/>
                  </a:lnTo>
                  <a:cubicBezTo>
                    <a:pt x="209" y="48"/>
                    <a:pt x="209" y="25"/>
                    <a:pt x="195" y="11"/>
                  </a:cubicBezTo>
                  <a:cubicBezTo>
                    <a:pt x="188" y="4"/>
                    <a:pt x="179" y="1"/>
                    <a:pt x="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70" name="Google Shape;186;p16">
              <a:extLst>
                <a:ext uri="{FF2B5EF4-FFF2-40B4-BE49-F238E27FC236}">
                  <a16:creationId xmlns:a16="http://schemas.microsoft.com/office/drawing/2014/main" id="{E966DF7C-B5DB-1353-7BCA-21402BFABEE6}"/>
                </a:ext>
              </a:extLst>
            </p:cNvPr>
            <p:cNvSpPr/>
            <p:nvPr/>
          </p:nvSpPr>
          <p:spPr>
            <a:xfrm>
              <a:off x="2736938" y="3504522"/>
              <a:ext cx="7876" cy="7179"/>
            </a:xfrm>
            <a:custGeom>
              <a:avLst/>
              <a:gdLst/>
              <a:ahLst/>
              <a:cxnLst/>
              <a:rect l="l" t="t" r="r" b="b"/>
              <a:pathLst>
                <a:path w="79" h="72" extrusionOk="0">
                  <a:moveTo>
                    <a:pt x="39" y="0"/>
                  </a:moveTo>
                  <a:cubicBezTo>
                    <a:pt x="29" y="0"/>
                    <a:pt x="20" y="4"/>
                    <a:pt x="13" y="11"/>
                  </a:cubicBezTo>
                  <a:cubicBezTo>
                    <a:pt x="0" y="24"/>
                    <a:pt x="0" y="47"/>
                    <a:pt x="14" y="61"/>
                  </a:cubicBezTo>
                  <a:cubicBezTo>
                    <a:pt x="21" y="68"/>
                    <a:pt x="30" y="72"/>
                    <a:pt x="39" y="72"/>
                  </a:cubicBezTo>
                  <a:cubicBezTo>
                    <a:pt x="48" y="72"/>
                    <a:pt x="58" y="68"/>
                    <a:pt x="65" y="61"/>
                  </a:cubicBezTo>
                  <a:cubicBezTo>
                    <a:pt x="79" y="46"/>
                    <a:pt x="79" y="24"/>
                    <a:pt x="64" y="11"/>
                  </a:cubicBezTo>
                  <a:cubicBezTo>
                    <a:pt x="57" y="4"/>
                    <a:pt x="48" y="0"/>
                    <a:pt x="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71" name="Google Shape;187;p16">
              <a:extLst>
                <a:ext uri="{FF2B5EF4-FFF2-40B4-BE49-F238E27FC236}">
                  <a16:creationId xmlns:a16="http://schemas.microsoft.com/office/drawing/2014/main" id="{1010AAEA-7507-557B-2EC7-05F8A5CEF6AD}"/>
                </a:ext>
              </a:extLst>
            </p:cNvPr>
            <p:cNvSpPr/>
            <p:nvPr/>
          </p:nvSpPr>
          <p:spPr>
            <a:xfrm>
              <a:off x="2833150" y="3469726"/>
              <a:ext cx="8275" cy="7278"/>
            </a:xfrm>
            <a:custGeom>
              <a:avLst/>
              <a:gdLst/>
              <a:ahLst/>
              <a:cxnLst/>
              <a:rect l="l" t="t" r="r" b="b"/>
              <a:pathLst>
                <a:path w="83" h="73" extrusionOk="0">
                  <a:moveTo>
                    <a:pt x="43" y="1"/>
                  </a:moveTo>
                  <a:cubicBezTo>
                    <a:pt x="37" y="1"/>
                    <a:pt x="32" y="2"/>
                    <a:pt x="26" y="5"/>
                  </a:cubicBezTo>
                  <a:lnTo>
                    <a:pt x="25" y="5"/>
                  </a:lnTo>
                  <a:cubicBezTo>
                    <a:pt x="8" y="14"/>
                    <a:pt x="1" y="35"/>
                    <a:pt x="10" y="53"/>
                  </a:cubicBezTo>
                  <a:cubicBezTo>
                    <a:pt x="17" y="65"/>
                    <a:pt x="29" y="72"/>
                    <a:pt x="42" y="72"/>
                  </a:cubicBezTo>
                  <a:cubicBezTo>
                    <a:pt x="47" y="72"/>
                    <a:pt x="53" y="71"/>
                    <a:pt x="59" y="69"/>
                  </a:cubicBezTo>
                  <a:cubicBezTo>
                    <a:pt x="76" y="59"/>
                    <a:pt x="83" y="38"/>
                    <a:pt x="74" y="21"/>
                  </a:cubicBezTo>
                  <a:cubicBezTo>
                    <a:pt x="68" y="8"/>
                    <a:pt x="55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72" name="Google Shape;188;p16">
            <a:extLst>
              <a:ext uri="{FF2B5EF4-FFF2-40B4-BE49-F238E27FC236}">
                <a16:creationId xmlns:a16="http://schemas.microsoft.com/office/drawing/2014/main" id="{B771DF09-9CC9-AAAC-18E6-07E8FE3FB150}"/>
              </a:ext>
            </a:extLst>
          </p:cNvPr>
          <p:cNvGrpSpPr/>
          <p:nvPr/>
        </p:nvGrpSpPr>
        <p:grpSpPr>
          <a:xfrm>
            <a:off x="5163063" y="3448135"/>
            <a:ext cx="167892" cy="227405"/>
            <a:chOff x="2742522" y="2478006"/>
            <a:chExt cx="141478" cy="191628"/>
          </a:xfrm>
        </p:grpSpPr>
        <p:sp>
          <p:nvSpPr>
            <p:cNvPr id="73" name="Google Shape;189;p16">
              <a:extLst>
                <a:ext uri="{FF2B5EF4-FFF2-40B4-BE49-F238E27FC236}">
                  <a16:creationId xmlns:a16="http://schemas.microsoft.com/office/drawing/2014/main" id="{15C3751A-DB18-2BB3-9955-FC3DFF6285A6}"/>
                </a:ext>
              </a:extLst>
            </p:cNvPr>
            <p:cNvSpPr/>
            <p:nvPr/>
          </p:nvSpPr>
          <p:spPr>
            <a:xfrm>
              <a:off x="2781006" y="2511805"/>
              <a:ext cx="60320" cy="60320"/>
            </a:xfrm>
            <a:custGeom>
              <a:avLst/>
              <a:gdLst/>
              <a:ahLst/>
              <a:cxnLst/>
              <a:rect l="l" t="t" r="r" b="b"/>
              <a:pathLst>
                <a:path w="605" h="605" extrusionOk="0">
                  <a:moveTo>
                    <a:pt x="312" y="64"/>
                  </a:moveTo>
                  <a:lnTo>
                    <a:pt x="312" y="78"/>
                  </a:lnTo>
                  <a:cubicBezTo>
                    <a:pt x="312" y="93"/>
                    <a:pt x="323" y="106"/>
                    <a:pt x="338" y="109"/>
                  </a:cubicBezTo>
                  <a:cubicBezTo>
                    <a:pt x="365" y="114"/>
                    <a:pt x="391" y="125"/>
                    <a:pt x="414" y="140"/>
                  </a:cubicBezTo>
                  <a:cubicBezTo>
                    <a:pt x="419" y="144"/>
                    <a:pt x="425" y="146"/>
                    <a:pt x="432" y="146"/>
                  </a:cubicBezTo>
                  <a:cubicBezTo>
                    <a:pt x="440" y="146"/>
                    <a:pt x="448" y="143"/>
                    <a:pt x="455" y="137"/>
                  </a:cubicBezTo>
                  <a:lnTo>
                    <a:pt x="464" y="127"/>
                  </a:lnTo>
                  <a:lnTo>
                    <a:pt x="478" y="140"/>
                  </a:lnTo>
                  <a:lnTo>
                    <a:pt x="468" y="150"/>
                  </a:lnTo>
                  <a:cubicBezTo>
                    <a:pt x="457" y="161"/>
                    <a:pt x="456" y="178"/>
                    <a:pt x="465" y="191"/>
                  </a:cubicBezTo>
                  <a:cubicBezTo>
                    <a:pt x="479" y="214"/>
                    <a:pt x="491" y="239"/>
                    <a:pt x="495" y="266"/>
                  </a:cubicBezTo>
                  <a:cubicBezTo>
                    <a:pt x="499" y="282"/>
                    <a:pt x="512" y="292"/>
                    <a:pt x="527" y="292"/>
                  </a:cubicBezTo>
                  <a:lnTo>
                    <a:pt x="540" y="292"/>
                  </a:lnTo>
                  <a:lnTo>
                    <a:pt x="540" y="312"/>
                  </a:lnTo>
                  <a:lnTo>
                    <a:pt x="527" y="312"/>
                  </a:lnTo>
                  <a:cubicBezTo>
                    <a:pt x="512" y="312"/>
                    <a:pt x="499" y="323"/>
                    <a:pt x="495" y="338"/>
                  </a:cubicBezTo>
                  <a:cubicBezTo>
                    <a:pt x="491" y="365"/>
                    <a:pt x="479" y="391"/>
                    <a:pt x="465" y="414"/>
                  </a:cubicBezTo>
                  <a:cubicBezTo>
                    <a:pt x="456" y="426"/>
                    <a:pt x="457" y="443"/>
                    <a:pt x="468" y="454"/>
                  </a:cubicBezTo>
                  <a:lnTo>
                    <a:pt x="478" y="463"/>
                  </a:lnTo>
                  <a:lnTo>
                    <a:pt x="464" y="477"/>
                  </a:lnTo>
                  <a:lnTo>
                    <a:pt x="455" y="468"/>
                  </a:lnTo>
                  <a:cubicBezTo>
                    <a:pt x="448" y="461"/>
                    <a:pt x="440" y="458"/>
                    <a:pt x="431" y="458"/>
                  </a:cubicBezTo>
                  <a:cubicBezTo>
                    <a:pt x="425" y="458"/>
                    <a:pt x="419" y="460"/>
                    <a:pt x="414" y="463"/>
                  </a:cubicBezTo>
                  <a:cubicBezTo>
                    <a:pt x="391" y="479"/>
                    <a:pt x="365" y="490"/>
                    <a:pt x="338" y="495"/>
                  </a:cubicBezTo>
                  <a:cubicBezTo>
                    <a:pt x="323" y="497"/>
                    <a:pt x="312" y="511"/>
                    <a:pt x="312" y="526"/>
                  </a:cubicBezTo>
                  <a:lnTo>
                    <a:pt x="312" y="539"/>
                  </a:lnTo>
                  <a:lnTo>
                    <a:pt x="293" y="539"/>
                  </a:lnTo>
                  <a:lnTo>
                    <a:pt x="293" y="526"/>
                  </a:lnTo>
                  <a:cubicBezTo>
                    <a:pt x="293" y="511"/>
                    <a:pt x="282" y="497"/>
                    <a:pt x="267" y="495"/>
                  </a:cubicBezTo>
                  <a:cubicBezTo>
                    <a:pt x="240" y="490"/>
                    <a:pt x="214" y="479"/>
                    <a:pt x="191" y="463"/>
                  </a:cubicBezTo>
                  <a:cubicBezTo>
                    <a:pt x="186" y="460"/>
                    <a:pt x="180" y="458"/>
                    <a:pt x="174" y="458"/>
                  </a:cubicBezTo>
                  <a:cubicBezTo>
                    <a:pt x="165" y="458"/>
                    <a:pt x="157" y="461"/>
                    <a:pt x="150" y="468"/>
                  </a:cubicBezTo>
                  <a:lnTo>
                    <a:pt x="141" y="477"/>
                  </a:lnTo>
                  <a:lnTo>
                    <a:pt x="127" y="463"/>
                  </a:lnTo>
                  <a:lnTo>
                    <a:pt x="137" y="454"/>
                  </a:lnTo>
                  <a:cubicBezTo>
                    <a:pt x="148" y="443"/>
                    <a:pt x="149" y="426"/>
                    <a:pt x="141" y="414"/>
                  </a:cubicBezTo>
                  <a:cubicBezTo>
                    <a:pt x="126" y="391"/>
                    <a:pt x="114" y="365"/>
                    <a:pt x="110" y="338"/>
                  </a:cubicBezTo>
                  <a:cubicBezTo>
                    <a:pt x="107" y="323"/>
                    <a:pt x="93" y="312"/>
                    <a:pt x="79" y="312"/>
                  </a:cubicBezTo>
                  <a:lnTo>
                    <a:pt x="65" y="312"/>
                  </a:lnTo>
                  <a:lnTo>
                    <a:pt x="65" y="292"/>
                  </a:lnTo>
                  <a:lnTo>
                    <a:pt x="79" y="292"/>
                  </a:lnTo>
                  <a:cubicBezTo>
                    <a:pt x="93" y="292"/>
                    <a:pt x="107" y="282"/>
                    <a:pt x="110" y="266"/>
                  </a:cubicBezTo>
                  <a:cubicBezTo>
                    <a:pt x="114" y="239"/>
                    <a:pt x="126" y="214"/>
                    <a:pt x="141" y="191"/>
                  </a:cubicBezTo>
                  <a:cubicBezTo>
                    <a:pt x="149" y="178"/>
                    <a:pt x="148" y="161"/>
                    <a:pt x="137" y="150"/>
                  </a:cubicBezTo>
                  <a:lnTo>
                    <a:pt x="127" y="140"/>
                  </a:lnTo>
                  <a:lnTo>
                    <a:pt x="141" y="127"/>
                  </a:lnTo>
                  <a:lnTo>
                    <a:pt x="150" y="137"/>
                  </a:lnTo>
                  <a:cubicBezTo>
                    <a:pt x="157" y="143"/>
                    <a:pt x="165" y="146"/>
                    <a:pt x="173" y="146"/>
                  </a:cubicBezTo>
                  <a:cubicBezTo>
                    <a:pt x="180" y="146"/>
                    <a:pt x="186" y="144"/>
                    <a:pt x="191" y="140"/>
                  </a:cubicBezTo>
                  <a:cubicBezTo>
                    <a:pt x="214" y="125"/>
                    <a:pt x="240" y="114"/>
                    <a:pt x="267" y="109"/>
                  </a:cubicBezTo>
                  <a:cubicBezTo>
                    <a:pt x="282" y="106"/>
                    <a:pt x="293" y="93"/>
                    <a:pt x="293" y="78"/>
                  </a:cubicBezTo>
                  <a:lnTo>
                    <a:pt x="293" y="64"/>
                  </a:lnTo>
                  <a:close/>
                  <a:moveTo>
                    <a:pt x="261" y="1"/>
                  </a:moveTo>
                  <a:cubicBezTo>
                    <a:pt x="244" y="1"/>
                    <a:pt x="230" y="15"/>
                    <a:pt x="230" y="32"/>
                  </a:cubicBezTo>
                  <a:lnTo>
                    <a:pt x="230" y="52"/>
                  </a:lnTo>
                  <a:cubicBezTo>
                    <a:pt x="211" y="57"/>
                    <a:pt x="195" y="64"/>
                    <a:pt x="178" y="73"/>
                  </a:cubicBezTo>
                  <a:lnTo>
                    <a:pt x="164" y="59"/>
                  </a:lnTo>
                  <a:cubicBezTo>
                    <a:pt x="158" y="53"/>
                    <a:pt x="150" y="50"/>
                    <a:pt x="141" y="50"/>
                  </a:cubicBezTo>
                  <a:cubicBezTo>
                    <a:pt x="133" y="50"/>
                    <a:pt x="125" y="53"/>
                    <a:pt x="119" y="59"/>
                  </a:cubicBezTo>
                  <a:lnTo>
                    <a:pt x="60" y="118"/>
                  </a:lnTo>
                  <a:cubicBezTo>
                    <a:pt x="47" y="131"/>
                    <a:pt x="47" y="151"/>
                    <a:pt x="60" y="163"/>
                  </a:cubicBezTo>
                  <a:lnTo>
                    <a:pt x="74" y="177"/>
                  </a:lnTo>
                  <a:cubicBezTo>
                    <a:pt x="65" y="194"/>
                    <a:pt x="59" y="211"/>
                    <a:pt x="53" y="229"/>
                  </a:cubicBezTo>
                  <a:lnTo>
                    <a:pt x="33" y="229"/>
                  </a:lnTo>
                  <a:cubicBezTo>
                    <a:pt x="15" y="229"/>
                    <a:pt x="1" y="243"/>
                    <a:pt x="1" y="261"/>
                  </a:cubicBezTo>
                  <a:lnTo>
                    <a:pt x="1" y="344"/>
                  </a:lnTo>
                  <a:cubicBezTo>
                    <a:pt x="1" y="361"/>
                    <a:pt x="15" y="376"/>
                    <a:pt x="33" y="376"/>
                  </a:cubicBezTo>
                  <a:lnTo>
                    <a:pt x="53" y="376"/>
                  </a:lnTo>
                  <a:cubicBezTo>
                    <a:pt x="59" y="394"/>
                    <a:pt x="65" y="410"/>
                    <a:pt x="74" y="427"/>
                  </a:cubicBezTo>
                  <a:lnTo>
                    <a:pt x="60" y="441"/>
                  </a:lnTo>
                  <a:cubicBezTo>
                    <a:pt x="47" y="453"/>
                    <a:pt x="47" y="474"/>
                    <a:pt x="60" y="486"/>
                  </a:cubicBezTo>
                  <a:lnTo>
                    <a:pt x="119" y="545"/>
                  </a:lnTo>
                  <a:cubicBezTo>
                    <a:pt x="125" y="551"/>
                    <a:pt x="133" y="554"/>
                    <a:pt x="141" y="554"/>
                  </a:cubicBezTo>
                  <a:cubicBezTo>
                    <a:pt x="149" y="554"/>
                    <a:pt x="158" y="551"/>
                    <a:pt x="164" y="545"/>
                  </a:cubicBezTo>
                  <a:lnTo>
                    <a:pt x="178" y="531"/>
                  </a:lnTo>
                  <a:cubicBezTo>
                    <a:pt x="194" y="539"/>
                    <a:pt x="211" y="546"/>
                    <a:pt x="229" y="552"/>
                  </a:cubicBezTo>
                  <a:lnTo>
                    <a:pt x="229" y="572"/>
                  </a:lnTo>
                  <a:cubicBezTo>
                    <a:pt x="229" y="589"/>
                    <a:pt x="244" y="604"/>
                    <a:pt x="261" y="604"/>
                  </a:cubicBezTo>
                  <a:lnTo>
                    <a:pt x="344" y="604"/>
                  </a:lnTo>
                  <a:cubicBezTo>
                    <a:pt x="361" y="604"/>
                    <a:pt x="376" y="589"/>
                    <a:pt x="376" y="572"/>
                  </a:cubicBezTo>
                  <a:lnTo>
                    <a:pt x="376" y="552"/>
                  </a:lnTo>
                  <a:cubicBezTo>
                    <a:pt x="394" y="546"/>
                    <a:pt x="411" y="539"/>
                    <a:pt x="427" y="531"/>
                  </a:cubicBezTo>
                  <a:lnTo>
                    <a:pt x="442" y="545"/>
                  </a:lnTo>
                  <a:cubicBezTo>
                    <a:pt x="448" y="551"/>
                    <a:pt x="456" y="554"/>
                    <a:pt x="464" y="554"/>
                  </a:cubicBezTo>
                  <a:cubicBezTo>
                    <a:pt x="472" y="554"/>
                    <a:pt x="480" y="551"/>
                    <a:pt x="486" y="545"/>
                  </a:cubicBezTo>
                  <a:lnTo>
                    <a:pt x="546" y="486"/>
                  </a:lnTo>
                  <a:cubicBezTo>
                    <a:pt x="558" y="474"/>
                    <a:pt x="558" y="453"/>
                    <a:pt x="546" y="441"/>
                  </a:cubicBezTo>
                  <a:lnTo>
                    <a:pt x="531" y="427"/>
                  </a:lnTo>
                  <a:cubicBezTo>
                    <a:pt x="540" y="410"/>
                    <a:pt x="547" y="394"/>
                    <a:pt x="553" y="376"/>
                  </a:cubicBezTo>
                  <a:lnTo>
                    <a:pt x="572" y="376"/>
                  </a:lnTo>
                  <a:cubicBezTo>
                    <a:pt x="590" y="376"/>
                    <a:pt x="604" y="361"/>
                    <a:pt x="604" y="344"/>
                  </a:cubicBezTo>
                  <a:lnTo>
                    <a:pt x="604" y="261"/>
                  </a:lnTo>
                  <a:cubicBezTo>
                    <a:pt x="604" y="243"/>
                    <a:pt x="590" y="229"/>
                    <a:pt x="572" y="229"/>
                  </a:cubicBezTo>
                  <a:lnTo>
                    <a:pt x="553" y="229"/>
                  </a:lnTo>
                  <a:cubicBezTo>
                    <a:pt x="547" y="211"/>
                    <a:pt x="540" y="194"/>
                    <a:pt x="531" y="177"/>
                  </a:cubicBezTo>
                  <a:lnTo>
                    <a:pt x="546" y="163"/>
                  </a:lnTo>
                  <a:cubicBezTo>
                    <a:pt x="558" y="151"/>
                    <a:pt x="558" y="131"/>
                    <a:pt x="546" y="118"/>
                  </a:cubicBezTo>
                  <a:lnTo>
                    <a:pt x="486" y="59"/>
                  </a:lnTo>
                  <a:cubicBezTo>
                    <a:pt x="480" y="53"/>
                    <a:pt x="472" y="50"/>
                    <a:pt x="464" y="50"/>
                  </a:cubicBezTo>
                  <a:cubicBezTo>
                    <a:pt x="456" y="50"/>
                    <a:pt x="448" y="53"/>
                    <a:pt x="442" y="59"/>
                  </a:cubicBezTo>
                  <a:lnTo>
                    <a:pt x="427" y="73"/>
                  </a:lnTo>
                  <a:cubicBezTo>
                    <a:pt x="411" y="64"/>
                    <a:pt x="394" y="57"/>
                    <a:pt x="376" y="52"/>
                  </a:cubicBezTo>
                  <a:lnTo>
                    <a:pt x="376" y="32"/>
                  </a:lnTo>
                  <a:cubicBezTo>
                    <a:pt x="376" y="15"/>
                    <a:pt x="361" y="1"/>
                    <a:pt x="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74" name="Google Shape;190;p16">
              <a:extLst>
                <a:ext uri="{FF2B5EF4-FFF2-40B4-BE49-F238E27FC236}">
                  <a16:creationId xmlns:a16="http://schemas.microsoft.com/office/drawing/2014/main" id="{5B3C5D32-89EE-71EE-C16A-133DA3ABA8E7}"/>
                </a:ext>
              </a:extLst>
            </p:cNvPr>
            <p:cNvSpPr/>
            <p:nvPr/>
          </p:nvSpPr>
          <p:spPr>
            <a:xfrm>
              <a:off x="2795463" y="2526261"/>
              <a:ext cx="31406" cy="31307"/>
            </a:xfrm>
            <a:custGeom>
              <a:avLst/>
              <a:gdLst/>
              <a:ahLst/>
              <a:cxnLst/>
              <a:rect l="l" t="t" r="r" b="b"/>
              <a:pathLst>
                <a:path w="315" h="314" extrusionOk="0">
                  <a:moveTo>
                    <a:pt x="158" y="64"/>
                  </a:moveTo>
                  <a:cubicBezTo>
                    <a:pt x="209" y="64"/>
                    <a:pt x="250" y="106"/>
                    <a:pt x="250" y="157"/>
                  </a:cubicBezTo>
                  <a:cubicBezTo>
                    <a:pt x="250" y="208"/>
                    <a:pt x="209" y="249"/>
                    <a:pt x="158" y="249"/>
                  </a:cubicBezTo>
                  <a:cubicBezTo>
                    <a:pt x="106" y="249"/>
                    <a:pt x="65" y="208"/>
                    <a:pt x="65" y="157"/>
                  </a:cubicBezTo>
                  <a:cubicBezTo>
                    <a:pt x="65" y="106"/>
                    <a:pt x="106" y="64"/>
                    <a:pt x="158" y="64"/>
                  </a:cubicBezTo>
                  <a:close/>
                  <a:moveTo>
                    <a:pt x="158" y="1"/>
                  </a:moveTo>
                  <a:cubicBezTo>
                    <a:pt x="72" y="1"/>
                    <a:pt x="1" y="70"/>
                    <a:pt x="1" y="157"/>
                  </a:cubicBezTo>
                  <a:cubicBezTo>
                    <a:pt x="1" y="243"/>
                    <a:pt x="72" y="313"/>
                    <a:pt x="158" y="313"/>
                  </a:cubicBezTo>
                  <a:cubicBezTo>
                    <a:pt x="244" y="313"/>
                    <a:pt x="314" y="243"/>
                    <a:pt x="314" y="157"/>
                  </a:cubicBezTo>
                  <a:cubicBezTo>
                    <a:pt x="314" y="70"/>
                    <a:pt x="244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75" name="Google Shape;191;p16">
              <a:extLst>
                <a:ext uri="{FF2B5EF4-FFF2-40B4-BE49-F238E27FC236}">
                  <a16:creationId xmlns:a16="http://schemas.microsoft.com/office/drawing/2014/main" id="{100603B8-5939-15A6-068C-C37579071DF6}"/>
                </a:ext>
              </a:extLst>
            </p:cNvPr>
            <p:cNvSpPr/>
            <p:nvPr/>
          </p:nvSpPr>
          <p:spPr>
            <a:xfrm>
              <a:off x="2756579" y="2495653"/>
              <a:ext cx="99802" cy="49552"/>
            </a:xfrm>
            <a:custGeom>
              <a:avLst/>
              <a:gdLst/>
              <a:ahLst/>
              <a:cxnLst/>
              <a:rect l="l" t="t" r="r" b="b"/>
              <a:pathLst>
                <a:path w="1001" h="497" extrusionOk="0">
                  <a:moveTo>
                    <a:pt x="548" y="0"/>
                  </a:moveTo>
                  <a:cubicBezTo>
                    <a:pt x="319" y="1"/>
                    <a:pt x="125" y="167"/>
                    <a:pt x="90" y="392"/>
                  </a:cubicBezTo>
                  <a:lnTo>
                    <a:pt x="58" y="361"/>
                  </a:lnTo>
                  <a:cubicBezTo>
                    <a:pt x="52" y="355"/>
                    <a:pt x="44" y="352"/>
                    <a:pt x="36" y="352"/>
                  </a:cubicBezTo>
                  <a:cubicBezTo>
                    <a:pt x="27" y="352"/>
                    <a:pt x="19" y="355"/>
                    <a:pt x="13" y="362"/>
                  </a:cubicBezTo>
                  <a:cubicBezTo>
                    <a:pt x="1" y="374"/>
                    <a:pt x="1" y="393"/>
                    <a:pt x="13" y="405"/>
                  </a:cubicBezTo>
                  <a:lnTo>
                    <a:pt x="93" y="487"/>
                  </a:lnTo>
                  <a:lnTo>
                    <a:pt x="94" y="487"/>
                  </a:lnTo>
                  <a:cubicBezTo>
                    <a:pt x="97" y="489"/>
                    <a:pt x="100" y="492"/>
                    <a:pt x="104" y="493"/>
                  </a:cubicBezTo>
                  <a:cubicBezTo>
                    <a:pt x="104" y="494"/>
                    <a:pt x="104" y="494"/>
                    <a:pt x="105" y="494"/>
                  </a:cubicBezTo>
                  <a:cubicBezTo>
                    <a:pt x="109" y="495"/>
                    <a:pt x="112" y="496"/>
                    <a:pt x="116" y="496"/>
                  </a:cubicBezTo>
                  <a:cubicBezTo>
                    <a:pt x="120" y="496"/>
                    <a:pt x="124" y="495"/>
                    <a:pt x="127" y="494"/>
                  </a:cubicBezTo>
                  <a:lnTo>
                    <a:pt x="128" y="494"/>
                  </a:lnTo>
                  <a:cubicBezTo>
                    <a:pt x="129" y="493"/>
                    <a:pt x="131" y="493"/>
                    <a:pt x="131" y="492"/>
                  </a:cubicBezTo>
                  <a:cubicBezTo>
                    <a:pt x="132" y="492"/>
                    <a:pt x="133" y="491"/>
                    <a:pt x="134" y="491"/>
                  </a:cubicBezTo>
                  <a:lnTo>
                    <a:pt x="214" y="437"/>
                  </a:lnTo>
                  <a:cubicBezTo>
                    <a:pt x="230" y="428"/>
                    <a:pt x="235" y="408"/>
                    <a:pt x="226" y="393"/>
                  </a:cubicBezTo>
                  <a:cubicBezTo>
                    <a:pt x="220" y="383"/>
                    <a:pt x="209" y="377"/>
                    <a:pt x="198" y="377"/>
                  </a:cubicBezTo>
                  <a:cubicBezTo>
                    <a:pt x="193" y="377"/>
                    <a:pt x="187" y="379"/>
                    <a:pt x="182" y="382"/>
                  </a:cubicBezTo>
                  <a:cubicBezTo>
                    <a:pt x="181" y="382"/>
                    <a:pt x="180" y="383"/>
                    <a:pt x="180" y="384"/>
                  </a:cubicBezTo>
                  <a:lnTo>
                    <a:pt x="153" y="400"/>
                  </a:lnTo>
                  <a:cubicBezTo>
                    <a:pt x="185" y="207"/>
                    <a:pt x="352" y="65"/>
                    <a:pt x="548" y="65"/>
                  </a:cubicBezTo>
                  <a:cubicBezTo>
                    <a:pt x="738" y="65"/>
                    <a:pt x="872" y="162"/>
                    <a:pt x="933" y="346"/>
                  </a:cubicBezTo>
                  <a:cubicBezTo>
                    <a:pt x="938" y="359"/>
                    <a:pt x="950" y="368"/>
                    <a:pt x="964" y="368"/>
                  </a:cubicBezTo>
                  <a:cubicBezTo>
                    <a:pt x="967" y="368"/>
                    <a:pt x="971" y="367"/>
                    <a:pt x="974" y="366"/>
                  </a:cubicBezTo>
                  <a:cubicBezTo>
                    <a:pt x="991" y="361"/>
                    <a:pt x="1000" y="343"/>
                    <a:pt x="994" y="326"/>
                  </a:cubicBezTo>
                  <a:cubicBezTo>
                    <a:pt x="924" y="116"/>
                    <a:pt x="765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76" name="Google Shape;192;p16">
              <a:extLst>
                <a:ext uri="{FF2B5EF4-FFF2-40B4-BE49-F238E27FC236}">
                  <a16:creationId xmlns:a16="http://schemas.microsoft.com/office/drawing/2014/main" id="{488F6D0C-D813-C6DB-E5F3-C9CF4A3ABD68}"/>
                </a:ext>
              </a:extLst>
            </p:cNvPr>
            <p:cNvSpPr/>
            <p:nvPr/>
          </p:nvSpPr>
          <p:spPr>
            <a:xfrm>
              <a:off x="2766051" y="2538724"/>
              <a:ext cx="99802" cy="49452"/>
            </a:xfrm>
            <a:custGeom>
              <a:avLst/>
              <a:gdLst/>
              <a:ahLst/>
              <a:cxnLst/>
              <a:rect l="l" t="t" r="r" b="b"/>
              <a:pathLst>
                <a:path w="1001" h="496" extrusionOk="0">
                  <a:moveTo>
                    <a:pt x="879" y="0"/>
                  </a:moveTo>
                  <a:cubicBezTo>
                    <a:pt x="878" y="0"/>
                    <a:pt x="877" y="1"/>
                    <a:pt x="876" y="1"/>
                  </a:cubicBezTo>
                  <a:cubicBezTo>
                    <a:pt x="873" y="2"/>
                    <a:pt x="870" y="3"/>
                    <a:pt x="868" y="5"/>
                  </a:cubicBezTo>
                  <a:cubicBezTo>
                    <a:pt x="868" y="5"/>
                    <a:pt x="867" y="5"/>
                    <a:pt x="866" y="6"/>
                  </a:cubicBezTo>
                  <a:lnTo>
                    <a:pt x="786" y="59"/>
                  </a:lnTo>
                  <a:cubicBezTo>
                    <a:pt x="770" y="69"/>
                    <a:pt x="766" y="89"/>
                    <a:pt x="775" y="104"/>
                  </a:cubicBezTo>
                  <a:cubicBezTo>
                    <a:pt x="781" y="113"/>
                    <a:pt x="791" y="118"/>
                    <a:pt x="802" y="118"/>
                  </a:cubicBezTo>
                  <a:cubicBezTo>
                    <a:pt x="808" y="118"/>
                    <a:pt x="814" y="117"/>
                    <a:pt x="819" y="114"/>
                  </a:cubicBezTo>
                  <a:cubicBezTo>
                    <a:pt x="820" y="113"/>
                    <a:pt x="821" y="113"/>
                    <a:pt x="821" y="112"/>
                  </a:cubicBezTo>
                  <a:lnTo>
                    <a:pt x="847" y="96"/>
                  </a:lnTo>
                  <a:lnTo>
                    <a:pt x="847" y="96"/>
                  </a:lnTo>
                  <a:cubicBezTo>
                    <a:pt x="815" y="289"/>
                    <a:pt x="649" y="431"/>
                    <a:pt x="453" y="432"/>
                  </a:cubicBezTo>
                  <a:cubicBezTo>
                    <a:pt x="238" y="432"/>
                    <a:pt x="123" y="348"/>
                    <a:pt x="67" y="152"/>
                  </a:cubicBezTo>
                  <a:cubicBezTo>
                    <a:pt x="63" y="137"/>
                    <a:pt x="50" y="127"/>
                    <a:pt x="36" y="127"/>
                  </a:cubicBezTo>
                  <a:cubicBezTo>
                    <a:pt x="34" y="127"/>
                    <a:pt x="31" y="127"/>
                    <a:pt x="29" y="128"/>
                  </a:cubicBezTo>
                  <a:cubicBezTo>
                    <a:pt x="11" y="132"/>
                    <a:pt x="1" y="150"/>
                    <a:pt x="5" y="166"/>
                  </a:cubicBezTo>
                  <a:cubicBezTo>
                    <a:pt x="5" y="167"/>
                    <a:pt x="5" y="168"/>
                    <a:pt x="6" y="169"/>
                  </a:cubicBezTo>
                  <a:cubicBezTo>
                    <a:pt x="69" y="392"/>
                    <a:pt x="211" y="496"/>
                    <a:pt x="453" y="496"/>
                  </a:cubicBezTo>
                  <a:cubicBezTo>
                    <a:pt x="681" y="496"/>
                    <a:pt x="875" y="329"/>
                    <a:pt x="911" y="104"/>
                  </a:cubicBezTo>
                  <a:lnTo>
                    <a:pt x="942" y="136"/>
                  </a:lnTo>
                  <a:cubicBezTo>
                    <a:pt x="948" y="142"/>
                    <a:pt x="957" y="145"/>
                    <a:pt x="966" y="145"/>
                  </a:cubicBezTo>
                  <a:cubicBezTo>
                    <a:pt x="974" y="145"/>
                    <a:pt x="981" y="143"/>
                    <a:pt x="987" y="137"/>
                  </a:cubicBezTo>
                  <a:cubicBezTo>
                    <a:pt x="1000" y="124"/>
                    <a:pt x="1000" y="104"/>
                    <a:pt x="988" y="91"/>
                  </a:cubicBezTo>
                  <a:lnTo>
                    <a:pt x="987" y="90"/>
                  </a:lnTo>
                  <a:lnTo>
                    <a:pt x="907" y="9"/>
                  </a:lnTo>
                  <a:cubicBezTo>
                    <a:pt x="906" y="8"/>
                    <a:pt x="904" y="8"/>
                    <a:pt x="904" y="7"/>
                  </a:cubicBezTo>
                  <a:cubicBezTo>
                    <a:pt x="903" y="7"/>
                    <a:pt x="901" y="5"/>
                    <a:pt x="899" y="4"/>
                  </a:cubicBezTo>
                  <a:cubicBezTo>
                    <a:pt x="897" y="3"/>
                    <a:pt x="896" y="2"/>
                    <a:pt x="893" y="2"/>
                  </a:cubicBezTo>
                  <a:cubicBezTo>
                    <a:pt x="891" y="1"/>
                    <a:pt x="890" y="1"/>
                    <a:pt x="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" panose="020B0004020202020204" pitchFamily="34" charset="0"/>
              </a:endParaRPr>
            </a:p>
          </p:txBody>
        </p:sp>
        <p:sp>
          <p:nvSpPr>
            <p:cNvPr id="77" name="Google Shape;193;p16">
              <a:extLst>
                <a:ext uri="{FF2B5EF4-FFF2-40B4-BE49-F238E27FC236}">
                  <a16:creationId xmlns:a16="http://schemas.microsoft.com/office/drawing/2014/main" id="{508B3FBB-525D-34ED-1ED4-DD265D24A48A}"/>
                </a:ext>
              </a:extLst>
            </p:cNvPr>
            <p:cNvSpPr/>
            <p:nvPr/>
          </p:nvSpPr>
          <p:spPr>
            <a:xfrm>
              <a:off x="2742522" y="2478006"/>
              <a:ext cx="141478" cy="191628"/>
            </a:xfrm>
            <a:custGeom>
              <a:avLst/>
              <a:gdLst/>
              <a:ahLst/>
              <a:cxnLst/>
              <a:rect l="l" t="t" r="r" b="b"/>
              <a:pathLst>
                <a:path w="1419" h="1922" extrusionOk="0">
                  <a:moveTo>
                    <a:pt x="679" y="65"/>
                  </a:moveTo>
                  <a:cubicBezTo>
                    <a:pt x="683" y="65"/>
                    <a:pt x="686" y="65"/>
                    <a:pt x="689" y="65"/>
                  </a:cubicBezTo>
                  <a:cubicBezTo>
                    <a:pt x="1042" y="65"/>
                    <a:pt x="1329" y="328"/>
                    <a:pt x="1329" y="651"/>
                  </a:cubicBezTo>
                  <a:cubicBezTo>
                    <a:pt x="1329" y="653"/>
                    <a:pt x="1329" y="654"/>
                    <a:pt x="1329" y="655"/>
                  </a:cubicBezTo>
                  <a:lnTo>
                    <a:pt x="1353" y="894"/>
                  </a:lnTo>
                  <a:cubicBezTo>
                    <a:pt x="1355" y="912"/>
                    <a:pt x="1343" y="927"/>
                    <a:pt x="1325" y="929"/>
                  </a:cubicBezTo>
                  <a:lnTo>
                    <a:pt x="1233" y="929"/>
                  </a:lnTo>
                  <a:cubicBezTo>
                    <a:pt x="1216" y="929"/>
                    <a:pt x="1202" y="942"/>
                    <a:pt x="1201" y="959"/>
                  </a:cubicBezTo>
                  <a:lnTo>
                    <a:pt x="1173" y="1380"/>
                  </a:lnTo>
                  <a:cubicBezTo>
                    <a:pt x="1172" y="1396"/>
                    <a:pt x="1158" y="1409"/>
                    <a:pt x="1140" y="1409"/>
                  </a:cubicBezTo>
                  <a:lnTo>
                    <a:pt x="816" y="1409"/>
                  </a:lnTo>
                  <a:cubicBezTo>
                    <a:pt x="799" y="1409"/>
                    <a:pt x="785" y="1423"/>
                    <a:pt x="785" y="1442"/>
                  </a:cubicBezTo>
                  <a:lnTo>
                    <a:pt x="785" y="1858"/>
                  </a:lnTo>
                  <a:lnTo>
                    <a:pt x="176" y="1858"/>
                  </a:lnTo>
                  <a:lnTo>
                    <a:pt x="176" y="1713"/>
                  </a:lnTo>
                  <a:cubicBezTo>
                    <a:pt x="176" y="1531"/>
                    <a:pt x="165" y="1349"/>
                    <a:pt x="142" y="1168"/>
                  </a:cubicBezTo>
                  <a:lnTo>
                    <a:pt x="77" y="659"/>
                  </a:lnTo>
                  <a:cubicBezTo>
                    <a:pt x="66" y="513"/>
                    <a:pt x="115" y="370"/>
                    <a:pt x="215" y="263"/>
                  </a:cubicBezTo>
                  <a:cubicBezTo>
                    <a:pt x="336" y="136"/>
                    <a:pt x="504" y="65"/>
                    <a:pt x="679" y="65"/>
                  </a:cubicBezTo>
                  <a:close/>
                  <a:moveTo>
                    <a:pt x="680" y="1"/>
                  </a:moveTo>
                  <a:cubicBezTo>
                    <a:pt x="486" y="1"/>
                    <a:pt x="301" y="80"/>
                    <a:pt x="168" y="220"/>
                  </a:cubicBezTo>
                  <a:cubicBezTo>
                    <a:pt x="56" y="340"/>
                    <a:pt x="0" y="502"/>
                    <a:pt x="14" y="665"/>
                  </a:cubicBezTo>
                  <a:lnTo>
                    <a:pt x="14" y="666"/>
                  </a:lnTo>
                  <a:lnTo>
                    <a:pt x="79" y="1176"/>
                  </a:lnTo>
                  <a:cubicBezTo>
                    <a:pt x="100" y="1354"/>
                    <a:pt x="112" y="1533"/>
                    <a:pt x="112" y="1713"/>
                  </a:cubicBezTo>
                  <a:lnTo>
                    <a:pt x="112" y="1889"/>
                  </a:lnTo>
                  <a:cubicBezTo>
                    <a:pt x="112" y="1908"/>
                    <a:pt x="127" y="1922"/>
                    <a:pt x="144" y="1922"/>
                  </a:cubicBezTo>
                  <a:lnTo>
                    <a:pt x="816" y="1922"/>
                  </a:lnTo>
                  <a:cubicBezTo>
                    <a:pt x="834" y="1922"/>
                    <a:pt x="849" y="1908"/>
                    <a:pt x="849" y="1889"/>
                  </a:cubicBezTo>
                  <a:lnTo>
                    <a:pt x="849" y="1474"/>
                  </a:lnTo>
                  <a:lnTo>
                    <a:pt x="1141" y="1474"/>
                  </a:lnTo>
                  <a:cubicBezTo>
                    <a:pt x="1191" y="1473"/>
                    <a:pt x="1233" y="1435"/>
                    <a:pt x="1236" y="1384"/>
                  </a:cubicBezTo>
                  <a:lnTo>
                    <a:pt x="1263" y="994"/>
                  </a:lnTo>
                  <a:lnTo>
                    <a:pt x="1322" y="994"/>
                  </a:lnTo>
                  <a:cubicBezTo>
                    <a:pt x="1375" y="994"/>
                    <a:pt x="1418" y="950"/>
                    <a:pt x="1418" y="898"/>
                  </a:cubicBezTo>
                  <a:cubicBezTo>
                    <a:pt x="1418" y="894"/>
                    <a:pt x="1418" y="891"/>
                    <a:pt x="1417" y="887"/>
                  </a:cubicBezTo>
                  <a:lnTo>
                    <a:pt x="1393" y="650"/>
                  </a:lnTo>
                  <a:cubicBezTo>
                    <a:pt x="1392" y="292"/>
                    <a:pt x="1077" y="1"/>
                    <a:pt x="689" y="1"/>
                  </a:cubicBezTo>
                  <a:cubicBezTo>
                    <a:pt x="686" y="1"/>
                    <a:pt x="683" y="1"/>
                    <a:pt x="6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84" name="Google Shape;200;p16">
            <a:extLst>
              <a:ext uri="{FF2B5EF4-FFF2-40B4-BE49-F238E27FC236}">
                <a16:creationId xmlns:a16="http://schemas.microsoft.com/office/drawing/2014/main" id="{EEE9BD24-C540-A6CA-B288-AF07A6EAE73F}"/>
              </a:ext>
            </a:extLst>
          </p:cNvPr>
          <p:cNvGrpSpPr/>
          <p:nvPr/>
        </p:nvGrpSpPr>
        <p:grpSpPr>
          <a:xfrm>
            <a:off x="8896406" y="2107644"/>
            <a:ext cx="209419" cy="241485"/>
            <a:chOff x="6033071" y="1587084"/>
            <a:chExt cx="176472" cy="203493"/>
          </a:xfrm>
        </p:grpSpPr>
        <p:sp>
          <p:nvSpPr>
            <p:cNvPr id="85" name="Google Shape;201;p16">
              <a:extLst>
                <a:ext uri="{FF2B5EF4-FFF2-40B4-BE49-F238E27FC236}">
                  <a16:creationId xmlns:a16="http://schemas.microsoft.com/office/drawing/2014/main" id="{E0530408-C410-E1B6-C109-B2F3F8121942}"/>
                </a:ext>
              </a:extLst>
            </p:cNvPr>
            <p:cNvSpPr/>
            <p:nvPr/>
          </p:nvSpPr>
          <p:spPr>
            <a:xfrm>
              <a:off x="6063580" y="1587084"/>
              <a:ext cx="115356" cy="203493"/>
            </a:xfrm>
            <a:custGeom>
              <a:avLst/>
              <a:gdLst/>
              <a:ahLst/>
              <a:cxnLst/>
              <a:rect l="l" t="t" r="r" b="b"/>
              <a:pathLst>
                <a:path w="1157" h="2041" extrusionOk="0">
                  <a:moveTo>
                    <a:pt x="493" y="422"/>
                  </a:moveTo>
                  <a:cubicBezTo>
                    <a:pt x="496" y="425"/>
                    <a:pt x="499" y="428"/>
                    <a:pt x="500" y="432"/>
                  </a:cubicBezTo>
                  <a:cubicBezTo>
                    <a:pt x="500" y="433"/>
                    <a:pt x="500" y="433"/>
                    <a:pt x="500" y="433"/>
                  </a:cubicBezTo>
                  <a:cubicBezTo>
                    <a:pt x="504" y="439"/>
                    <a:pt x="506" y="446"/>
                    <a:pt x="507" y="452"/>
                  </a:cubicBezTo>
                  <a:cubicBezTo>
                    <a:pt x="507" y="454"/>
                    <a:pt x="508" y="454"/>
                    <a:pt x="508" y="456"/>
                  </a:cubicBezTo>
                  <a:cubicBezTo>
                    <a:pt x="510" y="463"/>
                    <a:pt x="511" y="469"/>
                    <a:pt x="511" y="476"/>
                  </a:cubicBezTo>
                  <a:cubicBezTo>
                    <a:pt x="511" y="483"/>
                    <a:pt x="510" y="489"/>
                    <a:pt x="508" y="496"/>
                  </a:cubicBezTo>
                  <a:cubicBezTo>
                    <a:pt x="508" y="498"/>
                    <a:pt x="507" y="500"/>
                    <a:pt x="507" y="501"/>
                  </a:cubicBezTo>
                  <a:cubicBezTo>
                    <a:pt x="506" y="508"/>
                    <a:pt x="504" y="514"/>
                    <a:pt x="500" y="520"/>
                  </a:cubicBezTo>
                  <a:cubicBezTo>
                    <a:pt x="500" y="520"/>
                    <a:pt x="500" y="521"/>
                    <a:pt x="500" y="521"/>
                  </a:cubicBezTo>
                  <a:cubicBezTo>
                    <a:pt x="499" y="524"/>
                    <a:pt x="496" y="528"/>
                    <a:pt x="493" y="531"/>
                  </a:cubicBezTo>
                  <a:cubicBezTo>
                    <a:pt x="492" y="528"/>
                    <a:pt x="489" y="524"/>
                    <a:pt x="487" y="521"/>
                  </a:cubicBezTo>
                  <a:cubicBezTo>
                    <a:pt x="487" y="521"/>
                    <a:pt x="486" y="520"/>
                    <a:pt x="486" y="520"/>
                  </a:cubicBezTo>
                  <a:cubicBezTo>
                    <a:pt x="484" y="514"/>
                    <a:pt x="482" y="508"/>
                    <a:pt x="480" y="501"/>
                  </a:cubicBezTo>
                  <a:cubicBezTo>
                    <a:pt x="479" y="500"/>
                    <a:pt x="479" y="498"/>
                    <a:pt x="479" y="496"/>
                  </a:cubicBezTo>
                  <a:cubicBezTo>
                    <a:pt x="478" y="489"/>
                    <a:pt x="477" y="483"/>
                    <a:pt x="477" y="476"/>
                  </a:cubicBezTo>
                  <a:cubicBezTo>
                    <a:pt x="477" y="469"/>
                    <a:pt x="478" y="463"/>
                    <a:pt x="479" y="456"/>
                  </a:cubicBezTo>
                  <a:cubicBezTo>
                    <a:pt x="479" y="454"/>
                    <a:pt x="479" y="454"/>
                    <a:pt x="480" y="452"/>
                  </a:cubicBezTo>
                  <a:cubicBezTo>
                    <a:pt x="482" y="446"/>
                    <a:pt x="484" y="439"/>
                    <a:pt x="486" y="433"/>
                  </a:cubicBezTo>
                  <a:cubicBezTo>
                    <a:pt x="487" y="433"/>
                    <a:pt x="487" y="433"/>
                    <a:pt x="487" y="432"/>
                  </a:cubicBezTo>
                  <a:cubicBezTo>
                    <a:pt x="489" y="428"/>
                    <a:pt x="492" y="425"/>
                    <a:pt x="493" y="422"/>
                  </a:cubicBezTo>
                  <a:close/>
                  <a:moveTo>
                    <a:pt x="664" y="422"/>
                  </a:moveTo>
                  <a:cubicBezTo>
                    <a:pt x="666" y="425"/>
                    <a:pt x="668" y="428"/>
                    <a:pt x="670" y="432"/>
                  </a:cubicBezTo>
                  <a:cubicBezTo>
                    <a:pt x="671" y="433"/>
                    <a:pt x="671" y="433"/>
                    <a:pt x="671" y="433"/>
                  </a:cubicBezTo>
                  <a:cubicBezTo>
                    <a:pt x="674" y="439"/>
                    <a:pt x="676" y="446"/>
                    <a:pt x="678" y="452"/>
                  </a:cubicBezTo>
                  <a:cubicBezTo>
                    <a:pt x="678" y="454"/>
                    <a:pt x="679" y="454"/>
                    <a:pt x="679" y="456"/>
                  </a:cubicBezTo>
                  <a:cubicBezTo>
                    <a:pt x="680" y="463"/>
                    <a:pt x="681" y="469"/>
                    <a:pt x="681" y="476"/>
                  </a:cubicBezTo>
                  <a:cubicBezTo>
                    <a:pt x="681" y="483"/>
                    <a:pt x="680" y="489"/>
                    <a:pt x="679" y="496"/>
                  </a:cubicBezTo>
                  <a:cubicBezTo>
                    <a:pt x="679" y="498"/>
                    <a:pt x="678" y="500"/>
                    <a:pt x="678" y="501"/>
                  </a:cubicBezTo>
                  <a:cubicBezTo>
                    <a:pt x="676" y="508"/>
                    <a:pt x="674" y="514"/>
                    <a:pt x="671" y="520"/>
                  </a:cubicBezTo>
                  <a:cubicBezTo>
                    <a:pt x="671" y="520"/>
                    <a:pt x="671" y="521"/>
                    <a:pt x="670" y="521"/>
                  </a:cubicBezTo>
                  <a:cubicBezTo>
                    <a:pt x="668" y="524"/>
                    <a:pt x="666" y="528"/>
                    <a:pt x="664" y="531"/>
                  </a:cubicBezTo>
                  <a:cubicBezTo>
                    <a:pt x="662" y="528"/>
                    <a:pt x="659" y="524"/>
                    <a:pt x="658" y="521"/>
                  </a:cubicBezTo>
                  <a:cubicBezTo>
                    <a:pt x="658" y="521"/>
                    <a:pt x="657" y="520"/>
                    <a:pt x="657" y="520"/>
                  </a:cubicBezTo>
                  <a:cubicBezTo>
                    <a:pt x="654" y="514"/>
                    <a:pt x="651" y="508"/>
                    <a:pt x="651" y="501"/>
                  </a:cubicBezTo>
                  <a:cubicBezTo>
                    <a:pt x="650" y="500"/>
                    <a:pt x="650" y="498"/>
                    <a:pt x="649" y="496"/>
                  </a:cubicBezTo>
                  <a:cubicBezTo>
                    <a:pt x="648" y="489"/>
                    <a:pt x="647" y="483"/>
                    <a:pt x="647" y="476"/>
                  </a:cubicBezTo>
                  <a:cubicBezTo>
                    <a:pt x="647" y="469"/>
                    <a:pt x="648" y="463"/>
                    <a:pt x="649" y="456"/>
                  </a:cubicBezTo>
                  <a:cubicBezTo>
                    <a:pt x="650" y="454"/>
                    <a:pt x="650" y="454"/>
                    <a:pt x="651" y="452"/>
                  </a:cubicBezTo>
                  <a:cubicBezTo>
                    <a:pt x="651" y="446"/>
                    <a:pt x="654" y="439"/>
                    <a:pt x="657" y="433"/>
                  </a:cubicBezTo>
                  <a:cubicBezTo>
                    <a:pt x="657" y="433"/>
                    <a:pt x="658" y="433"/>
                    <a:pt x="658" y="432"/>
                  </a:cubicBezTo>
                  <a:cubicBezTo>
                    <a:pt x="659" y="428"/>
                    <a:pt x="662" y="425"/>
                    <a:pt x="664" y="422"/>
                  </a:cubicBezTo>
                  <a:close/>
                  <a:moveTo>
                    <a:pt x="749" y="374"/>
                  </a:moveTo>
                  <a:cubicBezTo>
                    <a:pt x="803" y="374"/>
                    <a:pt x="851" y="426"/>
                    <a:pt x="851" y="484"/>
                  </a:cubicBezTo>
                  <a:cubicBezTo>
                    <a:pt x="851" y="534"/>
                    <a:pt x="829" y="581"/>
                    <a:pt x="790" y="612"/>
                  </a:cubicBezTo>
                  <a:lnTo>
                    <a:pt x="659" y="722"/>
                  </a:lnTo>
                  <a:cubicBezTo>
                    <a:pt x="651" y="729"/>
                    <a:pt x="647" y="738"/>
                    <a:pt x="647" y="749"/>
                  </a:cubicBezTo>
                  <a:lnTo>
                    <a:pt x="647" y="986"/>
                  </a:lnTo>
                  <a:lnTo>
                    <a:pt x="511" y="986"/>
                  </a:lnTo>
                  <a:lnTo>
                    <a:pt x="511" y="749"/>
                  </a:lnTo>
                  <a:cubicBezTo>
                    <a:pt x="511" y="738"/>
                    <a:pt x="506" y="729"/>
                    <a:pt x="499" y="722"/>
                  </a:cubicBezTo>
                  <a:lnTo>
                    <a:pt x="367" y="612"/>
                  </a:lnTo>
                  <a:cubicBezTo>
                    <a:pt x="328" y="581"/>
                    <a:pt x="307" y="534"/>
                    <a:pt x="307" y="484"/>
                  </a:cubicBezTo>
                  <a:cubicBezTo>
                    <a:pt x="307" y="426"/>
                    <a:pt x="355" y="374"/>
                    <a:pt x="409" y="374"/>
                  </a:cubicBezTo>
                  <a:cubicBezTo>
                    <a:pt x="419" y="374"/>
                    <a:pt x="430" y="376"/>
                    <a:pt x="439" y="379"/>
                  </a:cubicBezTo>
                  <a:cubicBezTo>
                    <a:pt x="439" y="380"/>
                    <a:pt x="438" y="381"/>
                    <a:pt x="438" y="382"/>
                  </a:cubicBezTo>
                  <a:cubicBezTo>
                    <a:pt x="434" y="387"/>
                    <a:pt x="431" y="393"/>
                    <a:pt x="428" y="399"/>
                  </a:cubicBezTo>
                  <a:cubicBezTo>
                    <a:pt x="427" y="400"/>
                    <a:pt x="426" y="401"/>
                    <a:pt x="426" y="402"/>
                  </a:cubicBezTo>
                  <a:cubicBezTo>
                    <a:pt x="423" y="409"/>
                    <a:pt x="420" y="416"/>
                    <a:pt x="417" y="424"/>
                  </a:cubicBezTo>
                  <a:cubicBezTo>
                    <a:pt x="417" y="426"/>
                    <a:pt x="417" y="427"/>
                    <a:pt x="416" y="429"/>
                  </a:cubicBezTo>
                  <a:cubicBezTo>
                    <a:pt x="414" y="435"/>
                    <a:pt x="413" y="440"/>
                    <a:pt x="411" y="447"/>
                  </a:cubicBezTo>
                  <a:cubicBezTo>
                    <a:pt x="411" y="448"/>
                    <a:pt x="410" y="451"/>
                    <a:pt x="410" y="453"/>
                  </a:cubicBezTo>
                  <a:cubicBezTo>
                    <a:pt x="410" y="460"/>
                    <a:pt x="409" y="468"/>
                    <a:pt x="409" y="476"/>
                  </a:cubicBezTo>
                  <a:cubicBezTo>
                    <a:pt x="409" y="528"/>
                    <a:pt x="432" y="576"/>
                    <a:pt x="472" y="608"/>
                  </a:cubicBezTo>
                  <a:cubicBezTo>
                    <a:pt x="479" y="613"/>
                    <a:pt x="486" y="616"/>
                    <a:pt x="493" y="616"/>
                  </a:cubicBezTo>
                  <a:cubicBezTo>
                    <a:pt x="501" y="616"/>
                    <a:pt x="509" y="613"/>
                    <a:pt x="515" y="608"/>
                  </a:cubicBezTo>
                  <a:cubicBezTo>
                    <a:pt x="555" y="576"/>
                    <a:pt x="579" y="528"/>
                    <a:pt x="579" y="476"/>
                  </a:cubicBezTo>
                  <a:cubicBezTo>
                    <a:pt x="579" y="468"/>
                    <a:pt x="578" y="460"/>
                    <a:pt x="577" y="453"/>
                  </a:cubicBezTo>
                  <a:cubicBezTo>
                    <a:pt x="576" y="451"/>
                    <a:pt x="576" y="448"/>
                    <a:pt x="575" y="447"/>
                  </a:cubicBezTo>
                  <a:cubicBezTo>
                    <a:pt x="575" y="440"/>
                    <a:pt x="574" y="435"/>
                    <a:pt x="572" y="429"/>
                  </a:cubicBezTo>
                  <a:cubicBezTo>
                    <a:pt x="571" y="427"/>
                    <a:pt x="571" y="426"/>
                    <a:pt x="570" y="424"/>
                  </a:cubicBezTo>
                  <a:cubicBezTo>
                    <a:pt x="568" y="416"/>
                    <a:pt x="565" y="409"/>
                    <a:pt x="562" y="402"/>
                  </a:cubicBezTo>
                  <a:cubicBezTo>
                    <a:pt x="561" y="401"/>
                    <a:pt x="560" y="400"/>
                    <a:pt x="560" y="399"/>
                  </a:cubicBezTo>
                  <a:cubicBezTo>
                    <a:pt x="556" y="393"/>
                    <a:pt x="553" y="387"/>
                    <a:pt x="549" y="382"/>
                  </a:cubicBezTo>
                  <a:cubicBezTo>
                    <a:pt x="549" y="381"/>
                    <a:pt x="548" y="380"/>
                    <a:pt x="548" y="379"/>
                  </a:cubicBezTo>
                  <a:cubicBezTo>
                    <a:pt x="558" y="376"/>
                    <a:pt x="568" y="374"/>
                    <a:pt x="579" y="374"/>
                  </a:cubicBezTo>
                  <a:cubicBezTo>
                    <a:pt x="589" y="374"/>
                    <a:pt x="599" y="376"/>
                    <a:pt x="610" y="379"/>
                  </a:cubicBezTo>
                  <a:cubicBezTo>
                    <a:pt x="609" y="380"/>
                    <a:pt x="609" y="381"/>
                    <a:pt x="608" y="382"/>
                  </a:cubicBezTo>
                  <a:cubicBezTo>
                    <a:pt x="604" y="387"/>
                    <a:pt x="601" y="393"/>
                    <a:pt x="598" y="399"/>
                  </a:cubicBezTo>
                  <a:cubicBezTo>
                    <a:pt x="597" y="400"/>
                    <a:pt x="596" y="401"/>
                    <a:pt x="596" y="402"/>
                  </a:cubicBezTo>
                  <a:cubicBezTo>
                    <a:pt x="593" y="409"/>
                    <a:pt x="589" y="416"/>
                    <a:pt x="588" y="424"/>
                  </a:cubicBezTo>
                  <a:cubicBezTo>
                    <a:pt x="587" y="426"/>
                    <a:pt x="587" y="427"/>
                    <a:pt x="586" y="429"/>
                  </a:cubicBezTo>
                  <a:cubicBezTo>
                    <a:pt x="584" y="435"/>
                    <a:pt x="582" y="440"/>
                    <a:pt x="582" y="447"/>
                  </a:cubicBezTo>
                  <a:cubicBezTo>
                    <a:pt x="582" y="448"/>
                    <a:pt x="581" y="451"/>
                    <a:pt x="581" y="453"/>
                  </a:cubicBezTo>
                  <a:cubicBezTo>
                    <a:pt x="580" y="460"/>
                    <a:pt x="579" y="468"/>
                    <a:pt x="579" y="476"/>
                  </a:cubicBezTo>
                  <a:cubicBezTo>
                    <a:pt x="579" y="528"/>
                    <a:pt x="602" y="576"/>
                    <a:pt x="643" y="608"/>
                  </a:cubicBezTo>
                  <a:cubicBezTo>
                    <a:pt x="649" y="613"/>
                    <a:pt x="656" y="616"/>
                    <a:pt x="664" y="616"/>
                  </a:cubicBezTo>
                  <a:cubicBezTo>
                    <a:pt x="672" y="616"/>
                    <a:pt x="679" y="613"/>
                    <a:pt x="685" y="608"/>
                  </a:cubicBezTo>
                  <a:cubicBezTo>
                    <a:pt x="726" y="576"/>
                    <a:pt x="749" y="528"/>
                    <a:pt x="749" y="476"/>
                  </a:cubicBezTo>
                  <a:cubicBezTo>
                    <a:pt x="749" y="468"/>
                    <a:pt x="748" y="460"/>
                    <a:pt x="747" y="453"/>
                  </a:cubicBezTo>
                  <a:cubicBezTo>
                    <a:pt x="747" y="451"/>
                    <a:pt x="747" y="448"/>
                    <a:pt x="746" y="447"/>
                  </a:cubicBezTo>
                  <a:cubicBezTo>
                    <a:pt x="745" y="440"/>
                    <a:pt x="743" y="435"/>
                    <a:pt x="741" y="429"/>
                  </a:cubicBezTo>
                  <a:cubicBezTo>
                    <a:pt x="741" y="427"/>
                    <a:pt x="740" y="426"/>
                    <a:pt x="740" y="424"/>
                  </a:cubicBezTo>
                  <a:cubicBezTo>
                    <a:pt x="738" y="416"/>
                    <a:pt x="735" y="409"/>
                    <a:pt x="732" y="402"/>
                  </a:cubicBezTo>
                  <a:cubicBezTo>
                    <a:pt x="731" y="401"/>
                    <a:pt x="730" y="400"/>
                    <a:pt x="729" y="399"/>
                  </a:cubicBezTo>
                  <a:cubicBezTo>
                    <a:pt x="727" y="393"/>
                    <a:pt x="723" y="387"/>
                    <a:pt x="720" y="382"/>
                  </a:cubicBezTo>
                  <a:cubicBezTo>
                    <a:pt x="719" y="381"/>
                    <a:pt x="719" y="380"/>
                    <a:pt x="718" y="379"/>
                  </a:cubicBezTo>
                  <a:cubicBezTo>
                    <a:pt x="728" y="376"/>
                    <a:pt x="738" y="374"/>
                    <a:pt x="749" y="374"/>
                  </a:cubicBezTo>
                  <a:close/>
                  <a:moveTo>
                    <a:pt x="579" y="68"/>
                  </a:moveTo>
                  <a:cubicBezTo>
                    <a:pt x="860" y="68"/>
                    <a:pt x="1089" y="297"/>
                    <a:pt x="1089" y="578"/>
                  </a:cubicBezTo>
                  <a:cubicBezTo>
                    <a:pt x="1089" y="738"/>
                    <a:pt x="1013" y="890"/>
                    <a:pt x="884" y="986"/>
                  </a:cubicBezTo>
                  <a:lnTo>
                    <a:pt x="715" y="986"/>
                  </a:lnTo>
                  <a:lnTo>
                    <a:pt x="715" y="764"/>
                  </a:lnTo>
                  <a:lnTo>
                    <a:pt x="834" y="665"/>
                  </a:lnTo>
                  <a:cubicBezTo>
                    <a:pt x="888" y="620"/>
                    <a:pt x="919" y="554"/>
                    <a:pt x="919" y="484"/>
                  </a:cubicBezTo>
                  <a:cubicBezTo>
                    <a:pt x="919" y="387"/>
                    <a:pt x="841" y="306"/>
                    <a:pt x="749" y="306"/>
                  </a:cubicBezTo>
                  <a:cubicBezTo>
                    <a:pt x="719" y="306"/>
                    <a:pt x="690" y="315"/>
                    <a:pt x="664" y="330"/>
                  </a:cubicBezTo>
                  <a:cubicBezTo>
                    <a:pt x="637" y="315"/>
                    <a:pt x="608" y="307"/>
                    <a:pt x="579" y="307"/>
                  </a:cubicBezTo>
                  <a:cubicBezTo>
                    <a:pt x="550" y="307"/>
                    <a:pt x="520" y="315"/>
                    <a:pt x="494" y="330"/>
                  </a:cubicBezTo>
                  <a:cubicBezTo>
                    <a:pt x="468" y="315"/>
                    <a:pt x="439" y="306"/>
                    <a:pt x="409" y="306"/>
                  </a:cubicBezTo>
                  <a:cubicBezTo>
                    <a:pt x="316" y="306"/>
                    <a:pt x="238" y="387"/>
                    <a:pt x="238" y="484"/>
                  </a:cubicBezTo>
                  <a:cubicBezTo>
                    <a:pt x="238" y="554"/>
                    <a:pt x="270" y="620"/>
                    <a:pt x="323" y="665"/>
                  </a:cubicBezTo>
                  <a:lnTo>
                    <a:pt x="443" y="764"/>
                  </a:lnTo>
                  <a:lnTo>
                    <a:pt x="443" y="986"/>
                  </a:lnTo>
                  <a:lnTo>
                    <a:pt x="273" y="986"/>
                  </a:lnTo>
                  <a:cubicBezTo>
                    <a:pt x="145" y="890"/>
                    <a:pt x="68" y="738"/>
                    <a:pt x="68" y="578"/>
                  </a:cubicBezTo>
                  <a:cubicBezTo>
                    <a:pt x="68" y="297"/>
                    <a:pt x="298" y="68"/>
                    <a:pt x="579" y="68"/>
                  </a:cubicBezTo>
                  <a:close/>
                  <a:moveTo>
                    <a:pt x="885" y="1054"/>
                  </a:moveTo>
                  <a:cubicBezTo>
                    <a:pt x="904" y="1055"/>
                    <a:pt x="919" y="1070"/>
                    <a:pt x="919" y="1088"/>
                  </a:cubicBezTo>
                  <a:cubicBezTo>
                    <a:pt x="919" y="1107"/>
                    <a:pt x="904" y="1122"/>
                    <a:pt x="885" y="1122"/>
                  </a:cubicBezTo>
                  <a:lnTo>
                    <a:pt x="272" y="1122"/>
                  </a:lnTo>
                  <a:cubicBezTo>
                    <a:pt x="254" y="1122"/>
                    <a:pt x="238" y="1107"/>
                    <a:pt x="238" y="1088"/>
                  </a:cubicBezTo>
                  <a:cubicBezTo>
                    <a:pt x="238" y="1070"/>
                    <a:pt x="254" y="1054"/>
                    <a:pt x="272" y="1054"/>
                  </a:cubicBezTo>
                  <a:close/>
                  <a:moveTo>
                    <a:pt x="885" y="1190"/>
                  </a:moveTo>
                  <a:cubicBezTo>
                    <a:pt x="904" y="1190"/>
                    <a:pt x="919" y="1206"/>
                    <a:pt x="919" y="1224"/>
                  </a:cubicBezTo>
                  <a:cubicBezTo>
                    <a:pt x="919" y="1244"/>
                    <a:pt x="904" y="1259"/>
                    <a:pt x="885" y="1259"/>
                  </a:cubicBezTo>
                  <a:lnTo>
                    <a:pt x="272" y="1259"/>
                  </a:lnTo>
                  <a:cubicBezTo>
                    <a:pt x="254" y="1259"/>
                    <a:pt x="238" y="1244"/>
                    <a:pt x="238" y="1224"/>
                  </a:cubicBezTo>
                  <a:cubicBezTo>
                    <a:pt x="238" y="1206"/>
                    <a:pt x="254" y="1190"/>
                    <a:pt x="272" y="1190"/>
                  </a:cubicBezTo>
                  <a:close/>
                  <a:moveTo>
                    <a:pt x="885" y="1327"/>
                  </a:moveTo>
                  <a:cubicBezTo>
                    <a:pt x="904" y="1327"/>
                    <a:pt x="919" y="1341"/>
                    <a:pt x="919" y="1361"/>
                  </a:cubicBezTo>
                  <a:cubicBezTo>
                    <a:pt x="919" y="1379"/>
                    <a:pt x="904" y="1395"/>
                    <a:pt x="885" y="1395"/>
                  </a:cubicBezTo>
                  <a:lnTo>
                    <a:pt x="272" y="1395"/>
                  </a:lnTo>
                  <a:cubicBezTo>
                    <a:pt x="254" y="1395"/>
                    <a:pt x="238" y="1379"/>
                    <a:pt x="238" y="1361"/>
                  </a:cubicBezTo>
                  <a:cubicBezTo>
                    <a:pt x="238" y="1341"/>
                    <a:pt x="254" y="1327"/>
                    <a:pt x="272" y="1327"/>
                  </a:cubicBezTo>
                  <a:close/>
                  <a:moveTo>
                    <a:pt x="851" y="1463"/>
                  </a:moveTo>
                  <a:lnTo>
                    <a:pt x="851" y="1637"/>
                  </a:lnTo>
                  <a:lnTo>
                    <a:pt x="802" y="1604"/>
                  </a:lnTo>
                  <a:cubicBezTo>
                    <a:pt x="796" y="1600"/>
                    <a:pt x="789" y="1598"/>
                    <a:pt x="783" y="1598"/>
                  </a:cubicBezTo>
                  <a:cubicBezTo>
                    <a:pt x="776" y="1598"/>
                    <a:pt x="770" y="1600"/>
                    <a:pt x="764" y="1604"/>
                  </a:cubicBezTo>
                  <a:lnTo>
                    <a:pt x="681" y="1660"/>
                  </a:lnTo>
                  <a:lnTo>
                    <a:pt x="597" y="1604"/>
                  </a:lnTo>
                  <a:cubicBezTo>
                    <a:pt x="592" y="1600"/>
                    <a:pt x="585" y="1598"/>
                    <a:pt x="579" y="1598"/>
                  </a:cubicBezTo>
                  <a:cubicBezTo>
                    <a:pt x="572" y="1598"/>
                    <a:pt x="565" y="1600"/>
                    <a:pt x="560" y="1604"/>
                  </a:cubicBezTo>
                  <a:lnTo>
                    <a:pt x="477" y="1660"/>
                  </a:lnTo>
                  <a:lnTo>
                    <a:pt x="394" y="1604"/>
                  </a:lnTo>
                  <a:cubicBezTo>
                    <a:pt x="388" y="1600"/>
                    <a:pt x="382" y="1598"/>
                    <a:pt x="375" y="1598"/>
                  </a:cubicBezTo>
                  <a:cubicBezTo>
                    <a:pt x="368" y="1598"/>
                    <a:pt x="362" y="1600"/>
                    <a:pt x="355" y="1604"/>
                  </a:cubicBezTo>
                  <a:lnTo>
                    <a:pt x="307" y="1637"/>
                  </a:lnTo>
                  <a:lnTo>
                    <a:pt x="307" y="1463"/>
                  </a:lnTo>
                  <a:close/>
                  <a:moveTo>
                    <a:pt x="782" y="1673"/>
                  </a:moveTo>
                  <a:lnTo>
                    <a:pt x="831" y="1706"/>
                  </a:lnTo>
                  <a:lnTo>
                    <a:pt x="700" y="1837"/>
                  </a:lnTo>
                  <a:lnTo>
                    <a:pt x="457" y="1837"/>
                  </a:lnTo>
                  <a:lnTo>
                    <a:pt x="326" y="1706"/>
                  </a:lnTo>
                  <a:lnTo>
                    <a:pt x="375" y="1673"/>
                  </a:lnTo>
                  <a:lnTo>
                    <a:pt x="458" y="1729"/>
                  </a:lnTo>
                  <a:cubicBezTo>
                    <a:pt x="463" y="1733"/>
                    <a:pt x="470" y="1735"/>
                    <a:pt x="476" y="1735"/>
                  </a:cubicBezTo>
                  <a:cubicBezTo>
                    <a:pt x="483" y="1735"/>
                    <a:pt x="489" y="1733"/>
                    <a:pt x="495" y="1729"/>
                  </a:cubicBezTo>
                  <a:lnTo>
                    <a:pt x="579" y="1673"/>
                  </a:lnTo>
                  <a:lnTo>
                    <a:pt x="662" y="1729"/>
                  </a:lnTo>
                  <a:cubicBezTo>
                    <a:pt x="668" y="1733"/>
                    <a:pt x="674" y="1735"/>
                    <a:pt x="681" y="1735"/>
                  </a:cubicBezTo>
                  <a:cubicBezTo>
                    <a:pt x="687" y="1735"/>
                    <a:pt x="694" y="1733"/>
                    <a:pt x="699" y="1729"/>
                  </a:cubicBezTo>
                  <a:lnTo>
                    <a:pt x="782" y="1673"/>
                  </a:lnTo>
                  <a:close/>
                  <a:moveTo>
                    <a:pt x="633" y="1905"/>
                  </a:moveTo>
                  <a:lnTo>
                    <a:pt x="579" y="1959"/>
                  </a:lnTo>
                  <a:lnTo>
                    <a:pt x="525" y="1905"/>
                  </a:lnTo>
                  <a:close/>
                  <a:moveTo>
                    <a:pt x="579" y="0"/>
                  </a:moveTo>
                  <a:cubicBezTo>
                    <a:pt x="260" y="0"/>
                    <a:pt x="1" y="260"/>
                    <a:pt x="1" y="578"/>
                  </a:cubicBezTo>
                  <a:cubicBezTo>
                    <a:pt x="1" y="747"/>
                    <a:pt x="75" y="906"/>
                    <a:pt x="202" y="1016"/>
                  </a:cubicBezTo>
                  <a:cubicBezTo>
                    <a:pt x="183" y="1034"/>
                    <a:pt x="170" y="1060"/>
                    <a:pt x="170" y="1088"/>
                  </a:cubicBezTo>
                  <a:cubicBezTo>
                    <a:pt x="170" y="1114"/>
                    <a:pt x="181" y="1138"/>
                    <a:pt x="197" y="1156"/>
                  </a:cubicBezTo>
                  <a:cubicBezTo>
                    <a:pt x="181" y="1175"/>
                    <a:pt x="170" y="1198"/>
                    <a:pt x="170" y="1224"/>
                  </a:cubicBezTo>
                  <a:cubicBezTo>
                    <a:pt x="170" y="1251"/>
                    <a:pt x="181" y="1274"/>
                    <a:pt x="197" y="1293"/>
                  </a:cubicBezTo>
                  <a:cubicBezTo>
                    <a:pt x="181" y="1311"/>
                    <a:pt x="170" y="1335"/>
                    <a:pt x="170" y="1361"/>
                  </a:cubicBezTo>
                  <a:cubicBezTo>
                    <a:pt x="170" y="1405"/>
                    <a:pt x="199" y="1442"/>
                    <a:pt x="238" y="1457"/>
                  </a:cubicBezTo>
                  <a:lnTo>
                    <a:pt x="238" y="1700"/>
                  </a:lnTo>
                  <a:cubicBezTo>
                    <a:pt x="238" y="1710"/>
                    <a:pt x="242" y="1719"/>
                    <a:pt x="249" y="1725"/>
                  </a:cubicBezTo>
                  <a:lnTo>
                    <a:pt x="555" y="2031"/>
                  </a:lnTo>
                  <a:cubicBezTo>
                    <a:pt x="562" y="2037"/>
                    <a:pt x="570" y="2041"/>
                    <a:pt x="579" y="2041"/>
                  </a:cubicBezTo>
                  <a:cubicBezTo>
                    <a:pt x="588" y="2041"/>
                    <a:pt x="596" y="2037"/>
                    <a:pt x="603" y="2031"/>
                  </a:cubicBezTo>
                  <a:lnTo>
                    <a:pt x="909" y="1725"/>
                  </a:lnTo>
                  <a:cubicBezTo>
                    <a:pt x="915" y="1719"/>
                    <a:pt x="919" y="1710"/>
                    <a:pt x="919" y="1700"/>
                  </a:cubicBezTo>
                  <a:lnTo>
                    <a:pt x="919" y="1457"/>
                  </a:lnTo>
                  <a:cubicBezTo>
                    <a:pt x="959" y="1442"/>
                    <a:pt x="987" y="1405"/>
                    <a:pt x="987" y="1361"/>
                  </a:cubicBezTo>
                  <a:cubicBezTo>
                    <a:pt x="987" y="1335"/>
                    <a:pt x="976" y="1311"/>
                    <a:pt x="961" y="1293"/>
                  </a:cubicBezTo>
                  <a:cubicBezTo>
                    <a:pt x="977" y="1274"/>
                    <a:pt x="987" y="1251"/>
                    <a:pt x="987" y="1224"/>
                  </a:cubicBezTo>
                  <a:cubicBezTo>
                    <a:pt x="987" y="1198"/>
                    <a:pt x="976" y="1175"/>
                    <a:pt x="961" y="1156"/>
                  </a:cubicBezTo>
                  <a:cubicBezTo>
                    <a:pt x="977" y="1138"/>
                    <a:pt x="987" y="1114"/>
                    <a:pt x="987" y="1088"/>
                  </a:cubicBezTo>
                  <a:cubicBezTo>
                    <a:pt x="987" y="1060"/>
                    <a:pt x="975" y="1034"/>
                    <a:pt x="956" y="1016"/>
                  </a:cubicBezTo>
                  <a:cubicBezTo>
                    <a:pt x="1083" y="906"/>
                    <a:pt x="1157" y="747"/>
                    <a:pt x="1157" y="578"/>
                  </a:cubicBezTo>
                  <a:cubicBezTo>
                    <a:pt x="1157" y="260"/>
                    <a:pt x="898" y="0"/>
                    <a:pt x="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86" name="Google Shape;202;p16">
              <a:extLst>
                <a:ext uri="{FF2B5EF4-FFF2-40B4-BE49-F238E27FC236}">
                  <a16:creationId xmlns:a16="http://schemas.microsoft.com/office/drawing/2014/main" id="{DEC6DF93-D36E-AB2F-5237-E66AF963B6C5}"/>
                </a:ext>
              </a:extLst>
            </p:cNvPr>
            <p:cNvSpPr/>
            <p:nvPr/>
          </p:nvSpPr>
          <p:spPr>
            <a:xfrm>
              <a:off x="6173052" y="1587981"/>
              <a:ext cx="18445" cy="18545"/>
            </a:xfrm>
            <a:custGeom>
              <a:avLst/>
              <a:gdLst/>
              <a:ahLst/>
              <a:cxnLst/>
              <a:rect l="l" t="t" r="r" b="b"/>
              <a:pathLst>
                <a:path w="185" h="186" extrusionOk="0">
                  <a:moveTo>
                    <a:pt x="137" y="1"/>
                  </a:moveTo>
                  <a:lnTo>
                    <a:pt x="0" y="137"/>
                  </a:lnTo>
                  <a:lnTo>
                    <a:pt x="49" y="185"/>
                  </a:lnTo>
                  <a:lnTo>
                    <a:pt x="185" y="49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87" name="Google Shape;203;p16">
              <a:extLst>
                <a:ext uri="{FF2B5EF4-FFF2-40B4-BE49-F238E27FC236}">
                  <a16:creationId xmlns:a16="http://schemas.microsoft.com/office/drawing/2014/main" id="{29EFF118-266B-0EDA-F94D-9B8494381404}"/>
                </a:ext>
              </a:extLst>
            </p:cNvPr>
            <p:cNvSpPr/>
            <p:nvPr/>
          </p:nvSpPr>
          <p:spPr>
            <a:xfrm>
              <a:off x="6173052" y="1682996"/>
              <a:ext cx="18445" cy="18445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49" y="1"/>
                  </a:moveTo>
                  <a:lnTo>
                    <a:pt x="0" y="49"/>
                  </a:lnTo>
                  <a:lnTo>
                    <a:pt x="137" y="185"/>
                  </a:lnTo>
                  <a:lnTo>
                    <a:pt x="185" y="137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88" name="Google Shape;204;p16">
              <a:extLst>
                <a:ext uri="{FF2B5EF4-FFF2-40B4-BE49-F238E27FC236}">
                  <a16:creationId xmlns:a16="http://schemas.microsoft.com/office/drawing/2014/main" id="{3A30B5CC-CFBA-A98E-17A8-0FEF12F94A06}"/>
                </a:ext>
              </a:extLst>
            </p:cNvPr>
            <p:cNvSpPr/>
            <p:nvPr/>
          </p:nvSpPr>
          <p:spPr>
            <a:xfrm>
              <a:off x="6189104" y="1641321"/>
              <a:ext cx="20439" cy="6879"/>
            </a:xfrm>
            <a:custGeom>
              <a:avLst/>
              <a:gdLst/>
              <a:ahLst/>
              <a:cxnLst/>
              <a:rect l="l" t="t" r="r" b="b"/>
              <a:pathLst>
                <a:path w="205" h="69" extrusionOk="0">
                  <a:moveTo>
                    <a:pt x="0" y="0"/>
                  </a:moveTo>
                  <a:lnTo>
                    <a:pt x="0" y="68"/>
                  </a:lnTo>
                  <a:lnTo>
                    <a:pt x="204" y="68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89" name="Google Shape;205;p16">
              <a:extLst>
                <a:ext uri="{FF2B5EF4-FFF2-40B4-BE49-F238E27FC236}">
                  <a16:creationId xmlns:a16="http://schemas.microsoft.com/office/drawing/2014/main" id="{969D2FB5-AC8F-F24D-ED73-8B95ED152419}"/>
                </a:ext>
              </a:extLst>
            </p:cNvPr>
            <p:cNvSpPr/>
            <p:nvPr/>
          </p:nvSpPr>
          <p:spPr>
            <a:xfrm>
              <a:off x="6051017" y="1587981"/>
              <a:ext cx="18445" cy="18545"/>
            </a:xfrm>
            <a:custGeom>
              <a:avLst/>
              <a:gdLst/>
              <a:ahLst/>
              <a:cxnLst/>
              <a:rect l="l" t="t" r="r" b="b"/>
              <a:pathLst>
                <a:path w="185" h="186" extrusionOk="0">
                  <a:moveTo>
                    <a:pt x="48" y="1"/>
                  </a:moveTo>
                  <a:lnTo>
                    <a:pt x="0" y="49"/>
                  </a:lnTo>
                  <a:lnTo>
                    <a:pt x="137" y="185"/>
                  </a:lnTo>
                  <a:lnTo>
                    <a:pt x="185" y="137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90" name="Google Shape;206;p16">
              <a:extLst>
                <a:ext uri="{FF2B5EF4-FFF2-40B4-BE49-F238E27FC236}">
                  <a16:creationId xmlns:a16="http://schemas.microsoft.com/office/drawing/2014/main" id="{A6D5D9CF-5A8F-C351-D6D6-3E3EC10EACDB}"/>
                </a:ext>
              </a:extLst>
            </p:cNvPr>
            <p:cNvSpPr/>
            <p:nvPr/>
          </p:nvSpPr>
          <p:spPr>
            <a:xfrm>
              <a:off x="6051017" y="1682996"/>
              <a:ext cx="18445" cy="18445"/>
            </a:xfrm>
            <a:custGeom>
              <a:avLst/>
              <a:gdLst/>
              <a:ahLst/>
              <a:cxnLst/>
              <a:rect l="l" t="t" r="r" b="b"/>
              <a:pathLst>
                <a:path w="185" h="185" extrusionOk="0">
                  <a:moveTo>
                    <a:pt x="137" y="1"/>
                  </a:moveTo>
                  <a:lnTo>
                    <a:pt x="0" y="137"/>
                  </a:lnTo>
                  <a:lnTo>
                    <a:pt x="48" y="185"/>
                  </a:lnTo>
                  <a:lnTo>
                    <a:pt x="185" y="49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91" name="Google Shape;207;p16">
              <a:extLst>
                <a:ext uri="{FF2B5EF4-FFF2-40B4-BE49-F238E27FC236}">
                  <a16:creationId xmlns:a16="http://schemas.microsoft.com/office/drawing/2014/main" id="{CFF324BB-8F32-D930-82B6-2A87FB7B27F3}"/>
                </a:ext>
              </a:extLst>
            </p:cNvPr>
            <p:cNvSpPr/>
            <p:nvPr/>
          </p:nvSpPr>
          <p:spPr>
            <a:xfrm>
              <a:off x="6033071" y="1641321"/>
              <a:ext cx="20439" cy="6879"/>
            </a:xfrm>
            <a:custGeom>
              <a:avLst/>
              <a:gdLst/>
              <a:ahLst/>
              <a:cxnLst/>
              <a:rect l="l" t="t" r="r" b="b"/>
              <a:pathLst>
                <a:path w="205" h="69" extrusionOk="0">
                  <a:moveTo>
                    <a:pt x="0" y="0"/>
                  </a:moveTo>
                  <a:lnTo>
                    <a:pt x="0" y="68"/>
                  </a:lnTo>
                  <a:lnTo>
                    <a:pt x="205" y="6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92" name="Google Shape;208;p16">
              <a:extLst>
                <a:ext uri="{FF2B5EF4-FFF2-40B4-BE49-F238E27FC236}">
                  <a16:creationId xmlns:a16="http://schemas.microsoft.com/office/drawing/2014/main" id="{161941C4-2579-2A96-6D45-D8A593B53FE3}"/>
                </a:ext>
              </a:extLst>
            </p:cNvPr>
            <p:cNvSpPr/>
            <p:nvPr/>
          </p:nvSpPr>
          <p:spPr>
            <a:xfrm>
              <a:off x="6161885" y="1749895"/>
              <a:ext cx="6879" cy="6780"/>
            </a:xfrm>
            <a:custGeom>
              <a:avLst/>
              <a:gdLst/>
              <a:ahLst/>
              <a:cxnLst/>
              <a:rect l="l" t="t" r="r" b="b"/>
              <a:pathLst>
                <a:path w="69" h="68" extrusionOk="0">
                  <a:moveTo>
                    <a:pt x="1" y="0"/>
                  </a:moveTo>
                  <a:lnTo>
                    <a:pt x="1" y="67"/>
                  </a:lnTo>
                  <a:lnTo>
                    <a:pt x="69" y="6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93" name="Google Shape;209;p16">
              <a:extLst>
                <a:ext uri="{FF2B5EF4-FFF2-40B4-BE49-F238E27FC236}">
                  <a16:creationId xmlns:a16="http://schemas.microsoft.com/office/drawing/2014/main" id="{2E9EA41D-7A62-7E74-80AA-BFF7CED40F46}"/>
                </a:ext>
              </a:extLst>
            </p:cNvPr>
            <p:cNvSpPr/>
            <p:nvPr/>
          </p:nvSpPr>
          <p:spPr>
            <a:xfrm>
              <a:off x="6175445" y="1749895"/>
              <a:ext cx="6979" cy="6780"/>
            </a:xfrm>
            <a:custGeom>
              <a:avLst/>
              <a:gdLst/>
              <a:ahLst/>
              <a:cxnLst/>
              <a:rect l="l" t="t" r="r" b="b"/>
              <a:pathLst>
                <a:path w="70" h="68" extrusionOk="0">
                  <a:moveTo>
                    <a:pt x="1" y="0"/>
                  </a:moveTo>
                  <a:lnTo>
                    <a:pt x="1" y="67"/>
                  </a:lnTo>
                  <a:lnTo>
                    <a:pt x="69" y="6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94" name="Google Shape;210;p16">
              <a:extLst>
                <a:ext uri="{FF2B5EF4-FFF2-40B4-BE49-F238E27FC236}">
                  <a16:creationId xmlns:a16="http://schemas.microsoft.com/office/drawing/2014/main" id="{3EE02A72-CA4D-FB69-9F4D-779B2CAFE1CF}"/>
                </a:ext>
              </a:extLst>
            </p:cNvPr>
            <p:cNvSpPr/>
            <p:nvPr/>
          </p:nvSpPr>
          <p:spPr>
            <a:xfrm>
              <a:off x="6189104" y="1749895"/>
              <a:ext cx="6879" cy="6780"/>
            </a:xfrm>
            <a:custGeom>
              <a:avLst/>
              <a:gdLst/>
              <a:ahLst/>
              <a:cxnLst/>
              <a:rect l="l" t="t" r="r" b="b"/>
              <a:pathLst>
                <a:path w="69" h="68" extrusionOk="0">
                  <a:moveTo>
                    <a:pt x="0" y="0"/>
                  </a:moveTo>
                  <a:lnTo>
                    <a:pt x="0" y="67"/>
                  </a:lnTo>
                  <a:lnTo>
                    <a:pt x="68" y="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95" name="Google Shape;211;p16">
              <a:extLst>
                <a:ext uri="{FF2B5EF4-FFF2-40B4-BE49-F238E27FC236}">
                  <a16:creationId xmlns:a16="http://schemas.microsoft.com/office/drawing/2014/main" id="{C26992EF-B8F0-D2AB-FF13-76EAEB0278DE}"/>
                </a:ext>
              </a:extLst>
            </p:cNvPr>
            <p:cNvSpPr/>
            <p:nvPr/>
          </p:nvSpPr>
          <p:spPr>
            <a:xfrm>
              <a:off x="6046630" y="1749895"/>
              <a:ext cx="6879" cy="6780"/>
            </a:xfrm>
            <a:custGeom>
              <a:avLst/>
              <a:gdLst/>
              <a:ahLst/>
              <a:cxnLst/>
              <a:rect l="l" t="t" r="r" b="b"/>
              <a:pathLst>
                <a:path w="69" h="68" extrusionOk="0">
                  <a:moveTo>
                    <a:pt x="1" y="0"/>
                  </a:moveTo>
                  <a:lnTo>
                    <a:pt x="1" y="67"/>
                  </a:lnTo>
                  <a:lnTo>
                    <a:pt x="69" y="67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96" name="Google Shape;212;p16">
              <a:extLst>
                <a:ext uri="{FF2B5EF4-FFF2-40B4-BE49-F238E27FC236}">
                  <a16:creationId xmlns:a16="http://schemas.microsoft.com/office/drawing/2014/main" id="{9258F1E0-9211-BB81-7EC2-942EAB0CB6FA}"/>
                </a:ext>
              </a:extLst>
            </p:cNvPr>
            <p:cNvSpPr/>
            <p:nvPr/>
          </p:nvSpPr>
          <p:spPr>
            <a:xfrm>
              <a:off x="6060190" y="1749895"/>
              <a:ext cx="6879" cy="6780"/>
            </a:xfrm>
            <a:custGeom>
              <a:avLst/>
              <a:gdLst/>
              <a:ahLst/>
              <a:cxnLst/>
              <a:rect l="l" t="t" r="r" b="b"/>
              <a:pathLst>
                <a:path w="69" h="68" extrusionOk="0">
                  <a:moveTo>
                    <a:pt x="1" y="0"/>
                  </a:moveTo>
                  <a:lnTo>
                    <a:pt x="1" y="67"/>
                  </a:lnTo>
                  <a:lnTo>
                    <a:pt x="68" y="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97" name="Google Shape;213;p16">
              <a:extLst>
                <a:ext uri="{FF2B5EF4-FFF2-40B4-BE49-F238E27FC236}">
                  <a16:creationId xmlns:a16="http://schemas.microsoft.com/office/drawing/2014/main" id="{94434696-337C-1A47-FC4E-A327123B3D6A}"/>
                </a:ext>
              </a:extLst>
            </p:cNvPr>
            <p:cNvSpPr/>
            <p:nvPr/>
          </p:nvSpPr>
          <p:spPr>
            <a:xfrm>
              <a:off x="6073749" y="1749895"/>
              <a:ext cx="6879" cy="6780"/>
            </a:xfrm>
            <a:custGeom>
              <a:avLst/>
              <a:gdLst/>
              <a:ahLst/>
              <a:cxnLst/>
              <a:rect l="l" t="t" r="r" b="b"/>
              <a:pathLst>
                <a:path w="69" h="68" extrusionOk="0">
                  <a:moveTo>
                    <a:pt x="0" y="0"/>
                  </a:moveTo>
                  <a:lnTo>
                    <a:pt x="0" y="67"/>
                  </a:lnTo>
                  <a:lnTo>
                    <a:pt x="68" y="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98" name="Google Shape;214;p16">
            <a:extLst>
              <a:ext uri="{FF2B5EF4-FFF2-40B4-BE49-F238E27FC236}">
                <a16:creationId xmlns:a16="http://schemas.microsoft.com/office/drawing/2014/main" id="{898F6324-70A1-1980-128A-1A6C94C7E143}"/>
              </a:ext>
            </a:extLst>
          </p:cNvPr>
          <p:cNvGrpSpPr/>
          <p:nvPr/>
        </p:nvGrpSpPr>
        <p:grpSpPr>
          <a:xfrm>
            <a:off x="9328134" y="3451921"/>
            <a:ext cx="227522" cy="219831"/>
            <a:chOff x="6252315" y="2481197"/>
            <a:chExt cx="191727" cy="185245"/>
          </a:xfrm>
        </p:grpSpPr>
        <p:sp>
          <p:nvSpPr>
            <p:cNvPr id="99" name="Google Shape;215;p16">
              <a:extLst>
                <a:ext uri="{FF2B5EF4-FFF2-40B4-BE49-F238E27FC236}">
                  <a16:creationId xmlns:a16="http://schemas.microsoft.com/office/drawing/2014/main" id="{B2760534-0A27-63E9-4BA5-2BDB5A7AC668}"/>
                </a:ext>
              </a:extLst>
            </p:cNvPr>
            <p:cNvSpPr/>
            <p:nvPr/>
          </p:nvSpPr>
          <p:spPr>
            <a:xfrm>
              <a:off x="6252315" y="2542014"/>
              <a:ext cx="165606" cy="82354"/>
            </a:xfrm>
            <a:custGeom>
              <a:avLst/>
              <a:gdLst/>
              <a:ahLst/>
              <a:cxnLst/>
              <a:rect l="l" t="t" r="r" b="b"/>
              <a:pathLst>
                <a:path w="1661" h="826" extrusionOk="0">
                  <a:moveTo>
                    <a:pt x="28" y="1"/>
                  </a:moveTo>
                  <a:cubicBezTo>
                    <a:pt x="13" y="1"/>
                    <a:pt x="1" y="13"/>
                    <a:pt x="1" y="28"/>
                  </a:cubicBezTo>
                  <a:lnTo>
                    <a:pt x="1" y="799"/>
                  </a:lnTo>
                  <a:cubicBezTo>
                    <a:pt x="1" y="814"/>
                    <a:pt x="13" y="826"/>
                    <a:pt x="28" y="826"/>
                  </a:cubicBezTo>
                  <a:lnTo>
                    <a:pt x="1119" y="826"/>
                  </a:lnTo>
                  <a:cubicBezTo>
                    <a:pt x="1135" y="826"/>
                    <a:pt x="1147" y="814"/>
                    <a:pt x="1147" y="799"/>
                  </a:cubicBezTo>
                  <a:cubicBezTo>
                    <a:pt x="1147" y="783"/>
                    <a:pt x="1135" y="771"/>
                    <a:pt x="1119" y="771"/>
                  </a:cubicBezTo>
                  <a:lnTo>
                    <a:pt x="56" y="771"/>
                  </a:lnTo>
                  <a:lnTo>
                    <a:pt x="56" y="56"/>
                  </a:lnTo>
                  <a:lnTo>
                    <a:pt x="1606" y="56"/>
                  </a:lnTo>
                  <a:lnTo>
                    <a:pt x="1606" y="125"/>
                  </a:lnTo>
                  <a:cubicBezTo>
                    <a:pt x="1606" y="139"/>
                    <a:pt x="1618" y="152"/>
                    <a:pt x="1634" y="152"/>
                  </a:cubicBezTo>
                  <a:cubicBezTo>
                    <a:pt x="1649" y="152"/>
                    <a:pt x="1661" y="139"/>
                    <a:pt x="1661" y="125"/>
                  </a:cubicBezTo>
                  <a:lnTo>
                    <a:pt x="1661" y="28"/>
                  </a:lnTo>
                  <a:cubicBezTo>
                    <a:pt x="1661" y="13"/>
                    <a:pt x="1649" y="1"/>
                    <a:pt x="1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0" name="Google Shape;216;p16">
              <a:extLst>
                <a:ext uri="{FF2B5EF4-FFF2-40B4-BE49-F238E27FC236}">
                  <a16:creationId xmlns:a16="http://schemas.microsoft.com/office/drawing/2014/main" id="{1D064155-F20D-31D0-3712-A357DCF5759C}"/>
                </a:ext>
              </a:extLst>
            </p:cNvPr>
            <p:cNvSpPr/>
            <p:nvPr/>
          </p:nvSpPr>
          <p:spPr>
            <a:xfrm>
              <a:off x="6258496" y="2500439"/>
              <a:ext cx="140281" cy="34397"/>
            </a:xfrm>
            <a:custGeom>
              <a:avLst/>
              <a:gdLst/>
              <a:ahLst/>
              <a:cxnLst/>
              <a:rect l="l" t="t" r="r" b="b"/>
              <a:pathLst>
                <a:path w="1407" h="345" extrusionOk="0">
                  <a:moveTo>
                    <a:pt x="94" y="0"/>
                  </a:moveTo>
                  <a:cubicBezTo>
                    <a:pt x="89" y="0"/>
                    <a:pt x="85" y="2"/>
                    <a:pt x="80" y="5"/>
                  </a:cubicBezTo>
                  <a:cubicBezTo>
                    <a:pt x="74" y="8"/>
                    <a:pt x="69" y="14"/>
                    <a:pt x="68" y="21"/>
                  </a:cubicBezTo>
                  <a:lnTo>
                    <a:pt x="4" y="310"/>
                  </a:lnTo>
                  <a:cubicBezTo>
                    <a:pt x="0" y="325"/>
                    <a:pt x="10" y="340"/>
                    <a:pt x="24" y="343"/>
                  </a:cubicBezTo>
                  <a:cubicBezTo>
                    <a:pt x="27" y="344"/>
                    <a:pt x="29" y="344"/>
                    <a:pt x="31" y="344"/>
                  </a:cubicBezTo>
                  <a:cubicBezTo>
                    <a:pt x="43" y="344"/>
                    <a:pt x="55" y="335"/>
                    <a:pt x="58" y="322"/>
                  </a:cubicBezTo>
                  <a:lnTo>
                    <a:pt x="115" y="61"/>
                  </a:lnTo>
                  <a:lnTo>
                    <a:pt x="1373" y="343"/>
                  </a:lnTo>
                  <a:cubicBezTo>
                    <a:pt x="1374" y="343"/>
                    <a:pt x="1377" y="344"/>
                    <a:pt x="1379" y="344"/>
                  </a:cubicBezTo>
                  <a:cubicBezTo>
                    <a:pt x="1394" y="344"/>
                    <a:pt x="1407" y="332"/>
                    <a:pt x="1407" y="316"/>
                  </a:cubicBezTo>
                  <a:cubicBezTo>
                    <a:pt x="1406" y="303"/>
                    <a:pt x="1397" y="293"/>
                    <a:pt x="1385" y="289"/>
                  </a:cubicBezTo>
                  <a:lnTo>
                    <a:pt x="100" y="1"/>
                  </a:lnTo>
                  <a:cubicBezTo>
                    <a:pt x="98" y="1"/>
                    <a:pt x="96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1" name="Google Shape;217;p16">
              <a:extLst>
                <a:ext uri="{FF2B5EF4-FFF2-40B4-BE49-F238E27FC236}">
                  <a16:creationId xmlns:a16="http://schemas.microsoft.com/office/drawing/2014/main" id="{7CE5785E-C857-4CD9-37D7-154E39565147}"/>
                </a:ext>
              </a:extLst>
            </p:cNvPr>
            <p:cNvSpPr/>
            <p:nvPr/>
          </p:nvSpPr>
          <p:spPr>
            <a:xfrm>
              <a:off x="6293491" y="2481197"/>
              <a:ext cx="89633" cy="37588"/>
            </a:xfrm>
            <a:custGeom>
              <a:avLst/>
              <a:gdLst/>
              <a:ahLst/>
              <a:cxnLst/>
              <a:rect l="l" t="t" r="r" b="b"/>
              <a:pathLst>
                <a:path w="899" h="377" extrusionOk="0">
                  <a:moveTo>
                    <a:pt x="98" y="0"/>
                  </a:moveTo>
                  <a:cubicBezTo>
                    <a:pt x="87" y="0"/>
                    <a:pt x="77" y="6"/>
                    <a:pt x="72" y="16"/>
                  </a:cubicBezTo>
                  <a:lnTo>
                    <a:pt x="8" y="144"/>
                  </a:lnTo>
                  <a:cubicBezTo>
                    <a:pt x="1" y="157"/>
                    <a:pt x="5" y="174"/>
                    <a:pt x="19" y="181"/>
                  </a:cubicBezTo>
                  <a:cubicBezTo>
                    <a:pt x="23" y="184"/>
                    <a:pt x="28" y="185"/>
                    <a:pt x="32" y="185"/>
                  </a:cubicBezTo>
                  <a:cubicBezTo>
                    <a:pt x="42" y="185"/>
                    <a:pt x="51" y="179"/>
                    <a:pt x="57" y="171"/>
                  </a:cubicBezTo>
                  <a:cubicBezTo>
                    <a:pt x="57" y="170"/>
                    <a:pt x="57" y="169"/>
                    <a:pt x="58" y="169"/>
                  </a:cubicBezTo>
                  <a:lnTo>
                    <a:pt x="110" y="63"/>
                  </a:lnTo>
                  <a:lnTo>
                    <a:pt x="857" y="374"/>
                  </a:lnTo>
                  <a:cubicBezTo>
                    <a:pt x="860" y="376"/>
                    <a:pt x="864" y="376"/>
                    <a:pt x="868" y="376"/>
                  </a:cubicBezTo>
                  <a:cubicBezTo>
                    <a:pt x="878" y="376"/>
                    <a:pt x="888" y="370"/>
                    <a:pt x="892" y="359"/>
                  </a:cubicBezTo>
                  <a:cubicBezTo>
                    <a:pt x="898" y="345"/>
                    <a:pt x="891" y="330"/>
                    <a:pt x="878" y="323"/>
                  </a:cubicBezTo>
                  <a:lnTo>
                    <a:pt x="107" y="2"/>
                  </a:lnTo>
                  <a:cubicBezTo>
                    <a:pt x="104" y="1"/>
                    <a:pt x="101" y="0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2" name="Google Shape;218;p16">
              <a:extLst>
                <a:ext uri="{FF2B5EF4-FFF2-40B4-BE49-F238E27FC236}">
                  <a16:creationId xmlns:a16="http://schemas.microsoft.com/office/drawing/2014/main" id="{9EEDFF12-2666-5A79-4F8C-4C1D54298C9C}"/>
                </a:ext>
              </a:extLst>
            </p:cNvPr>
            <p:cNvSpPr/>
            <p:nvPr/>
          </p:nvSpPr>
          <p:spPr>
            <a:xfrm>
              <a:off x="6354708" y="2554875"/>
              <a:ext cx="31007" cy="5583"/>
            </a:xfrm>
            <a:custGeom>
              <a:avLst/>
              <a:gdLst/>
              <a:ahLst/>
              <a:cxnLst/>
              <a:rect l="l" t="t" r="r" b="b"/>
              <a:pathLst>
                <a:path w="311" h="56" extrusionOk="0">
                  <a:moveTo>
                    <a:pt x="29" y="0"/>
                  </a:moveTo>
                  <a:cubicBezTo>
                    <a:pt x="13" y="0"/>
                    <a:pt x="1" y="12"/>
                    <a:pt x="1" y="27"/>
                  </a:cubicBezTo>
                  <a:cubicBezTo>
                    <a:pt x="1" y="43"/>
                    <a:pt x="13" y="55"/>
                    <a:pt x="29" y="55"/>
                  </a:cubicBezTo>
                  <a:lnTo>
                    <a:pt x="284" y="55"/>
                  </a:lnTo>
                  <a:cubicBezTo>
                    <a:pt x="298" y="55"/>
                    <a:pt x="311" y="43"/>
                    <a:pt x="311" y="27"/>
                  </a:cubicBezTo>
                  <a:cubicBezTo>
                    <a:pt x="311" y="12"/>
                    <a:pt x="298" y="0"/>
                    <a:pt x="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3" name="Google Shape;219;p16">
              <a:extLst>
                <a:ext uri="{FF2B5EF4-FFF2-40B4-BE49-F238E27FC236}">
                  <a16:creationId xmlns:a16="http://schemas.microsoft.com/office/drawing/2014/main" id="{D485A25F-F3EB-2BBA-D441-6E822496ECCF}"/>
                </a:ext>
              </a:extLst>
            </p:cNvPr>
            <p:cNvSpPr/>
            <p:nvPr/>
          </p:nvSpPr>
          <p:spPr>
            <a:xfrm>
              <a:off x="6303761" y="2554975"/>
              <a:ext cx="56332" cy="56432"/>
            </a:xfrm>
            <a:custGeom>
              <a:avLst/>
              <a:gdLst/>
              <a:ahLst/>
              <a:cxnLst/>
              <a:rect l="l" t="t" r="r" b="b"/>
              <a:pathLst>
                <a:path w="565" h="566" extrusionOk="0">
                  <a:moveTo>
                    <a:pt x="283" y="52"/>
                  </a:moveTo>
                  <a:cubicBezTo>
                    <a:pt x="410" y="52"/>
                    <a:pt x="513" y="155"/>
                    <a:pt x="513" y="283"/>
                  </a:cubicBezTo>
                  <a:cubicBezTo>
                    <a:pt x="513" y="411"/>
                    <a:pt x="410" y="514"/>
                    <a:pt x="283" y="514"/>
                  </a:cubicBezTo>
                  <a:cubicBezTo>
                    <a:pt x="155" y="514"/>
                    <a:pt x="52" y="411"/>
                    <a:pt x="52" y="283"/>
                  </a:cubicBezTo>
                  <a:cubicBezTo>
                    <a:pt x="52" y="155"/>
                    <a:pt x="155" y="52"/>
                    <a:pt x="283" y="52"/>
                  </a:cubicBezTo>
                  <a:close/>
                  <a:moveTo>
                    <a:pt x="283" y="1"/>
                  </a:moveTo>
                  <a:cubicBezTo>
                    <a:pt x="127" y="1"/>
                    <a:pt x="0" y="127"/>
                    <a:pt x="0" y="283"/>
                  </a:cubicBezTo>
                  <a:cubicBezTo>
                    <a:pt x="0" y="439"/>
                    <a:pt x="127" y="566"/>
                    <a:pt x="283" y="566"/>
                  </a:cubicBezTo>
                  <a:cubicBezTo>
                    <a:pt x="438" y="566"/>
                    <a:pt x="565" y="439"/>
                    <a:pt x="565" y="283"/>
                  </a:cubicBezTo>
                  <a:cubicBezTo>
                    <a:pt x="565" y="127"/>
                    <a:pt x="438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4" name="Google Shape;220;p16">
              <a:extLst>
                <a:ext uri="{FF2B5EF4-FFF2-40B4-BE49-F238E27FC236}">
                  <a16:creationId xmlns:a16="http://schemas.microsoft.com/office/drawing/2014/main" id="{38ECD182-4A72-F50B-9217-543C56D4260E}"/>
                </a:ext>
              </a:extLst>
            </p:cNvPr>
            <p:cNvSpPr/>
            <p:nvPr/>
          </p:nvSpPr>
          <p:spPr>
            <a:xfrm>
              <a:off x="6373552" y="2563948"/>
              <a:ext cx="70490" cy="102494"/>
            </a:xfrm>
            <a:custGeom>
              <a:avLst/>
              <a:gdLst/>
              <a:ahLst/>
              <a:cxnLst/>
              <a:rect l="l" t="t" r="r" b="b"/>
              <a:pathLst>
                <a:path w="707" h="1028" extrusionOk="0">
                  <a:moveTo>
                    <a:pt x="353" y="64"/>
                  </a:moveTo>
                  <a:cubicBezTo>
                    <a:pt x="539" y="64"/>
                    <a:pt x="636" y="111"/>
                    <a:pt x="642" y="129"/>
                  </a:cubicBezTo>
                  <a:cubicBezTo>
                    <a:pt x="636" y="147"/>
                    <a:pt x="539" y="193"/>
                    <a:pt x="353" y="193"/>
                  </a:cubicBezTo>
                  <a:cubicBezTo>
                    <a:pt x="165" y="193"/>
                    <a:pt x="69" y="146"/>
                    <a:pt x="64" y="130"/>
                  </a:cubicBezTo>
                  <a:lnTo>
                    <a:pt x="64" y="129"/>
                  </a:lnTo>
                  <a:cubicBezTo>
                    <a:pt x="69" y="112"/>
                    <a:pt x="165" y="64"/>
                    <a:pt x="353" y="64"/>
                  </a:cubicBezTo>
                  <a:close/>
                  <a:moveTo>
                    <a:pt x="642" y="207"/>
                  </a:moveTo>
                  <a:lnTo>
                    <a:pt x="642" y="257"/>
                  </a:lnTo>
                  <a:cubicBezTo>
                    <a:pt x="637" y="275"/>
                    <a:pt x="541" y="321"/>
                    <a:pt x="353" y="321"/>
                  </a:cubicBezTo>
                  <a:cubicBezTo>
                    <a:pt x="165" y="321"/>
                    <a:pt x="69" y="275"/>
                    <a:pt x="64" y="257"/>
                  </a:cubicBezTo>
                  <a:lnTo>
                    <a:pt x="64" y="207"/>
                  </a:lnTo>
                  <a:cubicBezTo>
                    <a:pt x="132" y="241"/>
                    <a:pt x="246" y="257"/>
                    <a:pt x="353" y="257"/>
                  </a:cubicBezTo>
                  <a:cubicBezTo>
                    <a:pt x="461" y="257"/>
                    <a:pt x="574" y="241"/>
                    <a:pt x="642" y="207"/>
                  </a:cubicBezTo>
                  <a:close/>
                  <a:moveTo>
                    <a:pt x="642" y="335"/>
                  </a:moveTo>
                  <a:lnTo>
                    <a:pt x="642" y="385"/>
                  </a:lnTo>
                  <a:cubicBezTo>
                    <a:pt x="637" y="403"/>
                    <a:pt x="541" y="450"/>
                    <a:pt x="353" y="450"/>
                  </a:cubicBezTo>
                  <a:cubicBezTo>
                    <a:pt x="165" y="450"/>
                    <a:pt x="69" y="403"/>
                    <a:pt x="64" y="386"/>
                  </a:cubicBezTo>
                  <a:lnTo>
                    <a:pt x="64" y="335"/>
                  </a:lnTo>
                  <a:cubicBezTo>
                    <a:pt x="132" y="369"/>
                    <a:pt x="246" y="386"/>
                    <a:pt x="353" y="386"/>
                  </a:cubicBezTo>
                  <a:cubicBezTo>
                    <a:pt x="461" y="386"/>
                    <a:pt x="574" y="369"/>
                    <a:pt x="642" y="335"/>
                  </a:cubicBezTo>
                  <a:close/>
                  <a:moveTo>
                    <a:pt x="642" y="463"/>
                  </a:moveTo>
                  <a:lnTo>
                    <a:pt x="642" y="514"/>
                  </a:lnTo>
                  <a:cubicBezTo>
                    <a:pt x="637" y="532"/>
                    <a:pt x="541" y="579"/>
                    <a:pt x="353" y="579"/>
                  </a:cubicBezTo>
                  <a:cubicBezTo>
                    <a:pt x="165" y="579"/>
                    <a:pt x="69" y="532"/>
                    <a:pt x="64" y="514"/>
                  </a:cubicBezTo>
                  <a:lnTo>
                    <a:pt x="64" y="463"/>
                  </a:lnTo>
                  <a:cubicBezTo>
                    <a:pt x="132" y="498"/>
                    <a:pt x="246" y="514"/>
                    <a:pt x="353" y="514"/>
                  </a:cubicBezTo>
                  <a:cubicBezTo>
                    <a:pt x="461" y="514"/>
                    <a:pt x="574" y="498"/>
                    <a:pt x="642" y="463"/>
                  </a:cubicBezTo>
                  <a:close/>
                  <a:moveTo>
                    <a:pt x="642" y="592"/>
                  </a:moveTo>
                  <a:lnTo>
                    <a:pt x="642" y="642"/>
                  </a:lnTo>
                  <a:cubicBezTo>
                    <a:pt x="637" y="660"/>
                    <a:pt x="541" y="707"/>
                    <a:pt x="353" y="707"/>
                  </a:cubicBezTo>
                  <a:cubicBezTo>
                    <a:pt x="165" y="707"/>
                    <a:pt x="69" y="660"/>
                    <a:pt x="64" y="642"/>
                  </a:cubicBezTo>
                  <a:lnTo>
                    <a:pt x="64" y="592"/>
                  </a:lnTo>
                  <a:cubicBezTo>
                    <a:pt x="132" y="627"/>
                    <a:pt x="246" y="642"/>
                    <a:pt x="353" y="642"/>
                  </a:cubicBezTo>
                  <a:cubicBezTo>
                    <a:pt x="461" y="642"/>
                    <a:pt x="574" y="627"/>
                    <a:pt x="642" y="592"/>
                  </a:cubicBezTo>
                  <a:close/>
                  <a:moveTo>
                    <a:pt x="642" y="720"/>
                  </a:moveTo>
                  <a:lnTo>
                    <a:pt x="642" y="771"/>
                  </a:lnTo>
                  <a:cubicBezTo>
                    <a:pt x="637" y="788"/>
                    <a:pt x="541" y="835"/>
                    <a:pt x="353" y="835"/>
                  </a:cubicBezTo>
                  <a:cubicBezTo>
                    <a:pt x="165" y="835"/>
                    <a:pt x="69" y="788"/>
                    <a:pt x="64" y="771"/>
                  </a:cubicBezTo>
                  <a:lnTo>
                    <a:pt x="64" y="720"/>
                  </a:lnTo>
                  <a:cubicBezTo>
                    <a:pt x="132" y="755"/>
                    <a:pt x="246" y="771"/>
                    <a:pt x="353" y="771"/>
                  </a:cubicBezTo>
                  <a:cubicBezTo>
                    <a:pt x="461" y="771"/>
                    <a:pt x="574" y="755"/>
                    <a:pt x="642" y="720"/>
                  </a:cubicBezTo>
                  <a:close/>
                  <a:moveTo>
                    <a:pt x="642" y="848"/>
                  </a:moveTo>
                  <a:lnTo>
                    <a:pt x="642" y="899"/>
                  </a:lnTo>
                  <a:cubicBezTo>
                    <a:pt x="637" y="917"/>
                    <a:pt x="541" y="964"/>
                    <a:pt x="353" y="964"/>
                  </a:cubicBezTo>
                  <a:cubicBezTo>
                    <a:pt x="165" y="964"/>
                    <a:pt x="69" y="917"/>
                    <a:pt x="64" y="899"/>
                  </a:cubicBezTo>
                  <a:lnTo>
                    <a:pt x="64" y="848"/>
                  </a:lnTo>
                  <a:cubicBezTo>
                    <a:pt x="132" y="883"/>
                    <a:pt x="246" y="899"/>
                    <a:pt x="353" y="899"/>
                  </a:cubicBezTo>
                  <a:cubicBezTo>
                    <a:pt x="461" y="899"/>
                    <a:pt x="574" y="883"/>
                    <a:pt x="642" y="848"/>
                  </a:cubicBezTo>
                  <a:close/>
                  <a:moveTo>
                    <a:pt x="353" y="1"/>
                  </a:moveTo>
                  <a:cubicBezTo>
                    <a:pt x="183" y="1"/>
                    <a:pt x="0" y="41"/>
                    <a:pt x="0" y="129"/>
                  </a:cubicBezTo>
                  <a:lnTo>
                    <a:pt x="0" y="899"/>
                  </a:lnTo>
                  <a:cubicBezTo>
                    <a:pt x="0" y="987"/>
                    <a:pt x="183" y="1027"/>
                    <a:pt x="353" y="1027"/>
                  </a:cubicBezTo>
                  <a:cubicBezTo>
                    <a:pt x="523" y="1027"/>
                    <a:pt x="707" y="987"/>
                    <a:pt x="707" y="899"/>
                  </a:cubicBezTo>
                  <a:lnTo>
                    <a:pt x="707" y="129"/>
                  </a:lnTo>
                  <a:cubicBezTo>
                    <a:pt x="707" y="41"/>
                    <a:pt x="523" y="1"/>
                    <a:pt x="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5" name="Google Shape;221;p16">
              <a:extLst>
                <a:ext uri="{FF2B5EF4-FFF2-40B4-BE49-F238E27FC236}">
                  <a16:creationId xmlns:a16="http://schemas.microsoft.com/office/drawing/2014/main" id="{22AB4043-9494-EA65-4BCE-18AFB4666CF4}"/>
                </a:ext>
              </a:extLst>
            </p:cNvPr>
            <p:cNvSpPr/>
            <p:nvPr/>
          </p:nvSpPr>
          <p:spPr>
            <a:xfrm>
              <a:off x="6265176" y="2554875"/>
              <a:ext cx="43969" cy="56731"/>
            </a:xfrm>
            <a:custGeom>
              <a:avLst/>
              <a:gdLst/>
              <a:ahLst/>
              <a:cxnLst/>
              <a:rect l="l" t="t" r="r" b="b"/>
              <a:pathLst>
                <a:path w="441" h="569" extrusionOk="0">
                  <a:moveTo>
                    <a:pt x="171" y="0"/>
                  </a:moveTo>
                  <a:cubicBezTo>
                    <a:pt x="164" y="0"/>
                    <a:pt x="157" y="3"/>
                    <a:pt x="152" y="8"/>
                  </a:cubicBezTo>
                  <a:lnTo>
                    <a:pt x="8" y="148"/>
                  </a:lnTo>
                  <a:cubicBezTo>
                    <a:pt x="3" y="154"/>
                    <a:pt x="0" y="162"/>
                    <a:pt x="0" y="170"/>
                  </a:cubicBezTo>
                  <a:lnTo>
                    <a:pt x="0" y="398"/>
                  </a:lnTo>
                  <a:cubicBezTo>
                    <a:pt x="0" y="405"/>
                    <a:pt x="3" y="412"/>
                    <a:pt x="7" y="416"/>
                  </a:cubicBezTo>
                  <a:lnTo>
                    <a:pt x="138" y="560"/>
                  </a:lnTo>
                  <a:cubicBezTo>
                    <a:pt x="143" y="565"/>
                    <a:pt x="150" y="568"/>
                    <a:pt x="158" y="568"/>
                  </a:cubicBezTo>
                  <a:lnTo>
                    <a:pt x="413" y="568"/>
                  </a:lnTo>
                  <a:cubicBezTo>
                    <a:pt x="428" y="568"/>
                    <a:pt x="440" y="556"/>
                    <a:pt x="440" y="541"/>
                  </a:cubicBezTo>
                  <a:cubicBezTo>
                    <a:pt x="440" y="526"/>
                    <a:pt x="428" y="513"/>
                    <a:pt x="413" y="513"/>
                  </a:cubicBezTo>
                  <a:lnTo>
                    <a:pt x="171" y="513"/>
                  </a:lnTo>
                  <a:lnTo>
                    <a:pt x="55" y="388"/>
                  </a:lnTo>
                  <a:lnTo>
                    <a:pt x="55" y="179"/>
                  </a:lnTo>
                  <a:lnTo>
                    <a:pt x="182" y="55"/>
                  </a:lnTo>
                  <a:lnTo>
                    <a:pt x="413" y="55"/>
                  </a:lnTo>
                  <a:cubicBezTo>
                    <a:pt x="428" y="55"/>
                    <a:pt x="440" y="43"/>
                    <a:pt x="440" y="27"/>
                  </a:cubicBezTo>
                  <a:cubicBezTo>
                    <a:pt x="440" y="12"/>
                    <a:pt x="428" y="0"/>
                    <a:pt x="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6" name="Google Shape;222;p16">
              <a:extLst>
                <a:ext uri="{FF2B5EF4-FFF2-40B4-BE49-F238E27FC236}">
                  <a16:creationId xmlns:a16="http://schemas.microsoft.com/office/drawing/2014/main" id="{3C6BC059-8F1D-ADCE-BDEA-A4A58ECF7334}"/>
                </a:ext>
              </a:extLst>
            </p:cNvPr>
            <p:cNvSpPr/>
            <p:nvPr/>
          </p:nvSpPr>
          <p:spPr>
            <a:xfrm>
              <a:off x="6322305" y="2568734"/>
              <a:ext cx="19243" cy="28914"/>
            </a:xfrm>
            <a:custGeom>
              <a:avLst/>
              <a:gdLst/>
              <a:ahLst/>
              <a:cxnLst/>
              <a:rect l="l" t="t" r="r" b="b"/>
              <a:pathLst>
                <a:path w="193" h="290" extrusionOk="0">
                  <a:moveTo>
                    <a:pt x="97" y="1"/>
                  </a:moveTo>
                  <a:cubicBezTo>
                    <a:pt x="79" y="1"/>
                    <a:pt x="65" y="15"/>
                    <a:pt x="65" y="33"/>
                  </a:cubicBezTo>
                  <a:lnTo>
                    <a:pt x="65" y="34"/>
                  </a:lnTo>
                  <a:cubicBezTo>
                    <a:pt x="29" y="39"/>
                    <a:pt x="2" y="69"/>
                    <a:pt x="0" y="105"/>
                  </a:cubicBezTo>
                  <a:cubicBezTo>
                    <a:pt x="3" y="146"/>
                    <a:pt x="36" y="177"/>
                    <a:pt x="76" y="177"/>
                  </a:cubicBezTo>
                  <a:cubicBezTo>
                    <a:pt x="77" y="177"/>
                    <a:pt x="79" y="177"/>
                    <a:pt x="80" y="177"/>
                  </a:cubicBezTo>
                  <a:lnTo>
                    <a:pt x="113" y="177"/>
                  </a:lnTo>
                  <a:cubicBezTo>
                    <a:pt x="123" y="177"/>
                    <a:pt x="129" y="183"/>
                    <a:pt x="129" y="185"/>
                  </a:cubicBezTo>
                  <a:cubicBezTo>
                    <a:pt x="129" y="188"/>
                    <a:pt x="123" y="194"/>
                    <a:pt x="113" y="194"/>
                  </a:cubicBezTo>
                  <a:lnTo>
                    <a:pt x="32" y="194"/>
                  </a:lnTo>
                  <a:cubicBezTo>
                    <a:pt x="15" y="194"/>
                    <a:pt x="0" y="208"/>
                    <a:pt x="0" y="225"/>
                  </a:cubicBezTo>
                  <a:cubicBezTo>
                    <a:pt x="0" y="243"/>
                    <a:pt x="15" y="257"/>
                    <a:pt x="32" y="257"/>
                  </a:cubicBezTo>
                  <a:lnTo>
                    <a:pt x="65" y="257"/>
                  </a:lnTo>
                  <a:cubicBezTo>
                    <a:pt x="65" y="275"/>
                    <a:pt x="79" y="290"/>
                    <a:pt x="97" y="290"/>
                  </a:cubicBezTo>
                  <a:cubicBezTo>
                    <a:pt x="114" y="290"/>
                    <a:pt x="129" y="275"/>
                    <a:pt x="129" y="257"/>
                  </a:cubicBezTo>
                  <a:lnTo>
                    <a:pt x="129" y="256"/>
                  </a:lnTo>
                  <a:cubicBezTo>
                    <a:pt x="164" y="251"/>
                    <a:pt x="191" y="222"/>
                    <a:pt x="193" y="186"/>
                  </a:cubicBezTo>
                  <a:cubicBezTo>
                    <a:pt x="190" y="145"/>
                    <a:pt x="157" y="113"/>
                    <a:pt x="117" y="113"/>
                  </a:cubicBezTo>
                  <a:cubicBezTo>
                    <a:pt x="116" y="113"/>
                    <a:pt x="114" y="113"/>
                    <a:pt x="113" y="113"/>
                  </a:cubicBezTo>
                  <a:lnTo>
                    <a:pt x="80" y="113"/>
                  </a:lnTo>
                  <a:cubicBezTo>
                    <a:pt x="71" y="113"/>
                    <a:pt x="65" y="107"/>
                    <a:pt x="65" y="105"/>
                  </a:cubicBezTo>
                  <a:cubicBezTo>
                    <a:pt x="65" y="103"/>
                    <a:pt x="71" y="97"/>
                    <a:pt x="80" y="97"/>
                  </a:cubicBezTo>
                  <a:lnTo>
                    <a:pt x="161" y="97"/>
                  </a:lnTo>
                  <a:cubicBezTo>
                    <a:pt x="179" y="97"/>
                    <a:pt x="193" y="83"/>
                    <a:pt x="193" y="65"/>
                  </a:cubicBezTo>
                  <a:cubicBezTo>
                    <a:pt x="193" y="47"/>
                    <a:pt x="179" y="33"/>
                    <a:pt x="161" y="33"/>
                  </a:cubicBezTo>
                  <a:lnTo>
                    <a:pt x="129" y="33"/>
                  </a:lnTo>
                  <a:cubicBezTo>
                    <a:pt x="129" y="15"/>
                    <a:pt x="114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ptos" panose="020B0004020202020204" pitchFamily="34" charset="0"/>
              </a:endParaRPr>
            </a:p>
          </p:txBody>
        </p:sp>
      </p:grpSp>
      <p:grpSp>
        <p:nvGrpSpPr>
          <p:cNvPr id="113" name="Google Shape;229;p16">
            <a:extLst>
              <a:ext uri="{FF2B5EF4-FFF2-40B4-BE49-F238E27FC236}">
                <a16:creationId xmlns:a16="http://schemas.microsoft.com/office/drawing/2014/main" id="{82705067-B1F7-BDB4-2C1A-875098BD9B2A}"/>
              </a:ext>
            </a:extLst>
          </p:cNvPr>
          <p:cNvGrpSpPr/>
          <p:nvPr/>
        </p:nvGrpSpPr>
        <p:grpSpPr>
          <a:xfrm>
            <a:off x="8996369" y="5546323"/>
            <a:ext cx="128847" cy="184101"/>
            <a:chOff x="6064477" y="4246093"/>
            <a:chExt cx="108576" cy="155137"/>
          </a:xfrm>
        </p:grpSpPr>
        <p:sp>
          <p:nvSpPr>
            <p:cNvPr id="114" name="Google Shape;230;p16">
              <a:extLst>
                <a:ext uri="{FF2B5EF4-FFF2-40B4-BE49-F238E27FC236}">
                  <a16:creationId xmlns:a16="http://schemas.microsoft.com/office/drawing/2014/main" id="{40E0F1B3-CEEF-CE56-B0E8-0CEE55366C6B}"/>
                </a:ext>
              </a:extLst>
            </p:cNvPr>
            <p:cNvSpPr/>
            <p:nvPr/>
          </p:nvSpPr>
          <p:spPr>
            <a:xfrm>
              <a:off x="6064477" y="4246093"/>
              <a:ext cx="108576" cy="155137"/>
            </a:xfrm>
            <a:custGeom>
              <a:avLst/>
              <a:gdLst/>
              <a:ahLst/>
              <a:cxnLst/>
              <a:rect l="l" t="t" r="r" b="b"/>
              <a:pathLst>
                <a:path w="1089" h="1556" extrusionOk="0">
                  <a:moveTo>
                    <a:pt x="959" y="53"/>
                  </a:moveTo>
                  <a:cubicBezTo>
                    <a:pt x="1002" y="53"/>
                    <a:pt x="1037" y="88"/>
                    <a:pt x="1037" y="130"/>
                  </a:cubicBezTo>
                  <a:lnTo>
                    <a:pt x="1037" y="156"/>
                  </a:lnTo>
                  <a:lnTo>
                    <a:pt x="52" y="156"/>
                  </a:lnTo>
                  <a:lnTo>
                    <a:pt x="52" y="130"/>
                  </a:lnTo>
                  <a:cubicBezTo>
                    <a:pt x="52" y="88"/>
                    <a:pt x="87" y="53"/>
                    <a:pt x="130" y="53"/>
                  </a:cubicBezTo>
                  <a:close/>
                  <a:moveTo>
                    <a:pt x="1037" y="208"/>
                  </a:moveTo>
                  <a:lnTo>
                    <a:pt x="1037" y="1296"/>
                  </a:lnTo>
                  <a:lnTo>
                    <a:pt x="52" y="1296"/>
                  </a:lnTo>
                  <a:lnTo>
                    <a:pt x="52" y="208"/>
                  </a:lnTo>
                  <a:close/>
                  <a:moveTo>
                    <a:pt x="1037" y="1348"/>
                  </a:moveTo>
                  <a:lnTo>
                    <a:pt x="1037" y="1426"/>
                  </a:lnTo>
                  <a:cubicBezTo>
                    <a:pt x="1037" y="1469"/>
                    <a:pt x="1002" y="1504"/>
                    <a:pt x="959" y="1504"/>
                  </a:cubicBezTo>
                  <a:lnTo>
                    <a:pt x="130" y="1504"/>
                  </a:lnTo>
                  <a:cubicBezTo>
                    <a:pt x="87" y="1504"/>
                    <a:pt x="52" y="1469"/>
                    <a:pt x="52" y="1426"/>
                  </a:cubicBezTo>
                  <a:lnTo>
                    <a:pt x="52" y="1348"/>
                  </a:lnTo>
                  <a:close/>
                  <a:moveTo>
                    <a:pt x="130" y="0"/>
                  </a:moveTo>
                  <a:cubicBezTo>
                    <a:pt x="58" y="0"/>
                    <a:pt x="1" y="59"/>
                    <a:pt x="1" y="130"/>
                  </a:cubicBezTo>
                  <a:lnTo>
                    <a:pt x="1" y="1426"/>
                  </a:lnTo>
                  <a:cubicBezTo>
                    <a:pt x="1" y="1498"/>
                    <a:pt x="58" y="1555"/>
                    <a:pt x="130" y="1555"/>
                  </a:cubicBezTo>
                  <a:lnTo>
                    <a:pt x="959" y="1555"/>
                  </a:lnTo>
                  <a:cubicBezTo>
                    <a:pt x="1031" y="1555"/>
                    <a:pt x="1089" y="1498"/>
                    <a:pt x="1089" y="1426"/>
                  </a:cubicBezTo>
                  <a:lnTo>
                    <a:pt x="1089" y="130"/>
                  </a:lnTo>
                  <a:cubicBezTo>
                    <a:pt x="1089" y="59"/>
                    <a:pt x="1031" y="0"/>
                    <a:pt x="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5" name="Google Shape;231;p16">
              <a:extLst>
                <a:ext uri="{FF2B5EF4-FFF2-40B4-BE49-F238E27FC236}">
                  <a16:creationId xmlns:a16="http://schemas.microsoft.com/office/drawing/2014/main" id="{96286FB3-201A-E167-E872-02BC38E3E3EF}"/>
                </a:ext>
              </a:extLst>
            </p:cNvPr>
            <p:cNvSpPr/>
            <p:nvPr/>
          </p:nvSpPr>
          <p:spPr>
            <a:xfrm>
              <a:off x="6078036" y="4277499"/>
              <a:ext cx="80360" cy="77269"/>
            </a:xfrm>
            <a:custGeom>
              <a:avLst/>
              <a:gdLst/>
              <a:ahLst/>
              <a:cxnLst/>
              <a:rect l="l" t="t" r="r" b="b"/>
              <a:pathLst>
                <a:path w="806" h="775" extrusionOk="0">
                  <a:moveTo>
                    <a:pt x="197" y="52"/>
                  </a:moveTo>
                  <a:cubicBezTo>
                    <a:pt x="204" y="52"/>
                    <a:pt x="210" y="55"/>
                    <a:pt x="215" y="60"/>
                  </a:cubicBezTo>
                  <a:lnTo>
                    <a:pt x="216" y="60"/>
                  </a:lnTo>
                  <a:lnTo>
                    <a:pt x="298" y="142"/>
                  </a:lnTo>
                  <a:cubicBezTo>
                    <a:pt x="307" y="152"/>
                    <a:pt x="307" y="168"/>
                    <a:pt x="298" y="179"/>
                  </a:cubicBezTo>
                  <a:lnTo>
                    <a:pt x="231" y="245"/>
                  </a:lnTo>
                  <a:cubicBezTo>
                    <a:pt x="225" y="250"/>
                    <a:pt x="223" y="257"/>
                    <a:pt x="223" y="263"/>
                  </a:cubicBezTo>
                  <a:cubicBezTo>
                    <a:pt x="223" y="270"/>
                    <a:pt x="225" y="277"/>
                    <a:pt x="231" y="282"/>
                  </a:cubicBezTo>
                  <a:lnTo>
                    <a:pt x="515" y="567"/>
                  </a:lnTo>
                  <a:cubicBezTo>
                    <a:pt x="520" y="572"/>
                    <a:pt x="527" y="575"/>
                    <a:pt x="534" y="575"/>
                  </a:cubicBezTo>
                  <a:cubicBezTo>
                    <a:pt x="540" y="575"/>
                    <a:pt x="547" y="572"/>
                    <a:pt x="552" y="567"/>
                  </a:cubicBezTo>
                  <a:lnTo>
                    <a:pt x="619" y="500"/>
                  </a:lnTo>
                  <a:cubicBezTo>
                    <a:pt x="624" y="495"/>
                    <a:pt x="631" y="493"/>
                    <a:pt x="637" y="493"/>
                  </a:cubicBezTo>
                  <a:cubicBezTo>
                    <a:pt x="644" y="493"/>
                    <a:pt x="651" y="495"/>
                    <a:pt x="656" y="500"/>
                  </a:cubicBezTo>
                  <a:lnTo>
                    <a:pt x="738" y="582"/>
                  </a:lnTo>
                  <a:cubicBezTo>
                    <a:pt x="748" y="592"/>
                    <a:pt x="748" y="609"/>
                    <a:pt x="738" y="619"/>
                  </a:cubicBezTo>
                  <a:lnTo>
                    <a:pt x="688" y="669"/>
                  </a:lnTo>
                  <a:cubicBezTo>
                    <a:pt x="654" y="703"/>
                    <a:pt x="609" y="722"/>
                    <a:pt x="560" y="722"/>
                  </a:cubicBezTo>
                  <a:cubicBezTo>
                    <a:pt x="512" y="722"/>
                    <a:pt x="465" y="703"/>
                    <a:pt x="431" y="669"/>
                  </a:cubicBezTo>
                  <a:lnTo>
                    <a:pt x="128" y="366"/>
                  </a:lnTo>
                  <a:cubicBezTo>
                    <a:pt x="58" y="296"/>
                    <a:pt x="58" y="180"/>
                    <a:pt x="128" y="110"/>
                  </a:cubicBezTo>
                  <a:lnTo>
                    <a:pt x="179" y="60"/>
                  </a:lnTo>
                  <a:cubicBezTo>
                    <a:pt x="183" y="55"/>
                    <a:pt x="190" y="52"/>
                    <a:pt x="197" y="52"/>
                  </a:cubicBezTo>
                  <a:close/>
                  <a:moveTo>
                    <a:pt x="197" y="1"/>
                  </a:moveTo>
                  <a:cubicBezTo>
                    <a:pt x="177" y="1"/>
                    <a:pt x="157" y="8"/>
                    <a:pt x="142" y="23"/>
                  </a:cubicBezTo>
                  <a:lnTo>
                    <a:pt x="92" y="73"/>
                  </a:lnTo>
                  <a:cubicBezTo>
                    <a:pt x="1" y="164"/>
                    <a:pt x="1" y="312"/>
                    <a:pt x="92" y="403"/>
                  </a:cubicBezTo>
                  <a:lnTo>
                    <a:pt x="395" y="706"/>
                  </a:lnTo>
                  <a:cubicBezTo>
                    <a:pt x="439" y="750"/>
                    <a:pt x="498" y="774"/>
                    <a:pt x="560" y="774"/>
                  </a:cubicBezTo>
                  <a:cubicBezTo>
                    <a:pt x="622" y="774"/>
                    <a:pt x="681" y="750"/>
                    <a:pt x="725" y="706"/>
                  </a:cubicBezTo>
                  <a:lnTo>
                    <a:pt x="774" y="655"/>
                  </a:lnTo>
                  <a:cubicBezTo>
                    <a:pt x="805" y="626"/>
                    <a:pt x="805" y="576"/>
                    <a:pt x="774" y="545"/>
                  </a:cubicBezTo>
                  <a:lnTo>
                    <a:pt x="692" y="463"/>
                  </a:lnTo>
                  <a:cubicBezTo>
                    <a:pt x="678" y="449"/>
                    <a:pt x="658" y="442"/>
                    <a:pt x="638" y="442"/>
                  </a:cubicBezTo>
                  <a:cubicBezTo>
                    <a:pt x="618" y="442"/>
                    <a:pt x="597" y="449"/>
                    <a:pt x="582" y="463"/>
                  </a:cubicBezTo>
                  <a:lnTo>
                    <a:pt x="534" y="512"/>
                  </a:lnTo>
                  <a:lnTo>
                    <a:pt x="286" y="263"/>
                  </a:lnTo>
                  <a:lnTo>
                    <a:pt x="334" y="215"/>
                  </a:lnTo>
                  <a:cubicBezTo>
                    <a:pt x="364" y="185"/>
                    <a:pt x="364" y="136"/>
                    <a:pt x="334" y="105"/>
                  </a:cubicBezTo>
                  <a:lnTo>
                    <a:pt x="251" y="23"/>
                  </a:lnTo>
                  <a:cubicBezTo>
                    <a:pt x="237" y="8"/>
                    <a:pt x="217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6" name="Google Shape;232;p16">
              <a:extLst>
                <a:ext uri="{FF2B5EF4-FFF2-40B4-BE49-F238E27FC236}">
                  <a16:creationId xmlns:a16="http://schemas.microsoft.com/office/drawing/2014/main" id="{77526308-5707-D8AB-3485-701AEB54022D}"/>
                </a:ext>
              </a:extLst>
            </p:cNvPr>
            <p:cNvSpPr/>
            <p:nvPr/>
          </p:nvSpPr>
          <p:spPr>
            <a:xfrm>
              <a:off x="6116122" y="4359751"/>
              <a:ext cx="5284" cy="5284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0" y="1"/>
                  </a:moveTo>
                  <a:lnTo>
                    <a:pt x="0" y="53"/>
                  </a:lnTo>
                  <a:lnTo>
                    <a:pt x="53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7" name="Google Shape;233;p16">
              <a:extLst>
                <a:ext uri="{FF2B5EF4-FFF2-40B4-BE49-F238E27FC236}">
                  <a16:creationId xmlns:a16="http://schemas.microsoft.com/office/drawing/2014/main" id="{92F75993-4B37-EB06-B189-BA01DBB33D28}"/>
                </a:ext>
              </a:extLst>
            </p:cNvPr>
            <p:cNvSpPr/>
            <p:nvPr/>
          </p:nvSpPr>
          <p:spPr>
            <a:xfrm>
              <a:off x="6105853" y="4359751"/>
              <a:ext cx="5185" cy="5284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0" y="1"/>
                  </a:moveTo>
                  <a:lnTo>
                    <a:pt x="0" y="53"/>
                  </a:lnTo>
                  <a:lnTo>
                    <a:pt x="52" y="5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8" name="Google Shape;234;p16">
              <a:extLst>
                <a:ext uri="{FF2B5EF4-FFF2-40B4-BE49-F238E27FC236}">
                  <a16:creationId xmlns:a16="http://schemas.microsoft.com/office/drawing/2014/main" id="{C9F0A62B-9514-3F37-D205-B1049AFA6FAE}"/>
                </a:ext>
              </a:extLst>
            </p:cNvPr>
            <p:cNvSpPr/>
            <p:nvPr/>
          </p:nvSpPr>
          <p:spPr>
            <a:xfrm>
              <a:off x="6126491" y="4359751"/>
              <a:ext cx="5284" cy="5284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0" y="1"/>
                  </a:moveTo>
                  <a:lnTo>
                    <a:pt x="0" y="53"/>
                  </a:lnTo>
                  <a:lnTo>
                    <a:pt x="53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9" name="Google Shape;235;p16">
              <a:extLst>
                <a:ext uri="{FF2B5EF4-FFF2-40B4-BE49-F238E27FC236}">
                  <a16:creationId xmlns:a16="http://schemas.microsoft.com/office/drawing/2014/main" id="{CA77034A-6221-7F2E-98DF-D0710A94563C}"/>
                </a:ext>
              </a:extLst>
            </p:cNvPr>
            <p:cNvSpPr/>
            <p:nvPr/>
          </p:nvSpPr>
          <p:spPr>
            <a:xfrm>
              <a:off x="6118714" y="4302922"/>
              <a:ext cx="12961" cy="13061"/>
            </a:xfrm>
            <a:custGeom>
              <a:avLst/>
              <a:gdLst/>
              <a:ahLst/>
              <a:cxnLst/>
              <a:rect l="l" t="t" r="r" b="b"/>
              <a:pathLst>
                <a:path w="130" h="131" extrusionOk="0">
                  <a:moveTo>
                    <a:pt x="1" y="0"/>
                  </a:moveTo>
                  <a:lnTo>
                    <a:pt x="1" y="53"/>
                  </a:lnTo>
                  <a:cubicBezTo>
                    <a:pt x="43" y="53"/>
                    <a:pt x="78" y="88"/>
                    <a:pt x="78" y="131"/>
                  </a:cubicBezTo>
                  <a:lnTo>
                    <a:pt x="130" y="131"/>
                  </a:lnTo>
                  <a:cubicBezTo>
                    <a:pt x="130" y="59"/>
                    <a:pt x="72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0" name="Google Shape;236;p16">
              <a:extLst>
                <a:ext uri="{FF2B5EF4-FFF2-40B4-BE49-F238E27FC236}">
                  <a16:creationId xmlns:a16="http://schemas.microsoft.com/office/drawing/2014/main" id="{229D950E-8DE6-54CB-CA79-D2BADED3A59A}"/>
                </a:ext>
              </a:extLst>
            </p:cNvPr>
            <p:cNvSpPr/>
            <p:nvPr/>
          </p:nvSpPr>
          <p:spPr>
            <a:xfrm>
              <a:off x="6118714" y="4292553"/>
              <a:ext cx="23330" cy="23430"/>
            </a:xfrm>
            <a:custGeom>
              <a:avLst/>
              <a:gdLst/>
              <a:ahLst/>
              <a:cxnLst/>
              <a:rect l="l" t="t" r="r" b="b"/>
              <a:pathLst>
                <a:path w="234" h="235" extrusionOk="0">
                  <a:moveTo>
                    <a:pt x="1" y="1"/>
                  </a:moveTo>
                  <a:lnTo>
                    <a:pt x="1" y="53"/>
                  </a:lnTo>
                  <a:cubicBezTo>
                    <a:pt x="101" y="53"/>
                    <a:pt x="182" y="134"/>
                    <a:pt x="182" y="235"/>
                  </a:cubicBezTo>
                  <a:lnTo>
                    <a:pt x="234" y="235"/>
                  </a:lnTo>
                  <a:cubicBezTo>
                    <a:pt x="234" y="105"/>
                    <a:pt x="129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1" name="Google Shape;237;p16">
              <a:extLst>
                <a:ext uri="{FF2B5EF4-FFF2-40B4-BE49-F238E27FC236}">
                  <a16:creationId xmlns:a16="http://schemas.microsoft.com/office/drawing/2014/main" id="{B433AAB6-63A9-F9A5-2B8A-20D8B91BFA90}"/>
                </a:ext>
              </a:extLst>
            </p:cNvPr>
            <p:cNvSpPr/>
            <p:nvPr/>
          </p:nvSpPr>
          <p:spPr>
            <a:xfrm>
              <a:off x="6118714" y="4282284"/>
              <a:ext cx="33699" cy="33699"/>
            </a:xfrm>
            <a:custGeom>
              <a:avLst/>
              <a:gdLst/>
              <a:ahLst/>
              <a:cxnLst/>
              <a:rect l="l" t="t" r="r" b="b"/>
              <a:pathLst>
                <a:path w="338" h="338" extrusionOk="0">
                  <a:moveTo>
                    <a:pt x="1" y="1"/>
                  </a:moveTo>
                  <a:lnTo>
                    <a:pt x="1" y="52"/>
                  </a:lnTo>
                  <a:cubicBezTo>
                    <a:pt x="158" y="52"/>
                    <a:pt x="286" y="180"/>
                    <a:pt x="286" y="338"/>
                  </a:cubicBezTo>
                  <a:lnTo>
                    <a:pt x="338" y="338"/>
                  </a:lnTo>
                  <a:cubicBezTo>
                    <a:pt x="338" y="152"/>
                    <a:pt x="187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122" name="Google Shape;238;p16">
            <a:extLst>
              <a:ext uri="{FF2B5EF4-FFF2-40B4-BE49-F238E27FC236}">
                <a16:creationId xmlns:a16="http://schemas.microsoft.com/office/drawing/2014/main" id="{CA790A6D-55C8-47D8-C2F7-44403AEB3E84}"/>
              </a:ext>
            </a:extLst>
          </p:cNvPr>
          <p:cNvSpPr txBox="1"/>
          <p:nvPr/>
        </p:nvSpPr>
        <p:spPr>
          <a:xfrm>
            <a:off x="4368832" y="1898303"/>
            <a:ext cx="1428196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latin typeface="Aptos" panose="020B0004020202020204" pitchFamily="34" charset="0"/>
                <a:ea typeface="Roboto"/>
                <a:cs typeface="Roboto"/>
                <a:sym typeface="Roboto"/>
              </a:rPr>
              <a:t>License is inactive</a:t>
            </a:r>
            <a:endParaRPr sz="1400" dirty="0">
              <a:latin typeface="Aptos" panose="020B0004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239;p16">
            <a:extLst>
              <a:ext uri="{FF2B5EF4-FFF2-40B4-BE49-F238E27FC236}">
                <a16:creationId xmlns:a16="http://schemas.microsoft.com/office/drawing/2014/main" id="{391409F0-7722-7AD4-38D5-DC7BA333495F}"/>
              </a:ext>
            </a:extLst>
          </p:cNvPr>
          <p:cNvSpPr txBox="1"/>
          <p:nvPr/>
        </p:nvSpPr>
        <p:spPr>
          <a:xfrm>
            <a:off x="3421672" y="3070700"/>
            <a:ext cx="1675182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Aptos" panose="020B0004020202020204" pitchFamily="34" charset="0"/>
                <a:ea typeface="Roboto"/>
                <a:cs typeface="Roboto"/>
                <a:sym typeface="Roboto"/>
              </a:rPr>
              <a:t>TDL updation</a:t>
            </a:r>
            <a:endParaRPr sz="1400" dirty="0">
              <a:latin typeface="Aptos" panose="020B0004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240;p16">
            <a:extLst>
              <a:ext uri="{FF2B5EF4-FFF2-40B4-BE49-F238E27FC236}">
                <a16:creationId xmlns:a16="http://schemas.microsoft.com/office/drawing/2014/main" id="{E13C036B-9C44-2096-F451-024462955CC3}"/>
              </a:ext>
            </a:extLst>
          </p:cNvPr>
          <p:cNvSpPr txBox="1"/>
          <p:nvPr/>
        </p:nvSpPr>
        <p:spPr>
          <a:xfrm>
            <a:off x="3621911" y="4401040"/>
            <a:ext cx="1582677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Aptos" panose="020B0004020202020204" pitchFamily="34" charset="0"/>
                <a:ea typeface="Roboto"/>
                <a:cs typeface="Roboto"/>
                <a:sym typeface="Roboto"/>
              </a:rPr>
              <a:t>Add-on updation</a:t>
            </a:r>
            <a:endParaRPr sz="1400" dirty="0">
              <a:latin typeface="Aptos" panose="020B0004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241;p16">
            <a:extLst>
              <a:ext uri="{FF2B5EF4-FFF2-40B4-BE49-F238E27FC236}">
                <a16:creationId xmlns:a16="http://schemas.microsoft.com/office/drawing/2014/main" id="{B5D1BE65-A9DE-CB54-4C3D-A2892445FFD1}"/>
              </a:ext>
            </a:extLst>
          </p:cNvPr>
          <p:cNvSpPr txBox="1"/>
          <p:nvPr/>
        </p:nvSpPr>
        <p:spPr>
          <a:xfrm>
            <a:off x="4245223" y="5703134"/>
            <a:ext cx="1606149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Aptos" panose="020B0004020202020204" pitchFamily="34" charset="0"/>
                <a:ea typeface="Roboto"/>
                <a:cs typeface="Roboto"/>
                <a:sym typeface="Roboto"/>
              </a:rPr>
              <a:t>TSS is renewed</a:t>
            </a:r>
            <a:endParaRPr sz="1400" dirty="0">
              <a:latin typeface="Aptos" panose="020B0004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242;p16">
            <a:extLst>
              <a:ext uri="{FF2B5EF4-FFF2-40B4-BE49-F238E27FC236}">
                <a16:creationId xmlns:a16="http://schemas.microsoft.com/office/drawing/2014/main" id="{6ED7EE84-B961-B4EE-3B46-4CB2D5696050}"/>
              </a:ext>
            </a:extLst>
          </p:cNvPr>
          <p:cNvSpPr txBox="1"/>
          <p:nvPr/>
        </p:nvSpPr>
        <p:spPr>
          <a:xfrm>
            <a:off x="8832011" y="1881187"/>
            <a:ext cx="1314327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Aptos" panose="020B0004020202020204" pitchFamily="34" charset="0"/>
                <a:ea typeface="Roboto"/>
                <a:cs typeface="Roboto"/>
                <a:sym typeface="Roboto"/>
              </a:rPr>
              <a:t>Rental validity is extended</a:t>
            </a:r>
            <a:endParaRPr sz="1400" dirty="0">
              <a:latin typeface="Aptos" panose="020B0004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243;p16">
            <a:extLst>
              <a:ext uri="{FF2B5EF4-FFF2-40B4-BE49-F238E27FC236}">
                <a16:creationId xmlns:a16="http://schemas.microsoft.com/office/drawing/2014/main" id="{CC22424E-5A6A-A08A-D972-1B941EBEDCC0}"/>
              </a:ext>
            </a:extLst>
          </p:cNvPr>
          <p:cNvSpPr txBox="1"/>
          <p:nvPr/>
        </p:nvSpPr>
        <p:spPr>
          <a:xfrm>
            <a:off x="9729596" y="3085186"/>
            <a:ext cx="1483133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Aptos" panose="020B0004020202020204" pitchFamily="34" charset="0"/>
                <a:ea typeface="Roboto"/>
                <a:cs typeface="Roboto"/>
                <a:sym typeface="Roboto"/>
              </a:rPr>
              <a:t>Updation of TVU licenses</a:t>
            </a:r>
            <a:endParaRPr sz="1400" dirty="0">
              <a:latin typeface="Aptos" panose="020B0004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244;p16">
            <a:extLst>
              <a:ext uri="{FF2B5EF4-FFF2-40B4-BE49-F238E27FC236}">
                <a16:creationId xmlns:a16="http://schemas.microsoft.com/office/drawing/2014/main" id="{68E14A52-157F-5F5D-B5BB-FA56F05A84E9}"/>
              </a:ext>
            </a:extLst>
          </p:cNvPr>
          <p:cNvSpPr txBox="1"/>
          <p:nvPr/>
        </p:nvSpPr>
        <p:spPr>
          <a:xfrm>
            <a:off x="9601872" y="4401040"/>
            <a:ext cx="1642065" cy="69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Aptos" panose="020B0004020202020204" pitchFamily="34" charset="0"/>
                <a:ea typeface="Roboto"/>
                <a:cs typeface="Roboto"/>
                <a:sym typeface="Roboto"/>
              </a:rPr>
              <a:t>L</a:t>
            </a:r>
            <a:r>
              <a:rPr lang="en-IN" sz="1400" dirty="0" err="1">
                <a:latin typeface="Aptos" panose="020B0004020202020204" pitchFamily="34" charset="0"/>
                <a:ea typeface="Roboto"/>
                <a:cs typeface="Roboto"/>
                <a:sym typeface="Roboto"/>
              </a:rPr>
              <a:t>i</a:t>
            </a:r>
            <a:r>
              <a:rPr lang="en" sz="1400" dirty="0">
                <a:latin typeface="Aptos" panose="020B0004020202020204" pitchFamily="34" charset="0"/>
                <a:ea typeface="Roboto"/>
                <a:cs typeface="Roboto"/>
                <a:sym typeface="Roboto"/>
              </a:rPr>
              <a:t>cense details like change of E-mail id or account id</a:t>
            </a:r>
            <a:endParaRPr sz="1400" dirty="0">
              <a:latin typeface="Aptos" panose="020B0004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245;p16">
            <a:extLst>
              <a:ext uri="{FF2B5EF4-FFF2-40B4-BE49-F238E27FC236}">
                <a16:creationId xmlns:a16="http://schemas.microsoft.com/office/drawing/2014/main" id="{14D126F6-B3EB-0C75-3B12-27D56809690B}"/>
              </a:ext>
            </a:extLst>
          </p:cNvPr>
          <p:cNvSpPr txBox="1"/>
          <p:nvPr/>
        </p:nvSpPr>
        <p:spPr>
          <a:xfrm>
            <a:off x="8854527" y="5703134"/>
            <a:ext cx="1477344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Aptos" panose="020B0004020202020204" pitchFamily="34" charset="0"/>
                <a:ea typeface="Roboto"/>
                <a:cs typeface="Roboto"/>
                <a:sym typeface="Roboto"/>
              </a:rPr>
              <a:t>License edition upgraded</a:t>
            </a:r>
            <a:endParaRPr sz="1400" dirty="0">
              <a:latin typeface="Aptos" panose="020B0004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246;p16">
            <a:extLst>
              <a:ext uri="{FF2B5EF4-FFF2-40B4-BE49-F238E27FC236}">
                <a16:creationId xmlns:a16="http://schemas.microsoft.com/office/drawing/2014/main" id="{C2F8C6C3-217A-10D9-459E-1FE7328E2BA0}"/>
              </a:ext>
            </a:extLst>
          </p:cNvPr>
          <p:cNvSpPr txBox="1"/>
          <p:nvPr/>
        </p:nvSpPr>
        <p:spPr>
          <a:xfrm>
            <a:off x="6584814" y="3689087"/>
            <a:ext cx="15162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Aptos" panose="020B0004020202020204" pitchFamily="34" charset="0"/>
                <a:ea typeface="Fira Sans"/>
                <a:cs typeface="Fira Sans"/>
                <a:sym typeface="Fira Sans"/>
              </a:rPr>
              <a:t>When to update the license</a:t>
            </a:r>
            <a:endParaRPr sz="1600" b="1" dirty="0">
              <a:solidFill>
                <a:schemeClr val="dk1"/>
              </a:solidFill>
              <a:latin typeface="Aptos" panose="020B0004020202020204" pitchFamily="34" charset="0"/>
              <a:ea typeface="Fira Sans"/>
              <a:cs typeface="Fira Sans"/>
              <a:sym typeface="Fira Sans"/>
            </a:endParaRPr>
          </a:p>
        </p:txBody>
      </p:sp>
      <p:grpSp>
        <p:nvGrpSpPr>
          <p:cNvPr id="131" name="Google Shape;528;p26">
            <a:extLst>
              <a:ext uri="{FF2B5EF4-FFF2-40B4-BE49-F238E27FC236}">
                <a16:creationId xmlns:a16="http://schemas.microsoft.com/office/drawing/2014/main" id="{B9CF605B-8893-52B4-B8F3-902F3D06782C}"/>
              </a:ext>
            </a:extLst>
          </p:cNvPr>
          <p:cNvGrpSpPr/>
          <p:nvPr/>
        </p:nvGrpSpPr>
        <p:grpSpPr>
          <a:xfrm>
            <a:off x="387900" y="2180170"/>
            <a:ext cx="1836330" cy="3842723"/>
            <a:chOff x="1183040" y="1301225"/>
            <a:chExt cx="1836330" cy="3842723"/>
          </a:xfrm>
          <a:effectLst>
            <a:glow rad="228600">
              <a:srgbClr val="66FFCC">
                <a:alpha val="40000"/>
              </a:srgbClr>
            </a:glow>
          </a:effectLst>
        </p:grpSpPr>
        <p:sp>
          <p:nvSpPr>
            <p:cNvPr id="132" name="Google Shape;529;p26">
              <a:extLst>
                <a:ext uri="{FF2B5EF4-FFF2-40B4-BE49-F238E27FC236}">
                  <a16:creationId xmlns:a16="http://schemas.microsoft.com/office/drawing/2014/main" id="{56243FEB-256C-3AAB-D571-7BE741E5406F}"/>
                </a:ext>
              </a:extLst>
            </p:cNvPr>
            <p:cNvSpPr/>
            <p:nvPr/>
          </p:nvSpPr>
          <p:spPr>
            <a:xfrm>
              <a:off x="1183070" y="4465048"/>
              <a:ext cx="1836300" cy="678900"/>
            </a:xfrm>
            <a:prstGeom prst="roundRect">
              <a:avLst>
                <a:gd name="adj" fmla="val 10059"/>
              </a:avLst>
            </a:prstGeom>
            <a:gradFill>
              <a:gsLst>
                <a:gs pos="0">
                  <a:srgbClr val="F3F3F3"/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530;p26">
              <a:extLst>
                <a:ext uri="{FF2B5EF4-FFF2-40B4-BE49-F238E27FC236}">
                  <a16:creationId xmlns:a16="http://schemas.microsoft.com/office/drawing/2014/main" id="{416D9E00-452D-46C5-EE97-E53A4C7A61A6}"/>
                </a:ext>
              </a:extLst>
            </p:cNvPr>
            <p:cNvSpPr/>
            <p:nvPr/>
          </p:nvSpPr>
          <p:spPr>
            <a:xfrm>
              <a:off x="1183040" y="1301225"/>
              <a:ext cx="1836300" cy="3164100"/>
            </a:xfrm>
            <a:prstGeom prst="roundRect">
              <a:avLst>
                <a:gd name="adj" fmla="val 10059"/>
              </a:avLst>
            </a:prstGeom>
            <a:solidFill>
              <a:srgbClr val="F3F3F3"/>
            </a:solidFill>
            <a:ln w="19050" cap="flat" cmpd="sng">
              <a:solidFill>
                <a:srgbClr val="66FF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531;p26">
              <a:extLst>
                <a:ext uri="{FF2B5EF4-FFF2-40B4-BE49-F238E27FC236}">
                  <a16:creationId xmlns:a16="http://schemas.microsoft.com/office/drawing/2014/main" id="{260A36BE-EF4C-2AA0-CD31-70B34DE68182}"/>
                </a:ext>
              </a:extLst>
            </p:cNvPr>
            <p:cNvSpPr/>
            <p:nvPr/>
          </p:nvSpPr>
          <p:spPr>
            <a:xfrm>
              <a:off x="1183040" y="2017483"/>
              <a:ext cx="1836300" cy="2151900"/>
            </a:xfrm>
            <a:prstGeom prst="rect">
              <a:avLst/>
            </a:prstGeom>
            <a:solidFill>
              <a:srgbClr val="66FF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Aptos" panose="020B0004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532;p26">
              <a:extLst>
                <a:ext uri="{FF2B5EF4-FFF2-40B4-BE49-F238E27FC236}">
                  <a16:creationId xmlns:a16="http://schemas.microsoft.com/office/drawing/2014/main" id="{140F8D92-F353-6039-304C-9780C1134E30}"/>
                </a:ext>
              </a:extLst>
            </p:cNvPr>
            <p:cNvSpPr txBox="1"/>
            <p:nvPr/>
          </p:nvSpPr>
          <p:spPr>
            <a:xfrm>
              <a:off x="1183040" y="1484315"/>
              <a:ext cx="18363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2500"/>
                <a:buFont typeface="Arial"/>
                <a:buNone/>
              </a:pPr>
              <a:r>
                <a:rPr lang="en" sz="2000" b="1" dirty="0">
                  <a:latin typeface="Aptos" panose="020B0004020202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Update</a:t>
              </a:r>
              <a:endParaRPr sz="2000" b="1" i="0" u="none" strike="noStrike" cap="none" dirty="0">
                <a:latin typeface="Aptos" panose="020B0004020202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6" name="Google Shape;534;p26">
              <a:extLst>
                <a:ext uri="{FF2B5EF4-FFF2-40B4-BE49-F238E27FC236}">
                  <a16:creationId xmlns:a16="http://schemas.microsoft.com/office/drawing/2014/main" id="{5A76A3F2-912C-B24E-5CF6-6FC22B286FDF}"/>
                </a:ext>
              </a:extLst>
            </p:cNvPr>
            <p:cNvSpPr txBox="1"/>
            <p:nvPr/>
          </p:nvSpPr>
          <p:spPr>
            <a:xfrm>
              <a:off x="1183040" y="2296963"/>
              <a:ext cx="1836300" cy="11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0" i="0" u="none" strike="noStrike" cap="none" dirty="0">
                  <a:latin typeface="Aptos" panose="020B0004020202020204" pitchFamily="34" charset="0"/>
                  <a:ea typeface="Roboto"/>
                  <a:cs typeface="Roboto"/>
                  <a:sym typeface="Roboto"/>
                </a:rPr>
                <a:t>To bring in latest license changes</a:t>
              </a:r>
              <a:r>
                <a:rPr lang="en" dirty="0">
                  <a:latin typeface="Aptos" panose="020B0004020202020204" pitchFamily="34" charset="0"/>
                  <a:ea typeface="Roboto"/>
                  <a:cs typeface="Roboto"/>
                  <a:sym typeface="Roboto"/>
                </a:rPr>
                <a:t> made by user in application</a:t>
              </a:r>
              <a:endParaRPr sz="2000" b="0" i="0" u="none" strike="noStrike" cap="none" dirty="0">
                <a:latin typeface="Aptos" panose="020B0004020202020204" pitchFamily="34" charset="0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28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40" grpId="0" animBg="1"/>
      <p:bldP spid="42" grpId="0" animBg="1"/>
      <p:bldP spid="43" grpId="0" animBg="1"/>
      <p:bldP spid="53" grpId="0" animBg="1"/>
      <p:bldP spid="55" grpId="0" animBg="1"/>
      <p:bldP spid="56" grpId="0" animBg="1"/>
      <p:bldP spid="59" grpId="0" animBg="1"/>
      <p:bldP spid="61" grpId="0" animBg="1"/>
      <p:bldP spid="62" grpId="0" animBg="1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1985-41AF-FB7F-6E4F-E252DA97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Tally Software Subscription (TSS)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B65A3E8-CFFF-1AB7-B552-8F4BB1E5B576}"/>
              </a:ext>
            </a:extLst>
          </p:cNvPr>
          <p:cNvSpPr/>
          <p:nvPr/>
        </p:nvSpPr>
        <p:spPr>
          <a:xfrm>
            <a:off x="8835820" y="2032200"/>
            <a:ext cx="2187590" cy="674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ptos" panose="020B0004020202020204" pitchFamily="34" charset="0"/>
              </a:rPr>
              <a:t>Release upgrades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501DFF5-003F-A2CE-9666-270165DD0301}"/>
              </a:ext>
            </a:extLst>
          </p:cNvPr>
          <p:cNvSpPr/>
          <p:nvPr/>
        </p:nvSpPr>
        <p:spPr>
          <a:xfrm>
            <a:off x="8835820" y="5387579"/>
            <a:ext cx="1373256" cy="674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ptos" panose="020B0004020202020204" pitchFamily="34" charset="0"/>
              </a:rPr>
              <a:t>TVU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59A74-6972-0975-7DF4-ED211A531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777" y="2437296"/>
            <a:ext cx="6343427" cy="1159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8960EA-0EAD-9426-413E-B5BAF4FDF94B}"/>
              </a:ext>
            </a:extLst>
          </p:cNvPr>
          <p:cNvSpPr txBox="1"/>
          <p:nvPr/>
        </p:nvSpPr>
        <p:spPr>
          <a:xfrm>
            <a:off x="846344" y="2248754"/>
            <a:ext cx="4587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ptos" panose="020B0004020202020204" pitchFamily="34" charset="0"/>
              </a:rPr>
              <a:t>What is TSS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25A12-DC08-0B89-629D-2A62A1D6CD09}"/>
              </a:ext>
            </a:extLst>
          </p:cNvPr>
          <p:cNvSpPr txBox="1"/>
          <p:nvPr/>
        </p:nvSpPr>
        <p:spPr>
          <a:xfrm>
            <a:off x="666621" y="2673340"/>
            <a:ext cx="48756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TSS is a subscription for a collected services to add value to the business with latest technology &amp; abiding to statutory laws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7E97F-6FEE-4F7B-9AF5-28202B669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44" y="4577431"/>
            <a:ext cx="6343427" cy="1159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58F4A1-3328-8A6E-B642-9927CC5B527C}"/>
              </a:ext>
            </a:extLst>
          </p:cNvPr>
          <p:cNvSpPr txBox="1"/>
          <p:nvPr/>
        </p:nvSpPr>
        <p:spPr>
          <a:xfrm>
            <a:off x="873062" y="4346597"/>
            <a:ext cx="4587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ptos" panose="020B0004020202020204" pitchFamily="34" charset="0"/>
              </a:rPr>
              <a:t>TSS Validity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8FF89-03CC-6C6A-A145-DC6DC5F97A3A}"/>
              </a:ext>
            </a:extLst>
          </p:cNvPr>
          <p:cNvSpPr txBox="1"/>
          <p:nvPr/>
        </p:nvSpPr>
        <p:spPr>
          <a:xfrm>
            <a:off x="698009" y="4909089"/>
            <a:ext cx="4875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12 months from the date of subscription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23497-B0E3-0EDA-E914-493580B8DFB2}"/>
              </a:ext>
            </a:extLst>
          </p:cNvPr>
          <p:cNvSpPr txBox="1"/>
          <p:nvPr/>
        </p:nvSpPr>
        <p:spPr>
          <a:xfrm>
            <a:off x="7216489" y="1861837"/>
            <a:ext cx="9620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-8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0B0004020202020204" pitchFamily="34" charset="0"/>
                <a:cs typeface="Poppins" pitchFamily="2" charset="77"/>
              </a:rPr>
              <a:t>0  1  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0C1C1C-61CA-84DB-2D54-3D3A2E574987}"/>
              </a:ext>
            </a:extLst>
          </p:cNvPr>
          <p:cNvSpPr/>
          <p:nvPr/>
        </p:nvSpPr>
        <p:spPr>
          <a:xfrm>
            <a:off x="8835820" y="3080729"/>
            <a:ext cx="2554466" cy="674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ptos" panose="020B0004020202020204" pitchFamily="34" charset="0"/>
              </a:rPr>
              <a:t>E-invoicing &amp; E-way bill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BB68B4-99E4-B018-34E5-D304B1A8CDB7}"/>
              </a:ext>
            </a:extLst>
          </p:cNvPr>
          <p:cNvSpPr txBox="1"/>
          <p:nvPr/>
        </p:nvSpPr>
        <p:spPr>
          <a:xfrm>
            <a:off x="7239244" y="2917590"/>
            <a:ext cx="9620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-8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0B0004020202020204" pitchFamily="34" charset="0"/>
                <a:cs typeface="Poppins" pitchFamily="2" charset="77"/>
              </a:rPr>
              <a:t>0  2  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6E65C4-1FFE-63CA-61CE-11866E10AE6B}"/>
              </a:ext>
            </a:extLst>
          </p:cNvPr>
          <p:cNvSpPr/>
          <p:nvPr/>
        </p:nvSpPr>
        <p:spPr>
          <a:xfrm>
            <a:off x="8534908" y="4234154"/>
            <a:ext cx="3348336" cy="674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ptos" panose="020B0004020202020204" pitchFamily="34" charset="0"/>
              </a:rPr>
              <a:t>TRiB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ptos" panose="020B0004020202020204" pitchFamily="34" charset="0"/>
              </a:rPr>
              <a:t>Remote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ptos" panose="020B0004020202020204" pitchFamily="34" charset="0"/>
              </a:rPr>
              <a:t>Data sync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ptos" panose="020B0004020202020204" pitchFamily="34" charset="0"/>
              </a:rPr>
              <a:t>Banking &amp; E-payments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55F94-4EF8-AA2F-85C2-8125648FF354}"/>
              </a:ext>
            </a:extLst>
          </p:cNvPr>
          <p:cNvSpPr txBox="1"/>
          <p:nvPr/>
        </p:nvSpPr>
        <p:spPr>
          <a:xfrm>
            <a:off x="7239244" y="3978729"/>
            <a:ext cx="9620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-8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0B0004020202020204" pitchFamily="34" charset="0"/>
                <a:cs typeface="Poppins" pitchFamily="2" charset="77"/>
              </a:rPr>
              <a:t>0  3 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1E652B-3971-CE1C-85E2-386E1B96B0ED}"/>
              </a:ext>
            </a:extLst>
          </p:cNvPr>
          <p:cNvSpPr txBox="1"/>
          <p:nvPr/>
        </p:nvSpPr>
        <p:spPr>
          <a:xfrm>
            <a:off x="7236944" y="5172706"/>
            <a:ext cx="9620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-8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0B0004020202020204" pitchFamily="34" charset="0"/>
                <a:cs typeface="Poppins" pitchFamily="2" charset="77"/>
              </a:rPr>
              <a:t>0  4      </a:t>
            </a:r>
          </a:p>
        </p:txBody>
      </p:sp>
    </p:spTree>
    <p:extLst>
      <p:ext uri="{BB962C8B-B14F-4D97-AF65-F5344CB8AC3E}">
        <p14:creationId xmlns:p14="http://schemas.microsoft.com/office/powerpoint/2010/main" val="35414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7" grpId="0" animBg="1"/>
      <p:bldP spid="5" grpId="0"/>
      <p:bldP spid="7" grpId="0"/>
      <p:bldP spid="9" grpId="0"/>
      <p:bldP spid="10" grpId="0"/>
      <p:bldP spid="12" grpId="0"/>
      <p:bldP spid="13" grpId="0" animBg="1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CF4FB31-56EE-4BCC-B068-F3BBDDBBDF92}" vid="{5A7C8AF2-6B12-493D-8B34-9DDD4E894E34}"/>
    </a:ext>
  </a:extLst>
</a:theme>
</file>

<file path=ppt/theme/theme2.xml><?xml version="1.0" encoding="utf-8"?>
<a:theme xmlns:a="http://schemas.openxmlformats.org/drawingml/2006/main" name="Default Theme">
  <a:themeElements>
    <a:clrScheme name="Introduction - S1">
      <a:dk1>
        <a:srgbClr val="747A94"/>
      </a:dk1>
      <a:lt1>
        <a:srgbClr val="FFFFFF"/>
      </a:lt1>
      <a:dk2>
        <a:srgbClr val="111340"/>
      </a:dk2>
      <a:lt2>
        <a:srgbClr val="FFFFFF"/>
      </a:lt2>
      <a:accent1>
        <a:srgbClr val="E73846"/>
      </a:accent1>
      <a:accent2>
        <a:srgbClr val="A8DADC"/>
      </a:accent2>
      <a:accent3>
        <a:srgbClr val="457B9D"/>
      </a:accent3>
      <a:accent4>
        <a:srgbClr val="1D3557"/>
      </a:accent4>
      <a:accent5>
        <a:srgbClr val="EDBA2B"/>
      </a:accent5>
      <a:accent6>
        <a:srgbClr val="C4C8CE"/>
      </a:accent6>
      <a:hlink>
        <a:srgbClr val="32A79F"/>
      </a:hlink>
      <a:folHlink>
        <a:srgbClr val="89E1D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7322</TotalTime>
  <Words>1473</Words>
  <Application>Microsoft Office PowerPoint</Application>
  <PresentationFormat>Widescreen</PresentationFormat>
  <Paragraphs>278</Paragraphs>
  <Slides>30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Aptos</vt:lpstr>
      <vt:lpstr>Arial</vt:lpstr>
      <vt:lpstr>Calibri</vt:lpstr>
      <vt:lpstr>Lato Light</vt:lpstr>
      <vt:lpstr>Montserrat</vt:lpstr>
      <vt:lpstr>Open Sans</vt:lpstr>
      <vt:lpstr>Poppins</vt:lpstr>
      <vt:lpstr>Segoe UI Semibold</vt:lpstr>
      <vt:lpstr>Wingdings</vt:lpstr>
      <vt:lpstr>Theme1</vt:lpstr>
      <vt:lpstr>Default Theme</vt:lpstr>
      <vt:lpstr>License Management in TallyPrime</vt:lpstr>
      <vt:lpstr>Agenda</vt:lpstr>
      <vt:lpstr>Intro to Tally licensing – License Editions &amp; Options</vt:lpstr>
      <vt:lpstr>Licensing operations – Activation</vt:lpstr>
      <vt:lpstr>Licensing operations – Use license from network</vt:lpstr>
      <vt:lpstr>License operation - Surrender</vt:lpstr>
      <vt:lpstr>License operation - Reactivation</vt:lpstr>
      <vt:lpstr>License operation - Updation</vt:lpstr>
      <vt:lpstr>Tally Software Subscription (TSS)</vt:lpstr>
      <vt:lpstr>Tally Software Subscription (TSS) – Renewal charges</vt:lpstr>
      <vt:lpstr>Tally Software Subscription (TSS) – Renewal methods</vt:lpstr>
      <vt:lpstr>Tally Virtual User (TVU)</vt:lpstr>
      <vt:lpstr>License turning educational – Server machine</vt:lpstr>
      <vt:lpstr>License Educational – Client/Nodes</vt:lpstr>
      <vt:lpstr>License turning educational - Reasons</vt:lpstr>
      <vt:lpstr>License management on Customer portal</vt:lpstr>
      <vt:lpstr>License management on Customer portal</vt:lpstr>
      <vt:lpstr>FAQs at TallyCare</vt:lpstr>
      <vt:lpstr>FAQs</vt:lpstr>
      <vt:lpstr>FAQs</vt:lpstr>
      <vt:lpstr>FAQs</vt:lpstr>
      <vt:lpstr>FAQs</vt:lpstr>
      <vt:lpstr>FAQs</vt:lpstr>
      <vt:lpstr>Top 5 Errors reaching TallyCare</vt:lpstr>
      <vt:lpstr>Top error codes during License operation</vt:lpstr>
      <vt:lpstr>Top error codes during License operation</vt:lpstr>
      <vt:lpstr>Top error codes during License operation</vt:lpstr>
      <vt:lpstr>Top error codes during License operation</vt:lpstr>
      <vt:lpstr>Top error codes during License operation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License management in TallyPrime</dc:title>
  <dc:creator>Dhanalakshmi S</dc:creator>
  <cp:lastModifiedBy>Dhanalakshmi S</cp:lastModifiedBy>
  <cp:revision>6</cp:revision>
  <dcterms:created xsi:type="dcterms:W3CDTF">2024-05-31T10:48:43Z</dcterms:created>
  <dcterms:modified xsi:type="dcterms:W3CDTF">2024-06-12T13:03:44Z</dcterms:modified>
</cp:coreProperties>
</file>