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76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7E0DC-03C5-444E-9EBC-F3C18BDEA995}" v="3324" dt="2024-06-11T07:24:53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Murthy YS" userId="79238cb8-bda1-47c3-bd65-19a37158c4d5" providerId="ADAL" clId="{79E7E0DC-03C5-444E-9EBC-F3C18BDEA995}"/>
    <pc:docChg chg="undo custSel addSld delSld modSld sldOrd">
      <pc:chgData name="Shankar Murthy YS" userId="79238cb8-bda1-47c3-bd65-19a37158c4d5" providerId="ADAL" clId="{79E7E0DC-03C5-444E-9EBC-F3C18BDEA995}" dt="2024-06-11T07:56:15.872" v="7523" actId="2696"/>
      <pc:docMkLst>
        <pc:docMk/>
      </pc:docMkLst>
      <pc:sldChg chg="addSp delSp modSp new mod delAnim modAnim">
        <pc:chgData name="Shankar Murthy YS" userId="79238cb8-bda1-47c3-bd65-19a37158c4d5" providerId="ADAL" clId="{79E7E0DC-03C5-444E-9EBC-F3C18BDEA995}" dt="2024-05-31T13:05:40.720" v="2496" actId="478"/>
        <pc:sldMkLst>
          <pc:docMk/>
          <pc:sldMk cId="3827655722" sldId="257"/>
        </pc:sldMkLst>
        <pc:spChg chg="mod">
          <ac:chgData name="Shankar Murthy YS" userId="79238cb8-bda1-47c3-bd65-19a37158c4d5" providerId="ADAL" clId="{79E7E0DC-03C5-444E-9EBC-F3C18BDEA995}" dt="2024-05-30T10:40:59.104" v="838" actId="1076"/>
          <ac:spMkLst>
            <pc:docMk/>
            <pc:sldMk cId="3827655722" sldId="257"/>
            <ac:spMk id="2" creationId="{102C025A-8F29-1225-BF54-616B7365F018}"/>
          </ac:spMkLst>
        </pc:spChg>
        <pc:spChg chg="del">
          <ac:chgData name="Shankar Murthy YS" userId="79238cb8-bda1-47c3-bd65-19a37158c4d5" providerId="ADAL" clId="{79E7E0DC-03C5-444E-9EBC-F3C18BDEA995}" dt="2024-05-30T09:20:15.637" v="18" actId="1032"/>
          <ac:spMkLst>
            <pc:docMk/>
            <pc:sldMk cId="3827655722" sldId="257"/>
            <ac:spMk id="3" creationId="{00437A86-0BA3-593C-BD0C-0C9026E2AA32}"/>
          </ac:spMkLst>
        </pc:spChg>
        <pc:spChg chg="mod topLvl">
          <ac:chgData name="Shankar Murthy YS" userId="79238cb8-bda1-47c3-bd65-19a37158c4d5" providerId="ADAL" clId="{79E7E0DC-03C5-444E-9EBC-F3C18BDEA995}" dt="2024-05-30T10:39:39.802" v="828" actId="164"/>
          <ac:spMkLst>
            <pc:docMk/>
            <pc:sldMk cId="3827655722" sldId="257"/>
            <ac:spMk id="6" creationId="{E826F2A8-F6FC-1B64-2D4F-425B2900017A}"/>
          </ac:spMkLst>
        </pc:spChg>
        <pc:spChg chg="mod topLvl">
          <ac:chgData name="Shankar Murthy YS" userId="79238cb8-bda1-47c3-bd65-19a37158c4d5" providerId="ADAL" clId="{79E7E0DC-03C5-444E-9EBC-F3C18BDEA995}" dt="2024-05-30T10:39:39.802" v="828" actId="164"/>
          <ac:spMkLst>
            <pc:docMk/>
            <pc:sldMk cId="3827655722" sldId="257"/>
            <ac:spMk id="7" creationId="{1719CBC1-AC2F-71CA-DB8A-647BEA99563C}"/>
          </ac:spMkLst>
        </pc:spChg>
        <pc:spChg chg="mod topLvl">
          <ac:chgData name="Shankar Murthy YS" userId="79238cb8-bda1-47c3-bd65-19a37158c4d5" providerId="ADAL" clId="{79E7E0DC-03C5-444E-9EBC-F3C18BDEA995}" dt="2024-05-30T11:55:32.626" v="1357" actId="5793"/>
          <ac:spMkLst>
            <pc:docMk/>
            <pc:sldMk cId="3827655722" sldId="257"/>
            <ac:spMk id="8" creationId="{48A86F3D-FFE7-CCCE-FD39-DE54DE0924A0}"/>
          </ac:spMkLst>
        </pc:spChg>
        <pc:spChg chg="mod topLvl">
          <ac:chgData name="Shankar Murthy YS" userId="79238cb8-bda1-47c3-bd65-19a37158c4d5" providerId="ADAL" clId="{79E7E0DC-03C5-444E-9EBC-F3C18BDEA995}" dt="2024-05-30T10:39:47.004" v="829" actId="164"/>
          <ac:spMkLst>
            <pc:docMk/>
            <pc:sldMk cId="3827655722" sldId="257"/>
            <ac:spMk id="9" creationId="{D5F8946C-5790-D8B2-BD61-203BBEBE347B}"/>
          </ac:spMkLst>
        </pc:spChg>
        <pc:spChg chg="mod topLvl">
          <ac:chgData name="Shankar Murthy YS" userId="79238cb8-bda1-47c3-bd65-19a37158c4d5" providerId="ADAL" clId="{79E7E0DC-03C5-444E-9EBC-F3C18BDEA995}" dt="2024-05-30T10:39:47.004" v="829" actId="164"/>
          <ac:spMkLst>
            <pc:docMk/>
            <pc:sldMk cId="3827655722" sldId="257"/>
            <ac:spMk id="10" creationId="{DDCC57C7-12F2-C7A4-BD4A-651E0396AC0E}"/>
          </ac:spMkLst>
        </pc:spChg>
        <pc:spChg chg="mod topLvl">
          <ac:chgData name="Shankar Murthy YS" userId="79238cb8-bda1-47c3-bd65-19a37158c4d5" providerId="ADAL" clId="{79E7E0DC-03C5-444E-9EBC-F3C18BDEA995}" dt="2024-05-30T10:39:47.004" v="829" actId="164"/>
          <ac:spMkLst>
            <pc:docMk/>
            <pc:sldMk cId="3827655722" sldId="257"/>
            <ac:spMk id="11" creationId="{6CD2A870-625F-D795-7A2D-346CF63D427F}"/>
          </ac:spMkLst>
        </pc:spChg>
        <pc:spChg chg="mod topLvl">
          <ac:chgData name="Shankar Murthy YS" userId="79238cb8-bda1-47c3-bd65-19a37158c4d5" providerId="ADAL" clId="{79E7E0DC-03C5-444E-9EBC-F3C18BDEA995}" dt="2024-05-30T10:39:55.656" v="830" actId="164"/>
          <ac:spMkLst>
            <pc:docMk/>
            <pc:sldMk cId="3827655722" sldId="257"/>
            <ac:spMk id="12" creationId="{A4097766-4977-D77B-9729-8D009CC9CC59}"/>
          </ac:spMkLst>
        </pc:spChg>
        <pc:spChg chg="mod topLvl">
          <ac:chgData name="Shankar Murthy YS" userId="79238cb8-bda1-47c3-bd65-19a37158c4d5" providerId="ADAL" clId="{79E7E0DC-03C5-444E-9EBC-F3C18BDEA995}" dt="2024-05-30T10:39:55.656" v="830" actId="164"/>
          <ac:spMkLst>
            <pc:docMk/>
            <pc:sldMk cId="3827655722" sldId="257"/>
            <ac:spMk id="13" creationId="{132D9AC2-EE02-838C-0704-EEF1811FF2E2}"/>
          </ac:spMkLst>
        </pc:spChg>
        <pc:spChg chg="mod topLvl">
          <ac:chgData name="Shankar Murthy YS" userId="79238cb8-bda1-47c3-bd65-19a37158c4d5" providerId="ADAL" clId="{79E7E0DC-03C5-444E-9EBC-F3C18BDEA995}" dt="2024-05-30T10:39:55.656" v="830" actId="164"/>
          <ac:spMkLst>
            <pc:docMk/>
            <pc:sldMk cId="3827655722" sldId="257"/>
            <ac:spMk id="14" creationId="{0F18A43E-108B-CA83-CD1B-75ACC1365094}"/>
          </ac:spMkLst>
        </pc:spChg>
        <pc:spChg chg="mod topLvl">
          <ac:chgData name="Shankar Murthy YS" userId="79238cb8-bda1-47c3-bd65-19a37158c4d5" providerId="ADAL" clId="{79E7E0DC-03C5-444E-9EBC-F3C18BDEA995}" dt="2024-05-30T10:40:02.145" v="831" actId="164"/>
          <ac:spMkLst>
            <pc:docMk/>
            <pc:sldMk cId="3827655722" sldId="257"/>
            <ac:spMk id="15" creationId="{A85B32C1-5250-12C6-A5AD-610610C6976A}"/>
          </ac:spMkLst>
        </pc:spChg>
        <pc:spChg chg="mod topLvl">
          <ac:chgData name="Shankar Murthy YS" userId="79238cb8-bda1-47c3-bd65-19a37158c4d5" providerId="ADAL" clId="{79E7E0DC-03C5-444E-9EBC-F3C18BDEA995}" dt="2024-05-30T10:40:02.145" v="831" actId="164"/>
          <ac:spMkLst>
            <pc:docMk/>
            <pc:sldMk cId="3827655722" sldId="257"/>
            <ac:spMk id="16" creationId="{77CEB567-B58E-9F99-874F-5E16DF5D2B1E}"/>
          </ac:spMkLst>
        </pc:spChg>
        <pc:spChg chg="mod topLvl">
          <ac:chgData name="Shankar Murthy YS" userId="79238cb8-bda1-47c3-bd65-19a37158c4d5" providerId="ADAL" clId="{79E7E0DC-03C5-444E-9EBC-F3C18BDEA995}" dt="2024-05-31T12:51:46.827" v="2154" actId="20577"/>
          <ac:spMkLst>
            <pc:docMk/>
            <pc:sldMk cId="3827655722" sldId="257"/>
            <ac:spMk id="17" creationId="{8E15E470-75B0-EB77-6316-163F5E161CFC}"/>
          </ac:spMkLst>
        </pc:spChg>
        <pc:spChg chg="mod topLvl">
          <ac:chgData name="Shankar Murthy YS" userId="79238cb8-bda1-47c3-bd65-19a37158c4d5" providerId="ADAL" clId="{79E7E0DC-03C5-444E-9EBC-F3C18BDEA995}" dt="2024-05-31T12:51:09.775" v="2147" actId="14100"/>
          <ac:spMkLst>
            <pc:docMk/>
            <pc:sldMk cId="3827655722" sldId="257"/>
            <ac:spMk id="18" creationId="{46660E3D-1704-4541-734E-E3347CC3EE4D}"/>
          </ac:spMkLst>
        </pc:spChg>
        <pc:spChg chg="mod topLvl">
          <ac:chgData name="Shankar Murthy YS" userId="79238cb8-bda1-47c3-bd65-19a37158c4d5" providerId="ADAL" clId="{79E7E0DC-03C5-444E-9EBC-F3C18BDEA995}" dt="2024-05-30T10:40:09.831" v="832" actId="164"/>
          <ac:spMkLst>
            <pc:docMk/>
            <pc:sldMk cId="3827655722" sldId="257"/>
            <ac:spMk id="19" creationId="{C79D5ACA-95D7-0022-EAA7-0CED23F1595A}"/>
          </ac:spMkLst>
        </pc:spChg>
        <pc:spChg chg="mod topLvl">
          <ac:chgData name="Shankar Murthy YS" userId="79238cb8-bda1-47c3-bd65-19a37158c4d5" providerId="ADAL" clId="{79E7E0DC-03C5-444E-9EBC-F3C18BDEA995}" dt="2024-05-30T10:40:09.831" v="832" actId="164"/>
          <ac:spMkLst>
            <pc:docMk/>
            <pc:sldMk cId="3827655722" sldId="257"/>
            <ac:spMk id="20" creationId="{47546280-F628-1A18-37B1-CDD0081EA6FA}"/>
          </ac:spMkLst>
        </pc:spChg>
        <pc:grpChg chg="add del mod">
          <ac:chgData name="Shankar Murthy YS" userId="79238cb8-bda1-47c3-bd65-19a37158c4d5" providerId="ADAL" clId="{79E7E0DC-03C5-444E-9EBC-F3C18BDEA995}" dt="2024-05-30T10:39:24.979" v="825" actId="165"/>
          <ac:grpSpMkLst>
            <pc:docMk/>
            <pc:sldMk cId="3827655722" sldId="257"/>
            <ac:grpSpMk id="5" creationId="{CBAA6269-BDD2-D4C4-32EF-D00A6A1F79A0}"/>
          </ac:grpSpMkLst>
        </pc:grpChg>
        <pc:grpChg chg="add mod">
          <ac:chgData name="Shankar Murthy YS" userId="79238cb8-bda1-47c3-bd65-19a37158c4d5" providerId="ADAL" clId="{79E7E0DC-03C5-444E-9EBC-F3C18BDEA995}" dt="2024-05-30T10:39:36.616" v="827" actId="338"/>
          <ac:grpSpMkLst>
            <pc:docMk/>
            <pc:sldMk cId="3827655722" sldId="257"/>
            <ac:grpSpMk id="21" creationId="{3ED2F4A8-648A-5336-045A-0041EEE0728E}"/>
          </ac:grpSpMkLst>
        </pc:grpChg>
        <pc:grpChg chg="add mod">
          <ac:chgData name="Shankar Murthy YS" userId="79238cb8-bda1-47c3-bd65-19a37158c4d5" providerId="ADAL" clId="{79E7E0DC-03C5-444E-9EBC-F3C18BDEA995}" dt="2024-05-30T10:39:39.802" v="828" actId="164"/>
          <ac:grpSpMkLst>
            <pc:docMk/>
            <pc:sldMk cId="3827655722" sldId="257"/>
            <ac:grpSpMk id="22" creationId="{927DB003-B682-E13A-1995-CCF52C44F555}"/>
          </ac:grpSpMkLst>
        </pc:grpChg>
        <pc:grpChg chg="add mod">
          <ac:chgData name="Shankar Murthy YS" userId="79238cb8-bda1-47c3-bd65-19a37158c4d5" providerId="ADAL" clId="{79E7E0DC-03C5-444E-9EBC-F3C18BDEA995}" dt="2024-05-30T10:39:47.004" v="829" actId="164"/>
          <ac:grpSpMkLst>
            <pc:docMk/>
            <pc:sldMk cId="3827655722" sldId="257"/>
            <ac:grpSpMk id="23" creationId="{1CBADAF9-94B7-7C49-2EDA-BF587837F8FE}"/>
          </ac:grpSpMkLst>
        </pc:grpChg>
        <pc:grpChg chg="add mod">
          <ac:chgData name="Shankar Murthy YS" userId="79238cb8-bda1-47c3-bd65-19a37158c4d5" providerId="ADAL" clId="{79E7E0DC-03C5-444E-9EBC-F3C18BDEA995}" dt="2024-05-30T10:39:55.656" v="830" actId="164"/>
          <ac:grpSpMkLst>
            <pc:docMk/>
            <pc:sldMk cId="3827655722" sldId="257"/>
            <ac:grpSpMk id="24" creationId="{A0C3C87D-00FE-5BDC-E857-B87214CFC13E}"/>
          </ac:grpSpMkLst>
        </pc:grpChg>
        <pc:grpChg chg="add del mod">
          <ac:chgData name="Shankar Murthy YS" userId="79238cb8-bda1-47c3-bd65-19a37158c4d5" providerId="ADAL" clId="{79E7E0DC-03C5-444E-9EBC-F3C18BDEA995}" dt="2024-05-31T13:05:40.720" v="2496" actId="478"/>
          <ac:grpSpMkLst>
            <pc:docMk/>
            <pc:sldMk cId="3827655722" sldId="257"/>
            <ac:grpSpMk id="25" creationId="{979EC887-5B84-E35C-2B1D-2617942BAC4C}"/>
          </ac:grpSpMkLst>
        </pc:grpChg>
        <pc:grpChg chg="add mod">
          <ac:chgData name="Shankar Murthy YS" userId="79238cb8-bda1-47c3-bd65-19a37158c4d5" providerId="ADAL" clId="{79E7E0DC-03C5-444E-9EBC-F3C18BDEA995}" dt="2024-05-31T12:51:36.328" v="2152" actId="1076"/>
          <ac:grpSpMkLst>
            <pc:docMk/>
            <pc:sldMk cId="3827655722" sldId="257"/>
            <ac:grpSpMk id="26" creationId="{DAE74DC6-D5F0-B059-EE0A-77452A9A9F0A}"/>
          </ac:grpSpMkLst>
        </pc:grpChg>
        <pc:graphicFrameChg chg="add del mod modGraphic">
          <ac:chgData name="Shankar Murthy YS" userId="79238cb8-bda1-47c3-bd65-19a37158c4d5" providerId="ADAL" clId="{79E7E0DC-03C5-444E-9EBC-F3C18BDEA995}" dt="2024-05-30T10:39:01.112" v="822" actId="18245"/>
          <ac:graphicFrameMkLst>
            <pc:docMk/>
            <pc:sldMk cId="3827655722" sldId="257"/>
            <ac:graphicFrameMk id="4" creationId="{45EC9465-482D-F99E-2E94-FA8485C81CF1}"/>
          </ac:graphicFrameMkLst>
        </pc:graphicFrameChg>
      </pc:sldChg>
      <pc:sldChg chg="addSp delSp modSp new mod modAnim">
        <pc:chgData name="Shankar Murthy YS" userId="79238cb8-bda1-47c3-bd65-19a37158c4d5" providerId="ADAL" clId="{79E7E0DC-03C5-444E-9EBC-F3C18BDEA995}" dt="2024-05-30T11:02:06.597" v="1011" actId="1076"/>
        <pc:sldMkLst>
          <pc:docMk/>
          <pc:sldMk cId="1733868453" sldId="258"/>
        </pc:sldMkLst>
        <pc:spChg chg="mod">
          <ac:chgData name="Shankar Murthy YS" userId="79238cb8-bda1-47c3-bd65-19a37158c4d5" providerId="ADAL" clId="{79E7E0DC-03C5-444E-9EBC-F3C18BDEA995}" dt="2024-05-30T11:02:06.597" v="1011" actId="1076"/>
          <ac:spMkLst>
            <pc:docMk/>
            <pc:sldMk cId="1733868453" sldId="258"/>
            <ac:spMk id="2" creationId="{DD229436-7068-5522-402E-B85BF9595764}"/>
          </ac:spMkLst>
        </pc:spChg>
        <pc:spChg chg="add del mod">
          <ac:chgData name="Shankar Murthy YS" userId="79238cb8-bda1-47c3-bd65-19a37158c4d5" providerId="ADAL" clId="{79E7E0DC-03C5-444E-9EBC-F3C18BDEA995}" dt="2024-05-30T10:59:38.354" v="1001" actId="15"/>
          <ac:spMkLst>
            <pc:docMk/>
            <pc:sldMk cId="1733868453" sldId="258"/>
            <ac:spMk id="3" creationId="{9E59F063-7928-C222-B984-8DA3A47F187E}"/>
          </ac:spMkLst>
        </pc:spChg>
        <pc:spChg chg="add mod">
          <ac:chgData name="Shankar Murthy YS" userId="79238cb8-bda1-47c3-bd65-19a37158c4d5" providerId="ADAL" clId="{79E7E0DC-03C5-444E-9EBC-F3C18BDEA995}" dt="2024-05-30T10:50:17.122" v="905" actId="478"/>
          <ac:spMkLst>
            <pc:docMk/>
            <pc:sldMk cId="1733868453" sldId="258"/>
            <ac:spMk id="4" creationId="{A059C683-80F5-5104-462D-628FAB86611F}"/>
          </ac:spMkLst>
        </pc:spChg>
        <pc:picChg chg="add mod modCrop">
          <ac:chgData name="Shankar Murthy YS" userId="79238cb8-bda1-47c3-bd65-19a37158c4d5" providerId="ADAL" clId="{79E7E0DC-03C5-444E-9EBC-F3C18BDEA995}" dt="2024-05-30T10:52:16.428" v="925" actId="1076"/>
          <ac:picMkLst>
            <pc:docMk/>
            <pc:sldMk cId="1733868453" sldId="258"/>
            <ac:picMk id="5" creationId="{0D1BA6BB-BA53-36C4-8E5A-298E55224636}"/>
          </ac:picMkLst>
        </pc:picChg>
        <pc:picChg chg="add del mod">
          <ac:chgData name="Shankar Murthy YS" userId="79238cb8-bda1-47c3-bd65-19a37158c4d5" providerId="ADAL" clId="{79E7E0DC-03C5-444E-9EBC-F3C18BDEA995}" dt="2024-05-30T10:50:18" v="906" actId="478"/>
          <ac:picMkLst>
            <pc:docMk/>
            <pc:sldMk cId="1733868453" sldId="258"/>
            <ac:picMk id="1026" creationId="{C2482BD9-69C8-1D9D-DCE6-57749C0EAABB}"/>
          </ac:picMkLst>
        </pc:picChg>
        <pc:picChg chg="add">
          <ac:chgData name="Shankar Murthy YS" userId="79238cb8-bda1-47c3-bd65-19a37158c4d5" providerId="ADAL" clId="{79E7E0DC-03C5-444E-9EBC-F3C18BDEA995}" dt="2024-05-30T10:50:46.245" v="909"/>
          <ac:picMkLst>
            <pc:docMk/>
            <pc:sldMk cId="1733868453" sldId="258"/>
            <ac:picMk id="1028" creationId="{8C3F2B97-1FD6-B365-1C6E-7DB6196732DB}"/>
          </ac:picMkLst>
        </pc:picChg>
        <pc:picChg chg="add">
          <ac:chgData name="Shankar Murthy YS" userId="79238cb8-bda1-47c3-bd65-19a37158c4d5" providerId="ADAL" clId="{79E7E0DC-03C5-444E-9EBC-F3C18BDEA995}" dt="2024-05-30T10:50:50.968" v="910"/>
          <ac:picMkLst>
            <pc:docMk/>
            <pc:sldMk cId="1733868453" sldId="258"/>
            <ac:picMk id="1030" creationId="{43918C02-543A-BA33-A7E0-A59C66513FEA}"/>
          </ac:picMkLst>
        </pc:picChg>
        <pc:picChg chg="add del">
          <ac:chgData name="Shankar Murthy YS" userId="79238cb8-bda1-47c3-bd65-19a37158c4d5" providerId="ADAL" clId="{79E7E0DC-03C5-444E-9EBC-F3C18BDEA995}" dt="2024-05-30T10:51:41.466" v="914" actId="478"/>
          <ac:picMkLst>
            <pc:docMk/>
            <pc:sldMk cId="1733868453" sldId="258"/>
            <ac:picMk id="1032" creationId="{C769BC20-894D-242D-7DFE-6CBCB0B68D53}"/>
          </ac:picMkLst>
        </pc:picChg>
      </pc:sldChg>
      <pc:sldChg chg="addSp delSp modSp new mod modAnim modNotesTx">
        <pc:chgData name="Shankar Murthy YS" userId="79238cb8-bda1-47c3-bd65-19a37158c4d5" providerId="ADAL" clId="{79E7E0DC-03C5-444E-9EBC-F3C18BDEA995}" dt="2024-05-31T07:32:24.174" v="1482"/>
        <pc:sldMkLst>
          <pc:docMk/>
          <pc:sldMk cId="4005054850" sldId="259"/>
        </pc:sldMkLst>
        <pc:spChg chg="mod">
          <ac:chgData name="Shankar Murthy YS" userId="79238cb8-bda1-47c3-bd65-19a37158c4d5" providerId="ADAL" clId="{79E7E0DC-03C5-444E-9EBC-F3C18BDEA995}" dt="2024-05-30T11:10:48.201" v="1064" actId="14100"/>
          <ac:spMkLst>
            <pc:docMk/>
            <pc:sldMk cId="4005054850" sldId="259"/>
            <ac:spMk id="2" creationId="{3A85B2D0-2396-A844-0E06-646380027C36}"/>
          </ac:spMkLst>
        </pc:spChg>
        <pc:spChg chg="del">
          <ac:chgData name="Shankar Murthy YS" userId="79238cb8-bda1-47c3-bd65-19a37158c4d5" providerId="ADAL" clId="{79E7E0DC-03C5-444E-9EBC-F3C18BDEA995}" dt="2024-05-30T11:04:32.597" v="1022" actId="478"/>
          <ac:spMkLst>
            <pc:docMk/>
            <pc:sldMk cId="4005054850" sldId="259"/>
            <ac:spMk id="3" creationId="{EF9C167F-BE23-FEFC-57F1-C6259023A3BB}"/>
          </ac:spMkLst>
        </pc:spChg>
        <pc:spChg chg="add del mod">
          <ac:chgData name="Shankar Murthy YS" userId="79238cb8-bda1-47c3-bd65-19a37158c4d5" providerId="ADAL" clId="{79E7E0DC-03C5-444E-9EBC-F3C18BDEA995}" dt="2024-05-30T11:08:37.279" v="1045" actId="478"/>
          <ac:spMkLst>
            <pc:docMk/>
            <pc:sldMk cId="4005054850" sldId="259"/>
            <ac:spMk id="6" creationId="{46545F60-2B30-1B2C-E2E5-02134AA26179}"/>
          </ac:spMkLst>
        </pc:spChg>
        <pc:spChg chg="add mod">
          <ac:chgData name="Shankar Murthy YS" userId="79238cb8-bda1-47c3-bd65-19a37158c4d5" providerId="ADAL" clId="{79E7E0DC-03C5-444E-9EBC-F3C18BDEA995}" dt="2024-05-30T11:10:32.215" v="1061" actId="14100"/>
          <ac:spMkLst>
            <pc:docMk/>
            <pc:sldMk cId="4005054850" sldId="259"/>
            <ac:spMk id="8" creationId="{68A9B212-F13B-94A1-558E-FA3A05083CA8}"/>
          </ac:spMkLst>
        </pc:spChg>
        <pc:spChg chg="add mod">
          <ac:chgData name="Shankar Murthy YS" userId="79238cb8-bda1-47c3-bd65-19a37158c4d5" providerId="ADAL" clId="{79E7E0DC-03C5-444E-9EBC-F3C18BDEA995}" dt="2024-05-30T11:10:37.784" v="1062" actId="14100"/>
          <ac:spMkLst>
            <pc:docMk/>
            <pc:sldMk cId="4005054850" sldId="259"/>
            <ac:spMk id="10" creationId="{F9C6B3D9-46CD-DE70-B727-9A1FA832ACEF}"/>
          </ac:spMkLst>
        </pc:spChg>
        <pc:spChg chg="add mod">
          <ac:chgData name="Shankar Murthy YS" userId="79238cb8-bda1-47c3-bd65-19a37158c4d5" providerId="ADAL" clId="{79E7E0DC-03C5-444E-9EBC-F3C18BDEA995}" dt="2024-05-30T11:59:43.156" v="1467" actId="1076"/>
          <ac:spMkLst>
            <pc:docMk/>
            <pc:sldMk cId="4005054850" sldId="259"/>
            <ac:spMk id="13" creationId="{B15A6C73-53CF-EB41-61B7-6C0501E224C2}"/>
          </ac:spMkLst>
        </pc:spChg>
        <pc:spChg chg="add">
          <ac:chgData name="Shankar Murthy YS" userId="79238cb8-bda1-47c3-bd65-19a37158c4d5" providerId="ADAL" clId="{79E7E0DC-03C5-444E-9EBC-F3C18BDEA995}" dt="2024-05-30T11:27:23.489" v="1296"/>
          <ac:spMkLst>
            <pc:docMk/>
            <pc:sldMk cId="4005054850" sldId="259"/>
            <ac:spMk id="15" creationId="{BEC1611E-EB4B-12C5-B901-F275AFD144BD}"/>
          </ac:spMkLst>
        </pc:spChg>
        <pc:picChg chg="add mod">
          <ac:chgData name="Shankar Murthy YS" userId="79238cb8-bda1-47c3-bd65-19a37158c4d5" providerId="ADAL" clId="{79E7E0DC-03C5-444E-9EBC-F3C18BDEA995}" dt="2024-05-30T11:09:25.583" v="1056" actId="1076"/>
          <ac:picMkLst>
            <pc:docMk/>
            <pc:sldMk cId="4005054850" sldId="259"/>
            <ac:picMk id="5" creationId="{EB0AB16A-A88C-6BB8-A48C-C9DC6B13A0C8}"/>
          </ac:picMkLst>
        </pc:picChg>
        <pc:picChg chg="add mod">
          <ac:chgData name="Shankar Murthy YS" userId="79238cb8-bda1-47c3-bd65-19a37158c4d5" providerId="ADAL" clId="{79E7E0DC-03C5-444E-9EBC-F3C18BDEA995}" dt="2024-05-30T11:12:56.421" v="1070" actId="1076"/>
          <ac:picMkLst>
            <pc:docMk/>
            <pc:sldMk cId="4005054850" sldId="259"/>
            <ac:picMk id="11" creationId="{8E4EC164-9D69-0389-CC0A-2367A09E083D}"/>
          </ac:picMkLst>
        </pc:picChg>
        <pc:picChg chg="add del mod">
          <ac:chgData name="Shankar Murthy YS" userId="79238cb8-bda1-47c3-bd65-19a37158c4d5" providerId="ADAL" clId="{79E7E0DC-03C5-444E-9EBC-F3C18BDEA995}" dt="2024-05-30T11:52:30.518" v="1324" actId="478"/>
          <ac:picMkLst>
            <pc:docMk/>
            <pc:sldMk cId="4005054850" sldId="259"/>
            <ac:picMk id="14" creationId="{BA10D7E6-EA51-7234-2810-0EE47F9DBB9C}"/>
          </ac:picMkLst>
        </pc:picChg>
        <pc:picChg chg="add mod">
          <ac:chgData name="Shankar Murthy YS" userId="79238cb8-bda1-47c3-bd65-19a37158c4d5" providerId="ADAL" clId="{79E7E0DC-03C5-444E-9EBC-F3C18BDEA995}" dt="2024-05-30T12:20:30.281" v="1471" actId="1076"/>
          <ac:picMkLst>
            <pc:docMk/>
            <pc:sldMk cId="4005054850" sldId="259"/>
            <ac:picMk id="16" creationId="{4F1ACE59-030C-CA08-A990-566990B57C04}"/>
          </ac:picMkLst>
        </pc:picChg>
        <pc:picChg chg="add">
          <ac:chgData name="Shankar Murthy YS" userId="79238cb8-bda1-47c3-bd65-19a37158c4d5" providerId="ADAL" clId="{79E7E0DC-03C5-444E-9EBC-F3C18BDEA995}" dt="2024-05-30T11:27:38.517" v="1299"/>
          <ac:picMkLst>
            <pc:docMk/>
            <pc:sldMk cId="4005054850" sldId="259"/>
            <ac:picMk id="17" creationId="{235E7023-7F5F-B403-3AC9-8605FD5E3DE1}"/>
          </ac:picMkLst>
        </pc:picChg>
        <pc:picChg chg="add del mod">
          <ac:chgData name="Shankar Murthy YS" userId="79238cb8-bda1-47c3-bd65-19a37158c4d5" providerId="ADAL" clId="{79E7E0DC-03C5-444E-9EBC-F3C18BDEA995}" dt="2024-05-30T11:52:30.518" v="1324" actId="478"/>
          <ac:picMkLst>
            <pc:docMk/>
            <pc:sldMk cId="4005054850" sldId="259"/>
            <ac:picMk id="2052" creationId="{ABD482BF-2B9D-25A5-9950-8C1BFF1BF6F0}"/>
          </ac:picMkLst>
        </pc:picChg>
        <pc:picChg chg="add mod">
          <ac:chgData name="Shankar Murthy YS" userId="79238cb8-bda1-47c3-bd65-19a37158c4d5" providerId="ADAL" clId="{79E7E0DC-03C5-444E-9EBC-F3C18BDEA995}" dt="2024-05-30T11:53:24.894" v="1339" actId="1076"/>
          <ac:picMkLst>
            <pc:docMk/>
            <pc:sldMk cId="4005054850" sldId="259"/>
            <ac:picMk id="2054" creationId="{3B48976F-A2DF-A81D-B664-C292A04CC874}"/>
          </ac:picMkLst>
        </pc:picChg>
        <pc:picChg chg="add mod">
          <ac:chgData name="Shankar Murthy YS" userId="79238cb8-bda1-47c3-bd65-19a37158c4d5" providerId="ADAL" clId="{79E7E0DC-03C5-444E-9EBC-F3C18BDEA995}" dt="2024-05-30T11:59:35.598" v="1465" actId="1076"/>
          <ac:picMkLst>
            <pc:docMk/>
            <pc:sldMk cId="4005054850" sldId="259"/>
            <ac:picMk id="2056" creationId="{80A635A3-EA2A-BDB3-DFD1-50B3EEC6DCA7}"/>
          </ac:picMkLst>
        </pc:picChg>
        <pc:picChg chg="add mod">
          <ac:chgData name="Shankar Murthy YS" userId="79238cb8-bda1-47c3-bd65-19a37158c4d5" providerId="ADAL" clId="{79E7E0DC-03C5-444E-9EBC-F3C18BDEA995}" dt="2024-05-30T11:59:37.025" v="1466" actId="1076"/>
          <ac:picMkLst>
            <pc:docMk/>
            <pc:sldMk cId="4005054850" sldId="259"/>
            <ac:picMk id="2058" creationId="{7635F248-D1BA-233A-E87F-29D2A6DC2D4A}"/>
          </ac:picMkLst>
        </pc:picChg>
      </pc:sldChg>
      <pc:sldChg chg="addSp delSp modSp new mod modAnim">
        <pc:chgData name="Shankar Murthy YS" userId="79238cb8-bda1-47c3-bd65-19a37158c4d5" providerId="ADAL" clId="{79E7E0DC-03C5-444E-9EBC-F3C18BDEA995}" dt="2024-06-11T07:24:53.115" v="7462" actId="20577"/>
        <pc:sldMkLst>
          <pc:docMk/>
          <pc:sldMk cId="2111788734" sldId="260"/>
        </pc:sldMkLst>
        <pc:spChg chg="mod">
          <ac:chgData name="Shankar Murthy YS" userId="79238cb8-bda1-47c3-bd65-19a37158c4d5" providerId="ADAL" clId="{79E7E0DC-03C5-444E-9EBC-F3C18BDEA995}" dt="2024-05-31T07:39:43.915" v="1522"/>
          <ac:spMkLst>
            <pc:docMk/>
            <pc:sldMk cId="2111788734" sldId="260"/>
            <ac:spMk id="2" creationId="{6C2B3EC9-C90F-39F5-59F7-24C62727835F}"/>
          </ac:spMkLst>
        </pc:spChg>
        <pc:spChg chg="del mod">
          <ac:chgData name="Shankar Murthy YS" userId="79238cb8-bda1-47c3-bd65-19a37158c4d5" providerId="ADAL" clId="{79E7E0DC-03C5-444E-9EBC-F3C18BDEA995}" dt="2024-05-31T07:36:05.963" v="1501" actId="478"/>
          <ac:spMkLst>
            <pc:docMk/>
            <pc:sldMk cId="2111788734" sldId="260"/>
            <ac:spMk id="3" creationId="{1D2B95AA-4FF4-5476-CD93-91B9FF9311FA}"/>
          </ac:spMkLst>
        </pc:spChg>
        <pc:spChg chg="add mod">
          <ac:chgData name="Shankar Murthy YS" userId="79238cb8-bda1-47c3-bd65-19a37158c4d5" providerId="ADAL" clId="{79E7E0DC-03C5-444E-9EBC-F3C18BDEA995}" dt="2024-05-31T07:37:57.221" v="1517" actId="14100"/>
          <ac:spMkLst>
            <pc:docMk/>
            <pc:sldMk cId="2111788734" sldId="260"/>
            <ac:spMk id="4" creationId="{F611B2C8-89A0-B9CE-80D5-6B889C720387}"/>
          </ac:spMkLst>
        </pc:spChg>
        <pc:spChg chg="add mod">
          <ac:chgData name="Shankar Murthy YS" userId="79238cb8-bda1-47c3-bd65-19a37158c4d5" providerId="ADAL" clId="{79E7E0DC-03C5-444E-9EBC-F3C18BDEA995}" dt="2024-06-04T10:17:37.572" v="6615" actId="1076"/>
          <ac:spMkLst>
            <pc:docMk/>
            <pc:sldMk cId="2111788734" sldId="260"/>
            <ac:spMk id="5" creationId="{8138FEFB-B484-629D-3FAB-930084C6057E}"/>
          </ac:spMkLst>
        </pc:spChg>
        <pc:spChg chg="add mod">
          <ac:chgData name="Shankar Murthy YS" userId="79238cb8-bda1-47c3-bd65-19a37158c4d5" providerId="ADAL" clId="{79E7E0DC-03C5-444E-9EBC-F3C18BDEA995}" dt="2024-06-11T07:24:53.115" v="7462" actId="20577"/>
          <ac:spMkLst>
            <pc:docMk/>
            <pc:sldMk cId="2111788734" sldId="260"/>
            <ac:spMk id="6" creationId="{291BEFE6-D4CC-AA96-398E-78F44576ED27}"/>
          </ac:spMkLst>
        </pc:spChg>
        <pc:picChg chg="add mod">
          <ac:chgData name="Shankar Murthy YS" userId="79238cb8-bda1-47c3-bd65-19a37158c4d5" providerId="ADAL" clId="{79E7E0DC-03C5-444E-9EBC-F3C18BDEA995}" dt="2024-05-31T07:37:15.336" v="1511" actId="1076"/>
          <ac:picMkLst>
            <pc:docMk/>
            <pc:sldMk cId="2111788734" sldId="260"/>
            <ac:picMk id="1026" creationId="{4A16C658-20A3-81E5-FBD4-F65FF7826349}"/>
          </ac:picMkLst>
        </pc:picChg>
        <pc:picChg chg="add mod">
          <ac:chgData name="Shankar Murthy YS" userId="79238cb8-bda1-47c3-bd65-19a37158c4d5" providerId="ADAL" clId="{79E7E0DC-03C5-444E-9EBC-F3C18BDEA995}" dt="2024-06-04T10:17:39.849" v="6616" actId="1076"/>
          <ac:picMkLst>
            <pc:docMk/>
            <pc:sldMk cId="2111788734" sldId="260"/>
            <ac:picMk id="1028" creationId="{E9172A05-314F-9141-50F4-6E5BBFB76C38}"/>
          </ac:picMkLst>
        </pc:picChg>
      </pc:sldChg>
      <pc:sldChg chg="addSp delSp modSp new mod modAnim">
        <pc:chgData name="Shankar Murthy YS" userId="79238cb8-bda1-47c3-bd65-19a37158c4d5" providerId="ADAL" clId="{79E7E0DC-03C5-444E-9EBC-F3C18BDEA995}" dt="2024-05-31T11:53:23.849" v="1739"/>
        <pc:sldMkLst>
          <pc:docMk/>
          <pc:sldMk cId="2118541767" sldId="261"/>
        </pc:sldMkLst>
        <pc:spChg chg="mod">
          <ac:chgData name="Shankar Murthy YS" userId="79238cb8-bda1-47c3-bd65-19a37158c4d5" providerId="ADAL" clId="{79E7E0DC-03C5-444E-9EBC-F3C18BDEA995}" dt="2024-05-31T11:39:24.094" v="1661" actId="1076"/>
          <ac:spMkLst>
            <pc:docMk/>
            <pc:sldMk cId="2118541767" sldId="261"/>
            <ac:spMk id="2" creationId="{6C9BFB0B-A343-EA5A-8170-FDF89C61F0DB}"/>
          </ac:spMkLst>
        </pc:spChg>
        <pc:spChg chg="del mod">
          <ac:chgData name="Shankar Murthy YS" userId="79238cb8-bda1-47c3-bd65-19a37158c4d5" providerId="ADAL" clId="{79E7E0DC-03C5-444E-9EBC-F3C18BDEA995}" dt="2024-05-31T11:33:08.878" v="1587" actId="478"/>
          <ac:spMkLst>
            <pc:docMk/>
            <pc:sldMk cId="2118541767" sldId="261"/>
            <ac:spMk id="3" creationId="{DBC954F5-558C-BFB2-7195-F9B3D50EE68D}"/>
          </ac:spMkLst>
        </pc:spChg>
        <pc:spChg chg="add mod">
          <ac:chgData name="Shankar Murthy YS" userId="79238cb8-bda1-47c3-bd65-19a37158c4d5" providerId="ADAL" clId="{79E7E0DC-03C5-444E-9EBC-F3C18BDEA995}" dt="2024-05-31T11:52:08.605" v="1729" actId="1076"/>
          <ac:spMkLst>
            <pc:docMk/>
            <pc:sldMk cId="2118541767" sldId="261"/>
            <ac:spMk id="5" creationId="{24AE82A3-98F4-2E9A-D3B8-ED4405C60B16}"/>
          </ac:spMkLst>
        </pc:spChg>
        <pc:spChg chg="add mod">
          <ac:chgData name="Shankar Murthy YS" userId="79238cb8-bda1-47c3-bd65-19a37158c4d5" providerId="ADAL" clId="{79E7E0DC-03C5-444E-9EBC-F3C18BDEA995}" dt="2024-05-31T11:36:36.188" v="1625" actId="1076"/>
          <ac:spMkLst>
            <pc:docMk/>
            <pc:sldMk cId="2118541767" sldId="261"/>
            <ac:spMk id="7" creationId="{328D07DA-0CDD-8BEA-B66A-3EC677C6E212}"/>
          </ac:spMkLst>
        </pc:spChg>
        <pc:spChg chg="add mod">
          <ac:chgData name="Shankar Murthy YS" userId="79238cb8-bda1-47c3-bd65-19a37158c4d5" providerId="ADAL" clId="{79E7E0DC-03C5-444E-9EBC-F3C18BDEA995}" dt="2024-05-31T11:36:39.136" v="1626" actId="1076"/>
          <ac:spMkLst>
            <pc:docMk/>
            <pc:sldMk cId="2118541767" sldId="261"/>
            <ac:spMk id="9" creationId="{408E67B3-1467-F2EC-3163-6E083EBCD094}"/>
          </ac:spMkLst>
        </pc:spChg>
        <pc:spChg chg="add mod">
          <ac:chgData name="Shankar Murthy YS" userId="79238cb8-bda1-47c3-bd65-19a37158c4d5" providerId="ADAL" clId="{79E7E0DC-03C5-444E-9EBC-F3C18BDEA995}" dt="2024-05-31T11:34:57.270" v="1608" actId="1076"/>
          <ac:spMkLst>
            <pc:docMk/>
            <pc:sldMk cId="2118541767" sldId="261"/>
            <ac:spMk id="12" creationId="{9A57F51B-D590-ACF0-3E90-1AA409C47C23}"/>
          </ac:spMkLst>
        </pc:spChg>
        <pc:spChg chg="add mod">
          <ac:chgData name="Shankar Murthy YS" userId="79238cb8-bda1-47c3-bd65-19a37158c4d5" providerId="ADAL" clId="{79E7E0DC-03C5-444E-9EBC-F3C18BDEA995}" dt="2024-05-31T11:36:42.232" v="1627" actId="1076"/>
          <ac:spMkLst>
            <pc:docMk/>
            <pc:sldMk cId="2118541767" sldId="261"/>
            <ac:spMk id="15" creationId="{095C8C06-9966-7228-D0A8-43A7A0A5D050}"/>
          </ac:spMkLst>
        </pc:spChg>
        <pc:spChg chg="add mod">
          <ac:chgData name="Shankar Murthy YS" userId="79238cb8-bda1-47c3-bd65-19a37158c4d5" providerId="ADAL" clId="{79E7E0DC-03C5-444E-9EBC-F3C18BDEA995}" dt="2024-05-31T11:38:05.529" v="1629" actId="14100"/>
          <ac:spMkLst>
            <pc:docMk/>
            <pc:sldMk cId="2118541767" sldId="261"/>
            <ac:spMk id="18" creationId="{33160668-398D-2514-529D-72200E880C6E}"/>
          </ac:spMkLst>
        </pc:spChg>
        <pc:picChg chg="add mod">
          <ac:chgData name="Shankar Murthy YS" userId="79238cb8-bda1-47c3-bd65-19a37158c4d5" providerId="ADAL" clId="{79E7E0DC-03C5-444E-9EBC-F3C18BDEA995}" dt="2024-05-31T11:34:12.427" v="1598" actId="1076"/>
          <ac:picMkLst>
            <pc:docMk/>
            <pc:sldMk cId="2118541767" sldId="261"/>
            <ac:picMk id="10" creationId="{BBC9A774-4534-341E-DFEB-6F7F42194D0C}"/>
          </ac:picMkLst>
        </pc:picChg>
        <pc:picChg chg="add mod">
          <ac:chgData name="Shankar Murthy YS" userId="79238cb8-bda1-47c3-bd65-19a37158c4d5" providerId="ADAL" clId="{79E7E0DC-03C5-444E-9EBC-F3C18BDEA995}" dt="2024-05-31T11:35:04.670" v="1610" actId="1076"/>
          <ac:picMkLst>
            <pc:docMk/>
            <pc:sldMk cId="2118541767" sldId="261"/>
            <ac:picMk id="13" creationId="{2E1F9FF8-93B7-74B8-D8ED-E747D6D410F8}"/>
          </ac:picMkLst>
        </pc:picChg>
        <pc:picChg chg="add mod">
          <ac:chgData name="Shankar Murthy YS" userId="79238cb8-bda1-47c3-bd65-19a37158c4d5" providerId="ADAL" clId="{79E7E0DC-03C5-444E-9EBC-F3C18BDEA995}" dt="2024-05-31T11:35:31.735" v="1616" actId="1076"/>
          <ac:picMkLst>
            <pc:docMk/>
            <pc:sldMk cId="2118541767" sldId="261"/>
            <ac:picMk id="16" creationId="{AD8EC27A-E0D2-6CC4-0C35-9CE60DAF12C2}"/>
          </ac:picMkLst>
        </pc:picChg>
        <pc:picChg chg="add mod">
          <ac:chgData name="Shankar Murthy YS" userId="79238cb8-bda1-47c3-bd65-19a37158c4d5" providerId="ADAL" clId="{79E7E0DC-03C5-444E-9EBC-F3C18BDEA995}" dt="2024-05-31T11:36:27.179" v="1623" actId="1076"/>
          <ac:picMkLst>
            <pc:docMk/>
            <pc:sldMk cId="2118541767" sldId="261"/>
            <ac:picMk id="19" creationId="{A97358F3-8F65-B9BB-02BA-C4357CB98412}"/>
          </ac:picMkLst>
        </pc:picChg>
      </pc:sldChg>
      <pc:sldChg chg="addSp delSp modSp new mod modAnim">
        <pc:chgData name="Shankar Murthy YS" userId="79238cb8-bda1-47c3-bd65-19a37158c4d5" providerId="ADAL" clId="{79E7E0DC-03C5-444E-9EBC-F3C18BDEA995}" dt="2024-05-31T11:51:02.583" v="1727"/>
        <pc:sldMkLst>
          <pc:docMk/>
          <pc:sldMk cId="3775645960" sldId="262"/>
        </pc:sldMkLst>
        <pc:spChg chg="del">
          <ac:chgData name="Shankar Murthy YS" userId="79238cb8-bda1-47c3-bd65-19a37158c4d5" providerId="ADAL" clId="{79E7E0DC-03C5-444E-9EBC-F3C18BDEA995}" dt="2024-05-31T11:38:43.422" v="1631"/>
          <ac:spMkLst>
            <pc:docMk/>
            <pc:sldMk cId="3775645960" sldId="262"/>
            <ac:spMk id="2" creationId="{00A4644B-5932-2294-4F46-B0F3FF079354}"/>
          </ac:spMkLst>
        </pc:spChg>
        <pc:spChg chg="del">
          <ac:chgData name="Shankar Murthy YS" userId="79238cb8-bda1-47c3-bd65-19a37158c4d5" providerId="ADAL" clId="{79E7E0DC-03C5-444E-9EBC-F3C18BDEA995}" dt="2024-05-31T11:41:46.827" v="1662" actId="478"/>
          <ac:spMkLst>
            <pc:docMk/>
            <pc:sldMk cId="3775645960" sldId="262"/>
            <ac:spMk id="3" creationId="{1B3B1595-44D7-81ED-54AC-63EC90079F02}"/>
          </ac:spMkLst>
        </pc:spChg>
        <pc:spChg chg="add mod">
          <ac:chgData name="Shankar Murthy YS" userId="79238cb8-bda1-47c3-bd65-19a37158c4d5" providerId="ADAL" clId="{79E7E0DC-03C5-444E-9EBC-F3C18BDEA995}" dt="2024-05-31T11:46:38.481" v="1702" actId="1076"/>
          <ac:spMkLst>
            <pc:docMk/>
            <pc:sldMk cId="3775645960" sldId="262"/>
            <ac:spMk id="4" creationId="{6C12DE2B-01E7-7B5C-7685-E63C7876F029}"/>
          </ac:spMkLst>
        </pc:spChg>
        <pc:spChg chg="add mod">
          <ac:chgData name="Shankar Murthy YS" userId="79238cb8-bda1-47c3-bd65-19a37158c4d5" providerId="ADAL" clId="{79E7E0DC-03C5-444E-9EBC-F3C18BDEA995}" dt="2024-05-31T11:50:02.583" v="1716" actId="1076"/>
          <ac:spMkLst>
            <pc:docMk/>
            <pc:sldMk cId="3775645960" sldId="262"/>
            <ac:spMk id="6" creationId="{EE74857D-8648-2A47-C070-40DFD3E42F28}"/>
          </ac:spMkLst>
        </pc:spChg>
        <pc:spChg chg="add mod">
          <ac:chgData name="Shankar Murthy YS" userId="79238cb8-bda1-47c3-bd65-19a37158c4d5" providerId="ADAL" clId="{79E7E0DC-03C5-444E-9EBC-F3C18BDEA995}" dt="2024-05-31T11:50:32.227" v="1721" actId="1076"/>
          <ac:spMkLst>
            <pc:docMk/>
            <pc:sldMk cId="3775645960" sldId="262"/>
            <ac:spMk id="9" creationId="{883F6F67-84FD-7E69-CDAE-CC44D860B52F}"/>
          </ac:spMkLst>
        </pc:spChg>
        <pc:spChg chg="add del mod">
          <ac:chgData name="Shankar Murthy YS" userId="79238cb8-bda1-47c3-bd65-19a37158c4d5" providerId="ADAL" clId="{79E7E0DC-03C5-444E-9EBC-F3C18BDEA995}" dt="2024-05-31T11:43:46.902" v="1685" actId="478"/>
          <ac:spMkLst>
            <pc:docMk/>
            <pc:sldMk cId="3775645960" sldId="262"/>
            <ac:spMk id="12" creationId="{EEDAE4F3-8412-A36E-DC0E-C4A16FFEA0B9}"/>
          </ac:spMkLst>
        </pc:spChg>
        <pc:spChg chg="add mod">
          <ac:chgData name="Shankar Murthy YS" userId="79238cb8-bda1-47c3-bd65-19a37158c4d5" providerId="ADAL" clId="{79E7E0DC-03C5-444E-9EBC-F3C18BDEA995}" dt="2024-05-31T11:50:50.602" v="1724" actId="1076"/>
          <ac:spMkLst>
            <pc:docMk/>
            <pc:sldMk cId="3775645960" sldId="262"/>
            <ac:spMk id="14" creationId="{13E33D44-CC33-2F51-9691-7D6F5B8AE4FA}"/>
          </ac:spMkLst>
        </pc:spChg>
        <pc:picChg chg="add mod">
          <ac:chgData name="Shankar Murthy YS" userId="79238cb8-bda1-47c3-bd65-19a37158c4d5" providerId="ADAL" clId="{79E7E0DC-03C5-444E-9EBC-F3C18BDEA995}" dt="2024-05-31T11:42:16.055" v="1670" actId="1076"/>
          <ac:picMkLst>
            <pc:docMk/>
            <pc:sldMk cId="3775645960" sldId="262"/>
            <ac:picMk id="7" creationId="{2519B0CB-0E12-4674-8417-DB6F49C86DB3}"/>
          </ac:picMkLst>
        </pc:picChg>
        <pc:picChg chg="add mod">
          <ac:chgData name="Shankar Murthy YS" userId="79238cb8-bda1-47c3-bd65-19a37158c4d5" providerId="ADAL" clId="{79E7E0DC-03C5-444E-9EBC-F3C18BDEA995}" dt="2024-05-31T11:49:37.985" v="1712" actId="1076"/>
          <ac:picMkLst>
            <pc:docMk/>
            <pc:sldMk cId="3775645960" sldId="262"/>
            <ac:picMk id="10" creationId="{733363F4-AB6E-7649-B66D-D418EACA9689}"/>
          </ac:picMkLst>
        </pc:picChg>
        <pc:picChg chg="add mod">
          <ac:chgData name="Shankar Murthy YS" userId="79238cb8-bda1-47c3-bd65-19a37158c4d5" providerId="ADAL" clId="{79E7E0DC-03C5-444E-9EBC-F3C18BDEA995}" dt="2024-05-31T11:50:59.120" v="1726" actId="1076"/>
          <ac:picMkLst>
            <pc:docMk/>
            <pc:sldMk cId="3775645960" sldId="262"/>
            <ac:picMk id="1026" creationId="{591F56D2-8FEE-8D04-77A2-A3AC4E27CF9F}"/>
          </ac:picMkLst>
        </pc:picChg>
        <pc:picChg chg="add">
          <ac:chgData name="Shankar Murthy YS" userId="79238cb8-bda1-47c3-bd65-19a37158c4d5" providerId="ADAL" clId="{79E7E0DC-03C5-444E-9EBC-F3C18BDEA995}" dt="2024-05-31T11:49:08.576" v="1704"/>
          <ac:picMkLst>
            <pc:docMk/>
            <pc:sldMk cId="3775645960" sldId="262"/>
            <ac:picMk id="1028" creationId="{AEF3AC26-0DB5-28A9-D7F3-D3F4A2D008CB}"/>
          </ac:picMkLst>
        </pc:picChg>
      </pc:sldChg>
      <pc:sldChg chg="addSp delSp modSp new mod modAnim">
        <pc:chgData name="Shankar Murthy YS" userId="79238cb8-bda1-47c3-bd65-19a37158c4d5" providerId="ADAL" clId="{79E7E0DC-03C5-444E-9EBC-F3C18BDEA995}" dt="2024-05-31T12:19:31.836" v="1817"/>
        <pc:sldMkLst>
          <pc:docMk/>
          <pc:sldMk cId="3969116996" sldId="263"/>
        </pc:sldMkLst>
        <pc:spChg chg="mod">
          <ac:chgData name="Shankar Murthy YS" userId="79238cb8-bda1-47c3-bd65-19a37158c4d5" providerId="ADAL" clId="{79E7E0DC-03C5-444E-9EBC-F3C18BDEA995}" dt="2024-05-31T11:54:52.469" v="1763" actId="113"/>
          <ac:spMkLst>
            <pc:docMk/>
            <pc:sldMk cId="3969116996" sldId="263"/>
            <ac:spMk id="2" creationId="{E17042A6-4375-B71D-85E5-A5F8B3137189}"/>
          </ac:spMkLst>
        </pc:spChg>
        <pc:spChg chg="del mod">
          <ac:chgData name="Shankar Murthy YS" userId="79238cb8-bda1-47c3-bd65-19a37158c4d5" providerId="ADAL" clId="{79E7E0DC-03C5-444E-9EBC-F3C18BDEA995}" dt="2024-05-31T11:57:41.462" v="1766" actId="478"/>
          <ac:spMkLst>
            <pc:docMk/>
            <pc:sldMk cId="3969116996" sldId="263"/>
            <ac:spMk id="3" creationId="{A434695B-E048-5E0F-1C4C-164CE1D25E2E}"/>
          </ac:spMkLst>
        </pc:spChg>
        <pc:spChg chg="add mod">
          <ac:chgData name="Shankar Murthy YS" userId="79238cb8-bda1-47c3-bd65-19a37158c4d5" providerId="ADAL" clId="{79E7E0DC-03C5-444E-9EBC-F3C18BDEA995}" dt="2024-05-31T12:18:11.213" v="1810" actId="255"/>
          <ac:spMkLst>
            <pc:docMk/>
            <pc:sldMk cId="3969116996" sldId="263"/>
            <ac:spMk id="5" creationId="{717441CA-9122-0D34-EFCF-3B8B4015510E}"/>
          </ac:spMkLst>
        </pc:spChg>
        <pc:spChg chg="add mod">
          <ac:chgData name="Shankar Murthy YS" userId="79238cb8-bda1-47c3-bd65-19a37158c4d5" providerId="ADAL" clId="{79E7E0DC-03C5-444E-9EBC-F3C18BDEA995}" dt="2024-05-31T12:18:24.504" v="1811" actId="255"/>
          <ac:spMkLst>
            <pc:docMk/>
            <pc:sldMk cId="3969116996" sldId="263"/>
            <ac:spMk id="8" creationId="{9DA0D3BF-8BC5-B4ED-A6A1-E5F1817D7243}"/>
          </ac:spMkLst>
        </pc:spChg>
        <pc:spChg chg="add del mod">
          <ac:chgData name="Shankar Murthy YS" userId="79238cb8-bda1-47c3-bd65-19a37158c4d5" providerId="ADAL" clId="{79E7E0DC-03C5-444E-9EBC-F3C18BDEA995}" dt="2024-05-31T12:17:38.248" v="1804"/>
          <ac:spMkLst>
            <pc:docMk/>
            <pc:sldMk cId="3969116996" sldId="263"/>
            <ac:spMk id="10" creationId="{97F00B40-A0C3-5C5A-1534-A69F8EB4132C}"/>
          </ac:spMkLst>
        </pc:spChg>
        <pc:spChg chg="add mod">
          <ac:chgData name="Shankar Murthy YS" userId="79238cb8-bda1-47c3-bd65-19a37158c4d5" providerId="ADAL" clId="{79E7E0DC-03C5-444E-9EBC-F3C18BDEA995}" dt="2024-05-31T12:17:25.585" v="1799" actId="1076"/>
          <ac:spMkLst>
            <pc:docMk/>
            <pc:sldMk cId="3969116996" sldId="263"/>
            <ac:spMk id="12" creationId="{9E856127-2762-B226-EF29-94469A852130}"/>
          </ac:spMkLst>
        </pc:spChg>
        <pc:picChg chg="add mod">
          <ac:chgData name="Shankar Murthy YS" userId="79238cb8-bda1-47c3-bd65-19a37158c4d5" providerId="ADAL" clId="{79E7E0DC-03C5-444E-9EBC-F3C18BDEA995}" dt="2024-05-31T11:58:55.392" v="1772" actId="1076"/>
          <ac:picMkLst>
            <pc:docMk/>
            <pc:sldMk cId="3969116996" sldId="263"/>
            <ac:picMk id="6" creationId="{6DD41CD9-FAC6-28C4-4244-3E71BFD4A4A6}"/>
          </ac:picMkLst>
        </pc:picChg>
        <pc:picChg chg="add mod">
          <ac:chgData name="Shankar Murthy YS" userId="79238cb8-bda1-47c3-bd65-19a37158c4d5" providerId="ADAL" clId="{79E7E0DC-03C5-444E-9EBC-F3C18BDEA995}" dt="2024-05-31T12:14:36.929" v="1794" actId="1076"/>
          <ac:picMkLst>
            <pc:docMk/>
            <pc:sldMk cId="3969116996" sldId="263"/>
            <ac:picMk id="2050" creationId="{C37525CF-9178-56DF-6103-F2C4F50465E8}"/>
          </ac:picMkLst>
        </pc:picChg>
      </pc:sldChg>
      <pc:sldChg chg="addSp delSp modSp new mod modAnim modNotesTx">
        <pc:chgData name="Shankar Murthy YS" userId="79238cb8-bda1-47c3-bd65-19a37158c4d5" providerId="ADAL" clId="{79E7E0DC-03C5-444E-9EBC-F3C18BDEA995}" dt="2024-05-31T12:34:29.375" v="2061"/>
        <pc:sldMkLst>
          <pc:docMk/>
          <pc:sldMk cId="1716503309" sldId="264"/>
        </pc:sldMkLst>
        <pc:spChg chg="mod">
          <ac:chgData name="Shankar Murthy YS" userId="79238cb8-bda1-47c3-bd65-19a37158c4d5" providerId="ADAL" clId="{79E7E0DC-03C5-444E-9EBC-F3C18BDEA995}" dt="2024-05-31T12:23:37.990" v="1849" actId="5793"/>
          <ac:spMkLst>
            <pc:docMk/>
            <pc:sldMk cId="1716503309" sldId="264"/>
            <ac:spMk id="2" creationId="{7B0F26EC-005B-0687-3867-95D822B3E48B}"/>
          </ac:spMkLst>
        </pc:spChg>
        <pc:spChg chg="del">
          <ac:chgData name="Shankar Murthy YS" userId="79238cb8-bda1-47c3-bd65-19a37158c4d5" providerId="ADAL" clId="{79E7E0DC-03C5-444E-9EBC-F3C18BDEA995}" dt="2024-05-31T12:23:46.125" v="1850" actId="478"/>
          <ac:spMkLst>
            <pc:docMk/>
            <pc:sldMk cId="1716503309" sldId="264"/>
            <ac:spMk id="3" creationId="{37266AD9-90DC-7B33-8A59-775D63D8E708}"/>
          </ac:spMkLst>
        </pc:spChg>
        <pc:spChg chg="add mod">
          <ac:chgData name="Shankar Murthy YS" userId="79238cb8-bda1-47c3-bd65-19a37158c4d5" providerId="ADAL" clId="{79E7E0DC-03C5-444E-9EBC-F3C18BDEA995}" dt="2024-05-31T12:24:03.541" v="1853" actId="14100"/>
          <ac:spMkLst>
            <pc:docMk/>
            <pc:sldMk cId="1716503309" sldId="264"/>
            <ac:spMk id="5" creationId="{B8882892-1D81-8A1F-B33C-A5E376AD50D6}"/>
          </ac:spMkLst>
        </pc:spChg>
        <pc:spChg chg="add mod">
          <ac:chgData name="Shankar Murthy YS" userId="79238cb8-bda1-47c3-bd65-19a37158c4d5" providerId="ADAL" clId="{79E7E0DC-03C5-444E-9EBC-F3C18BDEA995}" dt="2024-05-31T12:32:55.182" v="2048" actId="1076"/>
          <ac:spMkLst>
            <pc:docMk/>
            <pc:sldMk cId="1716503309" sldId="264"/>
            <ac:spMk id="7" creationId="{9B0ACD92-588F-1B03-B798-5C247D0A3E5E}"/>
          </ac:spMkLst>
        </pc:spChg>
        <pc:spChg chg="add mod">
          <ac:chgData name="Shankar Murthy YS" userId="79238cb8-bda1-47c3-bd65-19a37158c4d5" providerId="ADAL" clId="{79E7E0DC-03C5-444E-9EBC-F3C18BDEA995}" dt="2024-05-31T12:34:02.304" v="2059" actId="255"/>
          <ac:spMkLst>
            <pc:docMk/>
            <pc:sldMk cId="1716503309" sldId="264"/>
            <ac:spMk id="9" creationId="{17E143DC-6DAE-DD04-7D4F-ADE6C7F01ECD}"/>
          </ac:spMkLst>
        </pc:spChg>
        <pc:picChg chg="add mod">
          <ac:chgData name="Shankar Murthy YS" userId="79238cb8-bda1-47c3-bd65-19a37158c4d5" providerId="ADAL" clId="{79E7E0DC-03C5-444E-9EBC-F3C18BDEA995}" dt="2024-05-31T12:25:23.908" v="1866" actId="1076"/>
          <ac:picMkLst>
            <pc:docMk/>
            <pc:sldMk cId="1716503309" sldId="264"/>
            <ac:picMk id="3074" creationId="{DAA07ADC-6D14-8670-C71F-EBC5001A29B8}"/>
          </ac:picMkLst>
        </pc:picChg>
        <pc:picChg chg="add del mod">
          <ac:chgData name="Shankar Murthy YS" userId="79238cb8-bda1-47c3-bd65-19a37158c4d5" providerId="ADAL" clId="{79E7E0DC-03C5-444E-9EBC-F3C18BDEA995}" dt="2024-05-31T12:25:52.748" v="1869" actId="478"/>
          <ac:picMkLst>
            <pc:docMk/>
            <pc:sldMk cId="1716503309" sldId="264"/>
            <ac:picMk id="3076" creationId="{F945446E-D4CE-BBC4-ED08-00E7DD004464}"/>
          </ac:picMkLst>
        </pc:picChg>
        <pc:picChg chg="add mod">
          <ac:chgData name="Shankar Murthy YS" userId="79238cb8-bda1-47c3-bd65-19a37158c4d5" providerId="ADAL" clId="{79E7E0DC-03C5-444E-9EBC-F3C18BDEA995}" dt="2024-05-31T12:26:27.364" v="1872" actId="1076"/>
          <ac:picMkLst>
            <pc:docMk/>
            <pc:sldMk cId="1716503309" sldId="264"/>
            <ac:picMk id="3078" creationId="{CE4F2101-1CB1-6C8B-E8E8-31313D0C1B74}"/>
          </ac:picMkLst>
        </pc:picChg>
      </pc:sldChg>
      <pc:sldChg chg="addSp delSp modSp new mod modAnim">
        <pc:chgData name="Shankar Murthy YS" userId="79238cb8-bda1-47c3-bd65-19a37158c4d5" providerId="ADAL" clId="{79E7E0DC-03C5-444E-9EBC-F3C18BDEA995}" dt="2024-05-31T12:45:26.533" v="2146" actId="1076"/>
        <pc:sldMkLst>
          <pc:docMk/>
          <pc:sldMk cId="2491098363" sldId="265"/>
        </pc:sldMkLst>
        <pc:spChg chg="mod">
          <ac:chgData name="Shankar Murthy YS" userId="79238cb8-bda1-47c3-bd65-19a37158c4d5" providerId="ADAL" clId="{79E7E0DC-03C5-444E-9EBC-F3C18BDEA995}" dt="2024-05-31T12:37:34.484" v="2091" actId="207"/>
          <ac:spMkLst>
            <pc:docMk/>
            <pc:sldMk cId="2491098363" sldId="265"/>
            <ac:spMk id="2" creationId="{ABDED02E-50F9-677E-FF30-33E358F6BF45}"/>
          </ac:spMkLst>
        </pc:spChg>
        <pc:spChg chg="del">
          <ac:chgData name="Shankar Murthy YS" userId="79238cb8-bda1-47c3-bd65-19a37158c4d5" providerId="ADAL" clId="{79E7E0DC-03C5-444E-9EBC-F3C18BDEA995}" dt="2024-05-31T12:37:19.483" v="2089" actId="478"/>
          <ac:spMkLst>
            <pc:docMk/>
            <pc:sldMk cId="2491098363" sldId="265"/>
            <ac:spMk id="3" creationId="{DDF53066-FCF8-453E-D348-F7317A180BC8}"/>
          </ac:spMkLst>
        </pc:spChg>
        <pc:spChg chg="add mod">
          <ac:chgData name="Shankar Murthy YS" userId="79238cb8-bda1-47c3-bd65-19a37158c4d5" providerId="ADAL" clId="{79E7E0DC-03C5-444E-9EBC-F3C18BDEA995}" dt="2024-05-31T12:38:54.177" v="2100" actId="14100"/>
          <ac:spMkLst>
            <pc:docMk/>
            <pc:sldMk cId="2491098363" sldId="265"/>
            <ac:spMk id="5" creationId="{6672B699-DBF4-4709-22C7-804A51046746}"/>
          </ac:spMkLst>
        </pc:spChg>
        <pc:spChg chg="add mod">
          <ac:chgData name="Shankar Murthy YS" userId="79238cb8-bda1-47c3-bd65-19a37158c4d5" providerId="ADAL" clId="{79E7E0DC-03C5-444E-9EBC-F3C18BDEA995}" dt="2024-05-31T12:45:21.220" v="2145" actId="1076"/>
          <ac:spMkLst>
            <pc:docMk/>
            <pc:sldMk cId="2491098363" sldId="265"/>
            <ac:spMk id="8" creationId="{7F369537-2B29-946C-A932-6694626C1EB9}"/>
          </ac:spMkLst>
        </pc:spChg>
        <pc:spChg chg="add mod">
          <ac:chgData name="Shankar Murthy YS" userId="79238cb8-bda1-47c3-bd65-19a37158c4d5" providerId="ADAL" clId="{79E7E0DC-03C5-444E-9EBC-F3C18BDEA995}" dt="2024-05-31T12:45:26.533" v="2146" actId="1076"/>
          <ac:spMkLst>
            <pc:docMk/>
            <pc:sldMk cId="2491098363" sldId="265"/>
            <ac:spMk id="10" creationId="{128B95AA-5E71-0150-6EAD-A6190AA089DE}"/>
          </ac:spMkLst>
        </pc:spChg>
        <pc:picChg chg="add mod">
          <ac:chgData name="Shankar Murthy YS" userId="79238cb8-bda1-47c3-bd65-19a37158c4d5" providerId="ADAL" clId="{79E7E0DC-03C5-444E-9EBC-F3C18BDEA995}" dt="2024-05-31T12:44:05.582" v="2132" actId="1076"/>
          <ac:picMkLst>
            <pc:docMk/>
            <pc:sldMk cId="2491098363" sldId="265"/>
            <ac:picMk id="6" creationId="{2369B9B9-2DF1-624D-A09D-1AE6A663E634}"/>
          </ac:picMkLst>
        </pc:picChg>
        <pc:picChg chg="add mod">
          <ac:chgData name="Shankar Murthy YS" userId="79238cb8-bda1-47c3-bd65-19a37158c4d5" providerId="ADAL" clId="{79E7E0DC-03C5-444E-9EBC-F3C18BDEA995}" dt="2024-05-31T12:43:45.131" v="2129" actId="1076"/>
          <ac:picMkLst>
            <pc:docMk/>
            <pc:sldMk cId="2491098363" sldId="265"/>
            <ac:picMk id="9" creationId="{441AA9B0-EDE4-D3D5-0351-0C5305403D00}"/>
          </ac:picMkLst>
        </pc:picChg>
      </pc:sldChg>
      <pc:sldChg chg="addSp delSp modSp new mod modClrScheme modAnim chgLayout">
        <pc:chgData name="Shankar Murthy YS" userId="79238cb8-bda1-47c3-bd65-19a37158c4d5" providerId="ADAL" clId="{79E7E0DC-03C5-444E-9EBC-F3C18BDEA995}" dt="2024-05-31T13:24:28.423" v="2622"/>
        <pc:sldMkLst>
          <pc:docMk/>
          <pc:sldMk cId="1451187538" sldId="266"/>
        </pc:sldMkLst>
        <pc:spChg chg="mod ord">
          <ac:chgData name="Shankar Murthy YS" userId="79238cb8-bda1-47c3-bd65-19a37158c4d5" providerId="ADAL" clId="{79E7E0DC-03C5-444E-9EBC-F3C18BDEA995}" dt="2024-05-31T13:06:17.336" v="2500" actId="1076"/>
          <ac:spMkLst>
            <pc:docMk/>
            <pc:sldMk cId="1451187538" sldId="266"/>
            <ac:spMk id="2" creationId="{EFFB7905-2545-CBD9-8AFE-F476CC35A3A0}"/>
          </ac:spMkLst>
        </pc:spChg>
        <pc:spChg chg="del mod">
          <ac:chgData name="Shankar Murthy YS" userId="79238cb8-bda1-47c3-bd65-19a37158c4d5" providerId="ADAL" clId="{79E7E0DC-03C5-444E-9EBC-F3C18BDEA995}" dt="2024-05-31T12:59:09.541" v="2386" actId="34307"/>
          <ac:spMkLst>
            <pc:docMk/>
            <pc:sldMk cId="1451187538" sldId="266"/>
            <ac:spMk id="3" creationId="{3EB8C951-9A17-055C-B30B-F130E19BBE42}"/>
          </ac:spMkLst>
        </pc:spChg>
        <pc:spChg chg="add del mod">
          <ac:chgData name="Shankar Murthy YS" userId="79238cb8-bda1-47c3-bd65-19a37158c4d5" providerId="ADAL" clId="{79E7E0DC-03C5-444E-9EBC-F3C18BDEA995}" dt="2024-05-31T12:59:35.641" v="2389" actId="478"/>
          <ac:spMkLst>
            <pc:docMk/>
            <pc:sldMk cId="1451187538" sldId="266"/>
            <ac:spMk id="6" creationId="{EB711E2B-79F4-3955-2286-A8FF51BAC5D0}"/>
          </ac:spMkLst>
        </pc:spChg>
        <pc:spChg chg="add del mod ord">
          <ac:chgData name="Shankar Murthy YS" userId="79238cb8-bda1-47c3-bd65-19a37158c4d5" providerId="ADAL" clId="{79E7E0DC-03C5-444E-9EBC-F3C18BDEA995}" dt="2024-05-31T13:00:40.859" v="2392" actId="478"/>
          <ac:spMkLst>
            <pc:docMk/>
            <pc:sldMk cId="1451187538" sldId="266"/>
            <ac:spMk id="7" creationId="{6A238BE9-0504-240F-C82F-8E311E0C2848}"/>
          </ac:spMkLst>
        </pc:spChg>
        <pc:spChg chg="add del mod ord">
          <ac:chgData name="Shankar Murthy YS" userId="79238cb8-bda1-47c3-bd65-19a37158c4d5" providerId="ADAL" clId="{79E7E0DC-03C5-444E-9EBC-F3C18BDEA995}" dt="2024-05-31T13:00:47.217" v="2393" actId="478"/>
          <ac:spMkLst>
            <pc:docMk/>
            <pc:sldMk cId="1451187538" sldId="266"/>
            <ac:spMk id="8" creationId="{3A54B7B4-F93D-50EA-056D-211F521BA24C}"/>
          </ac:spMkLst>
        </pc:spChg>
        <pc:spChg chg="add del mod">
          <ac:chgData name="Shankar Murthy YS" userId="79238cb8-bda1-47c3-bd65-19a37158c4d5" providerId="ADAL" clId="{79E7E0DC-03C5-444E-9EBC-F3C18BDEA995}" dt="2024-05-31T13:05:07.424" v="2494"/>
          <ac:spMkLst>
            <pc:docMk/>
            <pc:sldMk cId="1451187538" sldId="266"/>
            <ac:spMk id="9" creationId="{4D56F829-4237-C828-CBE0-1A32FBCEA339}"/>
          </ac:spMkLst>
        </pc:spChg>
        <pc:spChg chg="add mod">
          <ac:chgData name="Shankar Murthy YS" userId="79238cb8-bda1-47c3-bd65-19a37158c4d5" providerId="ADAL" clId="{79E7E0DC-03C5-444E-9EBC-F3C18BDEA995}" dt="2024-05-31T13:14:36.786" v="2514"/>
          <ac:spMkLst>
            <pc:docMk/>
            <pc:sldMk cId="1451187538" sldId="266"/>
            <ac:spMk id="12" creationId="{89BF7260-DDB6-F5F6-5F57-25751468ECA2}"/>
          </ac:spMkLst>
        </pc:spChg>
        <pc:spChg chg="add mod">
          <ac:chgData name="Shankar Murthy YS" userId="79238cb8-bda1-47c3-bd65-19a37158c4d5" providerId="ADAL" clId="{79E7E0DC-03C5-444E-9EBC-F3C18BDEA995}" dt="2024-05-31T13:14:45.952" v="2517" actId="1076"/>
          <ac:spMkLst>
            <pc:docMk/>
            <pc:sldMk cId="1451187538" sldId="266"/>
            <ac:spMk id="14" creationId="{DD579721-F631-45A9-0AF7-A68896B3D830}"/>
          </ac:spMkLst>
        </pc:spChg>
        <pc:spChg chg="add mod">
          <ac:chgData name="Shankar Murthy YS" userId="79238cb8-bda1-47c3-bd65-19a37158c4d5" providerId="ADAL" clId="{79E7E0DC-03C5-444E-9EBC-F3C18BDEA995}" dt="2024-05-31T13:18:55.648" v="2589" actId="207"/>
          <ac:spMkLst>
            <pc:docMk/>
            <pc:sldMk cId="1451187538" sldId="266"/>
            <ac:spMk id="16" creationId="{212DE9E1-4620-E528-7191-D56CCC23F359}"/>
          </ac:spMkLst>
        </pc:spChg>
        <pc:spChg chg="add mod">
          <ac:chgData name="Shankar Murthy YS" userId="79238cb8-bda1-47c3-bd65-19a37158c4d5" providerId="ADAL" clId="{79E7E0DC-03C5-444E-9EBC-F3C18BDEA995}" dt="2024-05-31T13:22:47.744" v="2603" actId="1076"/>
          <ac:spMkLst>
            <pc:docMk/>
            <pc:sldMk cId="1451187538" sldId="266"/>
            <ac:spMk id="18" creationId="{40DFCD6C-CF22-5A75-E8ED-D89DE2C7D5B2}"/>
          </ac:spMkLst>
        </pc:spChg>
        <pc:picChg chg="add del mod ord">
          <ac:chgData name="Shankar Murthy YS" userId="79238cb8-bda1-47c3-bd65-19a37158c4d5" providerId="ADAL" clId="{79E7E0DC-03C5-444E-9EBC-F3C18BDEA995}" dt="2024-05-31T12:59:25.260" v="2387" actId="478"/>
          <ac:picMkLst>
            <pc:docMk/>
            <pc:sldMk cId="1451187538" sldId="266"/>
            <ac:picMk id="4" creationId="{CD1A7798-FB37-D3CB-BDB7-E8C6D4FC31A5}"/>
          </ac:picMkLst>
        </pc:picChg>
        <pc:picChg chg="add mod">
          <ac:chgData name="Shankar Murthy YS" userId="79238cb8-bda1-47c3-bd65-19a37158c4d5" providerId="ADAL" clId="{79E7E0DC-03C5-444E-9EBC-F3C18BDEA995}" dt="2024-05-31T13:17:33.319" v="2550" actId="1076"/>
          <ac:picMkLst>
            <pc:docMk/>
            <pc:sldMk cId="1451187538" sldId="266"/>
            <ac:picMk id="10" creationId="{5138C291-8F7B-F903-1D17-4D685C7F97A5}"/>
          </ac:picMkLst>
        </pc:picChg>
        <pc:picChg chg="add mod">
          <ac:chgData name="Shankar Murthy YS" userId="79238cb8-bda1-47c3-bd65-19a37158c4d5" providerId="ADAL" clId="{79E7E0DC-03C5-444E-9EBC-F3C18BDEA995}" dt="2024-05-31T13:19:06.605" v="2590" actId="1076"/>
          <ac:picMkLst>
            <pc:docMk/>
            <pc:sldMk cId="1451187538" sldId="266"/>
            <ac:picMk id="4098" creationId="{1F6347C9-AD7F-7B1A-195C-293FF38FFD45}"/>
          </ac:picMkLst>
        </pc:picChg>
        <pc:picChg chg="add mod">
          <ac:chgData name="Shankar Murthy YS" userId="79238cb8-bda1-47c3-bd65-19a37158c4d5" providerId="ADAL" clId="{79E7E0DC-03C5-444E-9EBC-F3C18BDEA995}" dt="2024-05-31T13:17:07.656" v="2542" actId="1076"/>
          <ac:picMkLst>
            <pc:docMk/>
            <pc:sldMk cId="1451187538" sldId="266"/>
            <ac:picMk id="4100" creationId="{A0CFEDDA-26EE-759A-7F36-363FC173A38E}"/>
          </ac:picMkLst>
        </pc:picChg>
        <pc:picChg chg="add">
          <ac:chgData name="Shankar Murthy YS" userId="79238cb8-bda1-47c3-bd65-19a37158c4d5" providerId="ADAL" clId="{79E7E0DC-03C5-444E-9EBC-F3C18BDEA995}" dt="2024-05-31T13:17:10.126" v="2543"/>
          <ac:picMkLst>
            <pc:docMk/>
            <pc:sldMk cId="1451187538" sldId="266"/>
            <ac:picMk id="4102" creationId="{6AEB2EC0-0E76-B958-7257-ABAC147E7817}"/>
          </ac:picMkLst>
        </pc:picChg>
        <pc:picChg chg="add mod">
          <ac:chgData name="Shankar Murthy YS" userId="79238cb8-bda1-47c3-bd65-19a37158c4d5" providerId="ADAL" clId="{79E7E0DC-03C5-444E-9EBC-F3C18BDEA995}" dt="2024-05-31T13:23:30.309" v="2611" actId="1076"/>
          <ac:picMkLst>
            <pc:docMk/>
            <pc:sldMk cId="1451187538" sldId="266"/>
            <ac:picMk id="4104" creationId="{9842E820-6796-FCD2-D49D-50C8A9F5668D}"/>
          </ac:picMkLst>
        </pc:picChg>
        <pc:picChg chg="add mod">
          <ac:chgData name="Shankar Murthy YS" userId="79238cb8-bda1-47c3-bd65-19a37158c4d5" providerId="ADAL" clId="{79E7E0DC-03C5-444E-9EBC-F3C18BDEA995}" dt="2024-05-31T13:22:47.744" v="2603" actId="1076"/>
          <ac:picMkLst>
            <pc:docMk/>
            <pc:sldMk cId="1451187538" sldId="266"/>
            <ac:picMk id="4106" creationId="{D6AAD203-C5AC-1207-2FE2-4AB876B27A59}"/>
          </ac:picMkLst>
        </pc:picChg>
        <pc:picChg chg="add mod">
          <ac:chgData name="Shankar Murthy YS" userId="79238cb8-bda1-47c3-bd65-19a37158c4d5" providerId="ADAL" clId="{79E7E0DC-03C5-444E-9EBC-F3C18BDEA995}" dt="2024-05-31T13:23:33.532" v="2612" actId="1076"/>
          <ac:picMkLst>
            <pc:docMk/>
            <pc:sldMk cId="1451187538" sldId="266"/>
            <ac:picMk id="4108" creationId="{342404BA-13E3-AA23-4ECD-95135B8DC2CD}"/>
          </ac:picMkLst>
        </pc:picChg>
      </pc:sldChg>
      <pc:sldChg chg="addSp delSp modSp new mod modAnim">
        <pc:chgData name="Shankar Murthy YS" userId="79238cb8-bda1-47c3-bd65-19a37158c4d5" providerId="ADAL" clId="{79E7E0DC-03C5-444E-9EBC-F3C18BDEA995}" dt="2024-05-31T13:30:11.404" v="2687" actId="207"/>
        <pc:sldMkLst>
          <pc:docMk/>
          <pc:sldMk cId="941558901" sldId="267"/>
        </pc:sldMkLst>
        <pc:spChg chg="del">
          <ac:chgData name="Shankar Murthy YS" userId="79238cb8-bda1-47c3-bd65-19a37158c4d5" providerId="ADAL" clId="{79E7E0DC-03C5-444E-9EBC-F3C18BDEA995}" dt="2024-05-31T13:24:45.512" v="2644" actId="478"/>
          <ac:spMkLst>
            <pc:docMk/>
            <pc:sldMk cId="941558901" sldId="267"/>
            <ac:spMk id="2" creationId="{B69FB152-0203-58D9-6FCA-58121D9B0640}"/>
          </ac:spMkLst>
        </pc:spChg>
        <pc:spChg chg="del">
          <ac:chgData name="Shankar Murthy YS" userId="79238cb8-bda1-47c3-bd65-19a37158c4d5" providerId="ADAL" clId="{79E7E0DC-03C5-444E-9EBC-F3C18BDEA995}" dt="2024-05-31T13:24:47.544" v="2645" actId="478"/>
          <ac:spMkLst>
            <pc:docMk/>
            <pc:sldMk cId="941558901" sldId="267"/>
            <ac:spMk id="3" creationId="{08BDB508-5396-A656-CAB5-EB2B2314D861}"/>
          </ac:spMkLst>
        </pc:spChg>
        <pc:spChg chg="mod">
          <ac:chgData name="Shankar Murthy YS" userId="79238cb8-bda1-47c3-bd65-19a37158c4d5" providerId="ADAL" clId="{79E7E0DC-03C5-444E-9EBC-F3C18BDEA995}" dt="2024-05-31T13:30:11.404" v="2687" actId="207"/>
          <ac:spMkLst>
            <pc:docMk/>
            <pc:sldMk cId="941558901" sldId="267"/>
            <ac:spMk id="4" creationId="{9EA091B9-A9A2-8F10-A831-4CA36E915D51}"/>
          </ac:spMkLst>
        </pc:spChg>
        <pc:spChg chg="add mod">
          <ac:chgData name="Shankar Murthy YS" userId="79238cb8-bda1-47c3-bd65-19a37158c4d5" providerId="ADAL" clId="{79E7E0DC-03C5-444E-9EBC-F3C18BDEA995}" dt="2024-05-31T13:28:45.298" v="2679" actId="14100"/>
          <ac:spMkLst>
            <pc:docMk/>
            <pc:sldMk cId="941558901" sldId="267"/>
            <ac:spMk id="6" creationId="{27BC1DFB-062B-8227-844E-989C7440AAA6}"/>
          </ac:spMkLst>
        </pc:spChg>
        <pc:picChg chg="add mod">
          <ac:chgData name="Shankar Murthy YS" userId="79238cb8-bda1-47c3-bd65-19a37158c4d5" providerId="ADAL" clId="{79E7E0DC-03C5-444E-9EBC-F3C18BDEA995}" dt="2024-05-31T13:29:53.668" v="2685" actId="1076"/>
          <ac:picMkLst>
            <pc:docMk/>
            <pc:sldMk cId="941558901" sldId="267"/>
            <ac:picMk id="5122" creationId="{F8F5986D-FB43-E111-23F1-FA8C708C30FF}"/>
          </ac:picMkLst>
        </pc:picChg>
      </pc:sldChg>
      <pc:sldChg chg="addSp delSp modSp new mod modAnim">
        <pc:chgData name="Shankar Murthy YS" userId="79238cb8-bda1-47c3-bd65-19a37158c4d5" providerId="ADAL" clId="{79E7E0DC-03C5-444E-9EBC-F3C18BDEA995}" dt="2024-06-03T08:04:41.164" v="3198" actId="255"/>
        <pc:sldMkLst>
          <pc:docMk/>
          <pc:sldMk cId="3209094335" sldId="268"/>
        </pc:sldMkLst>
        <pc:spChg chg="del">
          <ac:chgData name="Shankar Murthy YS" userId="79238cb8-bda1-47c3-bd65-19a37158c4d5" providerId="ADAL" clId="{79E7E0DC-03C5-444E-9EBC-F3C18BDEA995}" dt="2024-06-03T07:09:53.615" v="2739" actId="478"/>
          <ac:spMkLst>
            <pc:docMk/>
            <pc:sldMk cId="3209094335" sldId="268"/>
            <ac:spMk id="2" creationId="{6E3EE566-58F2-E445-BA3C-F58F26922197}"/>
          </ac:spMkLst>
        </pc:spChg>
        <pc:spChg chg="add del">
          <ac:chgData name="Shankar Murthy YS" userId="79238cb8-bda1-47c3-bd65-19a37158c4d5" providerId="ADAL" clId="{79E7E0DC-03C5-444E-9EBC-F3C18BDEA995}" dt="2024-06-03T07:28:10.457" v="2950" actId="478"/>
          <ac:spMkLst>
            <pc:docMk/>
            <pc:sldMk cId="3209094335" sldId="268"/>
            <ac:spMk id="3" creationId="{2E4423B6-D541-0B3C-676B-9D37A83BA7B9}"/>
          </ac:spMkLst>
        </pc:spChg>
        <pc:spChg chg="del">
          <ac:chgData name="Shankar Murthy YS" userId="79238cb8-bda1-47c3-bd65-19a37158c4d5" providerId="ADAL" clId="{79E7E0DC-03C5-444E-9EBC-F3C18BDEA995}" dt="2024-06-03T07:09:57.599" v="2740" actId="478"/>
          <ac:spMkLst>
            <pc:docMk/>
            <pc:sldMk cId="3209094335" sldId="268"/>
            <ac:spMk id="3" creationId="{325B704B-567C-5BAE-81E0-914276C1448E}"/>
          </ac:spMkLst>
        </pc:spChg>
        <pc:spChg chg="mod">
          <ac:chgData name="Shankar Murthy YS" userId="79238cb8-bda1-47c3-bd65-19a37158c4d5" providerId="ADAL" clId="{79E7E0DC-03C5-444E-9EBC-F3C18BDEA995}" dt="2024-06-03T08:04:04.295" v="3196" actId="207"/>
          <ac:spMkLst>
            <pc:docMk/>
            <pc:sldMk cId="3209094335" sldId="268"/>
            <ac:spMk id="4" creationId="{DF7E96FE-103B-A5C0-480E-F0AA0C2D0028}"/>
          </ac:spMkLst>
        </pc:spChg>
        <pc:spChg chg="add mod">
          <ac:chgData name="Shankar Murthy YS" userId="79238cb8-bda1-47c3-bd65-19a37158c4d5" providerId="ADAL" clId="{79E7E0DC-03C5-444E-9EBC-F3C18BDEA995}" dt="2024-06-03T08:01:45.336" v="3187" actId="113"/>
          <ac:spMkLst>
            <pc:docMk/>
            <pc:sldMk cId="3209094335" sldId="268"/>
            <ac:spMk id="5" creationId="{6AF1B34B-49B1-C6C4-E019-0486FFA64CAC}"/>
          </ac:spMkLst>
        </pc:spChg>
        <pc:spChg chg="add mod">
          <ac:chgData name="Shankar Murthy YS" userId="79238cb8-bda1-47c3-bd65-19a37158c4d5" providerId="ADAL" clId="{79E7E0DC-03C5-444E-9EBC-F3C18BDEA995}" dt="2024-06-03T08:04:41.164" v="3198" actId="255"/>
          <ac:spMkLst>
            <pc:docMk/>
            <pc:sldMk cId="3209094335" sldId="268"/>
            <ac:spMk id="7" creationId="{69D4FDB7-0564-D951-115E-E32056EA8F5F}"/>
          </ac:spMkLst>
        </pc:spChg>
        <pc:spChg chg="add mod">
          <ac:chgData name="Shankar Murthy YS" userId="79238cb8-bda1-47c3-bd65-19a37158c4d5" providerId="ADAL" clId="{79E7E0DC-03C5-444E-9EBC-F3C18BDEA995}" dt="2024-06-03T08:04:17.608" v="3197" actId="255"/>
          <ac:spMkLst>
            <pc:docMk/>
            <pc:sldMk cId="3209094335" sldId="268"/>
            <ac:spMk id="9" creationId="{22549316-C165-084E-230D-00E8832C7DB7}"/>
          </ac:spMkLst>
        </pc:spChg>
        <pc:picChg chg="add del mod">
          <ac:chgData name="Shankar Murthy YS" userId="79238cb8-bda1-47c3-bd65-19a37158c4d5" providerId="ADAL" clId="{79E7E0DC-03C5-444E-9EBC-F3C18BDEA995}" dt="2024-06-03T07:22:53.779" v="2940" actId="478"/>
          <ac:picMkLst>
            <pc:docMk/>
            <pc:sldMk cId="3209094335" sldId="268"/>
            <ac:picMk id="2" creationId="{CE209D8C-4B3E-7E46-3123-A999F44C1061}"/>
          </ac:picMkLst>
        </pc:picChg>
        <pc:picChg chg="add del mod">
          <ac:chgData name="Shankar Murthy YS" userId="79238cb8-bda1-47c3-bd65-19a37158c4d5" providerId="ADAL" clId="{79E7E0DC-03C5-444E-9EBC-F3C18BDEA995}" dt="2024-06-03T07:38:57.110" v="2982" actId="1076"/>
          <ac:picMkLst>
            <pc:docMk/>
            <pc:sldMk cId="3209094335" sldId="268"/>
            <ac:picMk id="1026" creationId="{2772D153-0EDF-D9E3-0D3F-3846A166C844}"/>
          </ac:picMkLst>
        </pc:picChg>
        <pc:picChg chg="add mod">
          <ac:chgData name="Shankar Murthy YS" userId="79238cb8-bda1-47c3-bd65-19a37158c4d5" providerId="ADAL" clId="{79E7E0DC-03C5-444E-9EBC-F3C18BDEA995}" dt="2024-06-03T07:54:57.929" v="3101" actId="1076"/>
          <ac:picMkLst>
            <pc:docMk/>
            <pc:sldMk cId="3209094335" sldId="268"/>
            <ac:picMk id="1030" creationId="{F1FE6C5C-41F2-5F3B-95DE-56EA447D8F4D}"/>
          </ac:picMkLst>
        </pc:picChg>
        <pc:picChg chg="add mod">
          <ac:chgData name="Shankar Murthy YS" userId="79238cb8-bda1-47c3-bd65-19a37158c4d5" providerId="ADAL" clId="{79E7E0DC-03C5-444E-9EBC-F3C18BDEA995}" dt="2024-06-03T07:55:42.177" v="3103" actId="1076"/>
          <ac:picMkLst>
            <pc:docMk/>
            <pc:sldMk cId="3209094335" sldId="268"/>
            <ac:picMk id="1032" creationId="{8F01AC28-7F5A-9AAF-E639-747BAB03661A}"/>
          </ac:picMkLst>
        </pc:picChg>
      </pc:sldChg>
      <pc:sldChg chg="addSp delSp modSp new mod ord addAnim delAnim modAnim">
        <pc:chgData name="Shankar Murthy YS" userId="79238cb8-bda1-47c3-bd65-19a37158c4d5" providerId="ADAL" clId="{79E7E0DC-03C5-444E-9EBC-F3C18BDEA995}" dt="2024-06-04T06:19:38.425" v="4559"/>
        <pc:sldMkLst>
          <pc:docMk/>
          <pc:sldMk cId="3059194009" sldId="269"/>
        </pc:sldMkLst>
        <pc:spChg chg="add del">
          <ac:chgData name="Shankar Murthy YS" userId="79238cb8-bda1-47c3-bd65-19a37158c4d5" providerId="ADAL" clId="{79E7E0DC-03C5-444E-9EBC-F3C18BDEA995}" dt="2024-06-03T08:12:44.776" v="3258" actId="478"/>
          <ac:spMkLst>
            <pc:docMk/>
            <pc:sldMk cId="3059194009" sldId="269"/>
            <ac:spMk id="2" creationId="{5FDB84B0-47A1-1EE8-D439-D15628A0E51E}"/>
          </ac:spMkLst>
        </pc:spChg>
        <pc:spChg chg="add mod">
          <ac:chgData name="Shankar Murthy YS" userId="79238cb8-bda1-47c3-bd65-19a37158c4d5" providerId="ADAL" clId="{79E7E0DC-03C5-444E-9EBC-F3C18BDEA995}" dt="2024-06-04T05:26:10.428" v="3574"/>
          <ac:spMkLst>
            <pc:docMk/>
            <pc:sldMk cId="3059194009" sldId="269"/>
            <ac:spMk id="2" creationId="{F84A7586-431D-EAB0-86B1-E6B3DF2C7578}"/>
          </ac:spMkLst>
        </pc:spChg>
        <pc:spChg chg="del">
          <ac:chgData name="Shankar Murthy YS" userId="79238cb8-bda1-47c3-bd65-19a37158c4d5" providerId="ADAL" clId="{79E7E0DC-03C5-444E-9EBC-F3C18BDEA995}" dt="2024-06-03T08:05:44.108" v="3255" actId="478"/>
          <ac:spMkLst>
            <pc:docMk/>
            <pc:sldMk cId="3059194009" sldId="269"/>
            <ac:spMk id="3" creationId="{14B9D1BB-0148-F34E-2FAE-9B84E912764F}"/>
          </ac:spMkLst>
        </pc:spChg>
        <pc:spChg chg="add mod">
          <ac:chgData name="Shankar Murthy YS" userId="79238cb8-bda1-47c3-bd65-19a37158c4d5" providerId="ADAL" clId="{79E7E0DC-03C5-444E-9EBC-F3C18BDEA995}" dt="2024-06-04T05:26:14.046" v="3576"/>
          <ac:spMkLst>
            <pc:docMk/>
            <pc:sldMk cId="3059194009" sldId="269"/>
            <ac:spMk id="3" creationId="{8EFCA660-3B6F-FEDF-E484-86D5992D0251}"/>
          </ac:spMkLst>
        </pc:spChg>
        <pc:spChg chg="mod">
          <ac:chgData name="Shankar Murthy YS" userId="79238cb8-bda1-47c3-bd65-19a37158c4d5" providerId="ADAL" clId="{79E7E0DC-03C5-444E-9EBC-F3C18BDEA995}" dt="2024-06-04T05:32:27.307" v="3713" actId="1076"/>
          <ac:spMkLst>
            <pc:docMk/>
            <pc:sldMk cId="3059194009" sldId="269"/>
            <ac:spMk id="4" creationId="{1FD474A2-71F9-B69B-88CC-0AF918F6587F}"/>
          </ac:spMkLst>
        </pc:spChg>
        <pc:spChg chg="add del mod">
          <ac:chgData name="Shankar Murthy YS" userId="79238cb8-bda1-47c3-bd65-19a37158c4d5" providerId="ADAL" clId="{79E7E0DC-03C5-444E-9EBC-F3C18BDEA995}" dt="2024-06-04T05:31:47.022" v="3695" actId="478"/>
          <ac:spMkLst>
            <pc:docMk/>
            <pc:sldMk cId="3059194009" sldId="269"/>
            <ac:spMk id="5" creationId="{A8EC964A-F2D5-D3AA-EC5C-F59D85E3DE5A}"/>
          </ac:spMkLst>
        </pc:spChg>
        <pc:spChg chg="add del">
          <ac:chgData name="Shankar Murthy YS" userId="79238cb8-bda1-47c3-bd65-19a37158c4d5" providerId="ADAL" clId="{79E7E0DC-03C5-444E-9EBC-F3C18BDEA995}" dt="2024-06-03T12:27:37.022" v="3276" actId="22"/>
          <ac:spMkLst>
            <pc:docMk/>
            <pc:sldMk cId="3059194009" sldId="269"/>
            <ac:spMk id="12" creationId="{2A974766-5001-44BF-C7B4-606286A36596}"/>
          </ac:spMkLst>
        </pc:spChg>
        <pc:spChg chg="add del mod">
          <ac:chgData name="Shankar Murthy YS" userId="79238cb8-bda1-47c3-bd65-19a37158c4d5" providerId="ADAL" clId="{79E7E0DC-03C5-444E-9EBC-F3C18BDEA995}" dt="2024-06-03T14:13:38.883" v="3542" actId="47"/>
          <ac:spMkLst>
            <pc:docMk/>
            <pc:sldMk cId="3059194009" sldId="269"/>
            <ac:spMk id="14" creationId="{3AF00C66-77EF-8920-FE5C-B7510B4FDC7A}"/>
          </ac:spMkLst>
        </pc:spChg>
        <pc:spChg chg="add del mod">
          <ac:chgData name="Shankar Murthy YS" userId="79238cb8-bda1-47c3-bd65-19a37158c4d5" providerId="ADAL" clId="{79E7E0DC-03C5-444E-9EBC-F3C18BDEA995}" dt="2024-06-04T05:26:02.795" v="3571" actId="21"/>
          <ac:spMkLst>
            <pc:docMk/>
            <pc:sldMk cId="3059194009" sldId="269"/>
            <ac:spMk id="16" creationId="{F84A7586-431D-EAB0-86B1-E6B3DF2C7578}"/>
          </ac:spMkLst>
        </pc:spChg>
        <pc:spChg chg="add del mod">
          <ac:chgData name="Shankar Murthy YS" userId="79238cb8-bda1-47c3-bd65-19a37158c4d5" providerId="ADAL" clId="{79E7E0DC-03C5-444E-9EBC-F3C18BDEA995}" dt="2024-06-03T14:13:47.267" v="3544" actId="21"/>
          <ac:spMkLst>
            <pc:docMk/>
            <pc:sldMk cId="3059194009" sldId="269"/>
            <ac:spMk id="18" creationId="{5E7A66CC-0713-94BE-C06C-0E056D527FF1}"/>
          </ac:spMkLst>
        </pc:spChg>
        <pc:spChg chg="add del mod">
          <ac:chgData name="Shankar Murthy YS" userId="79238cb8-bda1-47c3-bd65-19a37158c4d5" providerId="ADAL" clId="{79E7E0DC-03C5-444E-9EBC-F3C18BDEA995}" dt="2024-06-04T05:25:43.724" v="3568" actId="21"/>
          <ac:spMkLst>
            <pc:docMk/>
            <pc:sldMk cId="3059194009" sldId="269"/>
            <ac:spMk id="20" creationId="{3EF2EDA5-826E-46CC-7F31-6B05CDE1A96F}"/>
          </ac:spMkLst>
        </pc:spChg>
        <pc:spChg chg="add del mod">
          <ac:chgData name="Shankar Murthy YS" userId="79238cb8-bda1-47c3-bd65-19a37158c4d5" providerId="ADAL" clId="{79E7E0DC-03C5-444E-9EBC-F3C18BDEA995}" dt="2024-06-04T05:31:47.022" v="3697"/>
          <ac:spMkLst>
            <pc:docMk/>
            <pc:sldMk cId="3059194009" sldId="269"/>
            <ac:spMk id="22" creationId="{D6C142DD-2004-1A33-6DE4-7917C26A2DEA}"/>
          </ac:spMkLst>
        </pc:spChg>
        <pc:spChg chg="add del mod">
          <ac:chgData name="Shankar Murthy YS" userId="79238cb8-bda1-47c3-bd65-19a37158c4d5" providerId="ADAL" clId="{79E7E0DC-03C5-444E-9EBC-F3C18BDEA995}" dt="2024-06-04T05:31:47.022" v="3699"/>
          <ac:spMkLst>
            <pc:docMk/>
            <pc:sldMk cId="3059194009" sldId="269"/>
            <ac:spMk id="24" creationId="{BB536DFB-B1D3-F62A-7682-96B4BD40C3FE}"/>
          </ac:spMkLst>
        </pc:spChg>
        <pc:spChg chg="add del mod">
          <ac:chgData name="Shankar Murthy YS" userId="79238cb8-bda1-47c3-bd65-19a37158c4d5" providerId="ADAL" clId="{79E7E0DC-03C5-444E-9EBC-F3C18BDEA995}" dt="2024-06-04T05:31:47.022" v="3701"/>
          <ac:spMkLst>
            <pc:docMk/>
            <pc:sldMk cId="3059194009" sldId="269"/>
            <ac:spMk id="26" creationId="{4FD8090B-B19A-C44A-A2AF-E7F6EDE42C22}"/>
          </ac:spMkLst>
        </pc:spChg>
        <pc:spChg chg="add del mod">
          <ac:chgData name="Shankar Murthy YS" userId="79238cb8-bda1-47c3-bd65-19a37158c4d5" providerId="ADAL" clId="{79E7E0DC-03C5-444E-9EBC-F3C18BDEA995}" dt="2024-06-04T05:31:47.022" v="3703"/>
          <ac:spMkLst>
            <pc:docMk/>
            <pc:sldMk cId="3059194009" sldId="269"/>
            <ac:spMk id="28" creationId="{3CFDBED3-CA8D-703A-48BD-367F5E4CBCB7}"/>
          </ac:spMkLst>
        </pc:spChg>
        <pc:spChg chg="add del mod">
          <ac:chgData name="Shankar Murthy YS" userId="79238cb8-bda1-47c3-bd65-19a37158c4d5" providerId="ADAL" clId="{79E7E0DC-03C5-444E-9EBC-F3C18BDEA995}" dt="2024-06-04T05:31:47.022" v="3705"/>
          <ac:spMkLst>
            <pc:docMk/>
            <pc:sldMk cId="3059194009" sldId="269"/>
            <ac:spMk id="30" creationId="{03176E7B-17A6-49EC-F6FB-CB16486417FF}"/>
          </ac:spMkLst>
        </pc:spChg>
        <pc:spChg chg="add del mod">
          <ac:chgData name="Shankar Murthy YS" userId="79238cb8-bda1-47c3-bd65-19a37158c4d5" providerId="ADAL" clId="{79E7E0DC-03C5-444E-9EBC-F3C18BDEA995}" dt="2024-06-04T05:31:47.022" v="3707"/>
          <ac:spMkLst>
            <pc:docMk/>
            <pc:sldMk cId="3059194009" sldId="269"/>
            <ac:spMk id="32" creationId="{606EEDF6-BF04-AD8C-2DD1-118419D96DF4}"/>
          </ac:spMkLst>
        </pc:spChg>
        <pc:graphicFrameChg chg="add del mod modGraphic">
          <ac:chgData name="Shankar Murthy YS" userId="79238cb8-bda1-47c3-bd65-19a37158c4d5" providerId="ADAL" clId="{79E7E0DC-03C5-444E-9EBC-F3C18BDEA995}" dt="2024-06-04T06:16:19.319" v="4558" actId="14100"/>
          <ac:graphicFrameMkLst>
            <pc:docMk/>
            <pc:sldMk cId="3059194009" sldId="269"/>
            <ac:graphicFrameMk id="33" creationId="{1B2BBD87-6892-01E9-7741-520E1569BA14}"/>
          </ac:graphicFrameMkLst>
        </pc:graphicFrameChg>
        <pc:picChg chg="add del mod">
          <ac:chgData name="Shankar Murthy YS" userId="79238cb8-bda1-47c3-bd65-19a37158c4d5" providerId="ADAL" clId="{79E7E0DC-03C5-444E-9EBC-F3C18BDEA995}" dt="2024-06-03T12:25:46.967" v="3263" actId="22"/>
          <ac:picMkLst>
            <pc:docMk/>
            <pc:sldMk cId="3059194009" sldId="269"/>
            <ac:picMk id="3" creationId="{D2EB178C-C4EE-ACCC-A4F6-C6699471F55E}"/>
          </ac:picMkLst>
        </pc:picChg>
        <pc:picChg chg="add del">
          <ac:chgData name="Shankar Murthy YS" userId="79238cb8-bda1-47c3-bd65-19a37158c4d5" providerId="ADAL" clId="{79E7E0DC-03C5-444E-9EBC-F3C18BDEA995}" dt="2024-06-03T12:25:49.556" v="3265" actId="22"/>
          <ac:picMkLst>
            <pc:docMk/>
            <pc:sldMk cId="3059194009" sldId="269"/>
            <ac:picMk id="6" creationId="{8D374001-609D-3DC8-AAF8-A0342CE2C47F}"/>
          </ac:picMkLst>
        </pc:picChg>
        <pc:picChg chg="add del mod modCrop">
          <ac:chgData name="Shankar Murthy YS" userId="79238cb8-bda1-47c3-bd65-19a37158c4d5" providerId="ADAL" clId="{79E7E0DC-03C5-444E-9EBC-F3C18BDEA995}" dt="2024-06-03T12:26:07.525" v="3271" actId="22"/>
          <ac:picMkLst>
            <pc:docMk/>
            <pc:sldMk cId="3059194009" sldId="269"/>
            <ac:picMk id="8" creationId="{CA2AC511-721A-3BAC-511E-512F57CF3E03}"/>
          </ac:picMkLst>
        </pc:picChg>
        <pc:picChg chg="add mod">
          <ac:chgData name="Shankar Murthy YS" userId="79238cb8-bda1-47c3-bd65-19a37158c4d5" providerId="ADAL" clId="{79E7E0DC-03C5-444E-9EBC-F3C18BDEA995}" dt="2024-06-03T12:28:07.042" v="3277" actId="1076"/>
          <ac:picMkLst>
            <pc:docMk/>
            <pc:sldMk cId="3059194009" sldId="269"/>
            <ac:picMk id="10" creationId="{BF1F065C-8872-DA35-93B9-517CBE066522}"/>
          </ac:picMkLst>
        </pc:picChg>
      </pc:sldChg>
      <pc:sldChg chg="addSp delSp modSp new mod modAnim">
        <pc:chgData name="Shankar Murthy YS" userId="79238cb8-bda1-47c3-bd65-19a37158c4d5" providerId="ADAL" clId="{79E7E0DC-03C5-444E-9EBC-F3C18BDEA995}" dt="2024-06-04T07:33:45.563" v="4817"/>
        <pc:sldMkLst>
          <pc:docMk/>
          <pc:sldMk cId="2756273815" sldId="270"/>
        </pc:sldMkLst>
        <pc:spChg chg="del">
          <ac:chgData name="Shankar Murthy YS" userId="79238cb8-bda1-47c3-bd65-19a37158c4d5" providerId="ADAL" clId="{79E7E0DC-03C5-444E-9EBC-F3C18BDEA995}" dt="2024-06-04T06:24:14.517" v="4587" actId="478"/>
          <ac:spMkLst>
            <pc:docMk/>
            <pc:sldMk cId="2756273815" sldId="270"/>
            <ac:spMk id="2" creationId="{28116474-DB8C-E0D8-8C58-9629727BA994}"/>
          </ac:spMkLst>
        </pc:spChg>
        <pc:spChg chg="del">
          <ac:chgData name="Shankar Murthy YS" userId="79238cb8-bda1-47c3-bd65-19a37158c4d5" providerId="ADAL" clId="{79E7E0DC-03C5-444E-9EBC-F3C18BDEA995}" dt="2024-06-04T06:25:08.419" v="4588" actId="478"/>
          <ac:spMkLst>
            <pc:docMk/>
            <pc:sldMk cId="2756273815" sldId="270"/>
            <ac:spMk id="3" creationId="{F2F606A9-137F-79DE-61D8-5AEC687B80DF}"/>
          </ac:spMkLst>
        </pc:spChg>
        <pc:spChg chg="mod">
          <ac:chgData name="Shankar Murthy YS" userId="79238cb8-bda1-47c3-bd65-19a37158c4d5" providerId="ADAL" clId="{79E7E0DC-03C5-444E-9EBC-F3C18BDEA995}" dt="2024-06-04T07:20:26.385" v="4621" actId="20577"/>
          <ac:spMkLst>
            <pc:docMk/>
            <pc:sldMk cId="2756273815" sldId="270"/>
            <ac:spMk id="4" creationId="{89BF6D34-1103-3512-E5ED-A92E4DA1574C}"/>
          </ac:spMkLst>
        </pc:spChg>
        <pc:spChg chg="add mod">
          <ac:chgData name="Shankar Murthy YS" userId="79238cb8-bda1-47c3-bd65-19a37158c4d5" providerId="ADAL" clId="{79E7E0DC-03C5-444E-9EBC-F3C18BDEA995}" dt="2024-06-04T07:32:59.449" v="4814" actId="164"/>
          <ac:spMkLst>
            <pc:docMk/>
            <pc:sldMk cId="2756273815" sldId="270"/>
            <ac:spMk id="6" creationId="{CB07753D-923B-93E5-F304-D808EB8F4082}"/>
          </ac:spMkLst>
        </pc:spChg>
        <pc:spChg chg="add mod">
          <ac:chgData name="Shankar Murthy YS" userId="79238cb8-bda1-47c3-bd65-19a37158c4d5" providerId="ADAL" clId="{79E7E0DC-03C5-444E-9EBC-F3C18BDEA995}" dt="2024-06-04T07:33:09.452" v="4815" actId="164"/>
          <ac:spMkLst>
            <pc:docMk/>
            <pc:sldMk cId="2756273815" sldId="270"/>
            <ac:spMk id="7" creationId="{521FA7E3-8ACE-7A4F-A22E-42B5C77F1802}"/>
          </ac:spMkLst>
        </pc:spChg>
        <pc:grpChg chg="add mod">
          <ac:chgData name="Shankar Murthy YS" userId="79238cb8-bda1-47c3-bd65-19a37158c4d5" providerId="ADAL" clId="{79E7E0DC-03C5-444E-9EBC-F3C18BDEA995}" dt="2024-06-04T07:32:59.449" v="4814" actId="164"/>
          <ac:grpSpMkLst>
            <pc:docMk/>
            <pc:sldMk cId="2756273815" sldId="270"/>
            <ac:grpSpMk id="14" creationId="{586CE3F8-DE5C-DB21-0FE5-6DF379486863}"/>
          </ac:grpSpMkLst>
        </pc:grpChg>
        <pc:grpChg chg="add mod">
          <ac:chgData name="Shankar Murthy YS" userId="79238cb8-bda1-47c3-bd65-19a37158c4d5" providerId="ADAL" clId="{79E7E0DC-03C5-444E-9EBC-F3C18BDEA995}" dt="2024-06-04T07:33:09.452" v="4815" actId="164"/>
          <ac:grpSpMkLst>
            <pc:docMk/>
            <pc:sldMk cId="2756273815" sldId="270"/>
            <ac:grpSpMk id="15" creationId="{AA54273E-C546-71B9-EDAF-406331D826A2}"/>
          </ac:grpSpMkLst>
        </pc:grpChg>
        <pc:picChg chg="add mod modCrop">
          <ac:chgData name="Shankar Murthy YS" userId="79238cb8-bda1-47c3-bd65-19a37158c4d5" providerId="ADAL" clId="{79E7E0DC-03C5-444E-9EBC-F3C18BDEA995}" dt="2024-06-04T07:32:59.449" v="4814" actId="164"/>
          <ac:picMkLst>
            <pc:docMk/>
            <pc:sldMk cId="2756273815" sldId="270"/>
            <ac:picMk id="5" creationId="{61951587-0F89-70CF-FBF4-0F0CF1DE9425}"/>
          </ac:picMkLst>
        </pc:picChg>
        <pc:picChg chg="add del mod">
          <ac:chgData name="Shankar Murthy YS" userId="79238cb8-bda1-47c3-bd65-19a37158c4d5" providerId="ADAL" clId="{79E7E0DC-03C5-444E-9EBC-F3C18BDEA995}" dt="2024-06-04T07:28:19.249" v="4800" actId="478"/>
          <ac:picMkLst>
            <pc:docMk/>
            <pc:sldMk cId="2756273815" sldId="270"/>
            <ac:picMk id="9" creationId="{7DDDD6D3-0531-A90D-7331-2E53387A3ECA}"/>
          </ac:picMkLst>
        </pc:picChg>
        <pc:picChg chg="add mod">
          <ac:chgData name="Shankar Murthy YS" userId="79238cb8-bda1-47c3-bd65-19a37158c4d5" providerId="ADAL" clId="{79E7E0DC-03C5-444E-9EBC-F3C18BDEA995}" dt="2024-06-04T07:33:09.452" v="4815" actId="164"/>
          <ac:picMkLst>
            <pc:docMk/>
            <pc:sldMk cId="2756273815" sldId="270"/>
            <ac:picMk id="11" creationId="{CDF2A678-59A7-6E09-0786-099CBEBF91CF}"/>
          </ac:picMkLst>
        </pc:picChg>
        <pc:picChg chg="add mod modCrop">
          <ac:chgData name="Shankar Murthy YS" userId="79238cb8-bda1-47c3-bd65-19a37158c4d5" providerId="ADAL" clId="{79E7E0DC-03C5-444E-9EBC-F3C18BDEA995}" dt="2024-06-04T07:33:09.452" v="4815" actId="164"/>
          <ac:picMkLst>
            <pc:docMk/>
            <pc:sldMk cId="2756273815" sldId="270"/>
            <ac:picMk id="13" creationId="{F299BBD6-5A65-A200-99AF-8DADE7D58B75}"/>
          </ac:picMkLst>
        </pc:picChg>
        <pc:picChg chg="add mod">
          <ac:chgData name="Shankar Murthy YS" userId="79238cb8-bda1-47c3-bd65-19a37158c4d5" providerId="ADAL" clId="{79E7E0DC-03C5-444E-9EBC-F3C18BDEA995}" dt="2024-06-04T07:32:59.449" v="4814" actId="164"/>
          <ac:picMkLst>
            <pc:docMk/>
            <pc:sldMk cId="2756273815" sldId="270"/>
            <ac:picMk id="1026" creationId="{DBCDE1AE-27E7-C2E8-DACD-E0B4C068964D}"/>
          </ac:picMkLst>
        </pc:picChg>
        <pc:picChg chg="add del mod">
          <ac:chgData name="Shankar Murthy YS" userId="79238cb8-bda1-47c3-bd65-19a37158c4d5" providerId="ADAL" clId="{79E7E0DC-03C5-444E-9EBC-F3C18BDEA995}" dt="2024-06-04T07:25:04" v="4795" actId="478"/>
          <ac:picMkLst>
            <pc:docMk/>
            <pc:sldMk cId="2756273815" sldId="270"/>
            <ac:picMk id="1028" creationId="{2EBC4CFB-412F-A88F-FE89-BD8BDC13DFB7}"/>
          </ac:picMkLst>
        </pc:picChg>
        <pc:picChg chg="add">
          <ac:chgData name="Shankar Murthy YS" userId="79238cb8-bda1-47c3-bd65-19a37158c4d5" providerId="ADAL" clId="{79E7E0DC-03C5-444E-9EBC-F3C18BDEA995}" dt="2024-06-04T07:21:28.785" v="4626"/>
          <ac:picMkLst>
            <pc:docMk/>
            <pc:sldMk cId="2756273815" sldId="270"/>
            <ac:picMk id="1030" creationId="{17081489-FB88-C9A8-1D77-D54CDF1D606D}"/>
          </ac:picMkLst>
        </pc:picChg>
      </pc:sldChg>
      <pc:sldChg chg="addSp delSp modSp new mod modAnim">
        <pc:chgData name="Shankar Murthy YS" userId="79238cb8-bda1-47c3-bd65-19a37158c4d5" providerId="ADAL" clId="{79E7E0DC-03C5-444E-9EBC-F3C18BDEA995}" dt="2024-06-11T07:24:24.505" v="7458" actId="20577"/>
        <pc:sldMkLst>
          <pc:docMk/>
          <pc:sldMk cId="2635648883" sldId="271"/>
        </pc:sldMkLst>
        <pc:spChg chg="del">
          <ac:chgData name="Shankar Murthy YS" userId="79238cb8-bda1-47c3-bd65-19a37158c4d5" providerId="ADAL" clId="{79E7E0DC-03C5-444E-9EBC-F3C18BDEA995}" dt="2024-06-04T07:42:31.202" v="4855" actId="478"/>
          <ac:spMkLst>
            <pc:docMk/>
            <pc:sldMk cId="2635648883" sldId="271"/>
            <ac:spMk id="2" creationId="{52BD607A-52F8-9EEB-BD09-DA7348AA6C72}"/>
          </ac:spMkLst>
        </pc:spChg>
        <pc:spChg chg="add del mod">
          <ac:chgData name="Shankar Murthy YS" userId="79238cb8-bda1-47c3-bd65-19a37158c4d5" providerId="ADAL" clId="{79E7E0DC-03C5-444E-9EBC-F3C18BDEA995}" dt="2024-06-04T07:43:38.497" v="4860" actId="22"/>
          <ac:spMkLst>
            <pc:docMk/>
            <pc:sldMk cId="2635648883" sldId="271"/>
            <ac:spMk id="3" creationId="{8BD3CA69-A1B1-EE3D-34FA-1B89415BDC3D}"/>
          </ac:spMkLst>
        </pc:spChg>
        <pc:spChg chg="mod">
          <ac:chgData name="Shankar Murthy YS" userId="79238cb8-bda1-47c3-bd65-19a37158c4d5" providerId="ADAL" clId="{79E7E0DC-03C5-444E-9EBC-F3C18BDEA995}" dt="2024-06-04T07:42:00.796" v="4854" actId="207"/>
          <ac:spMkLst>
            <pc:docMk/>
            <pc:sldMk cId="2635648883" sldId="271"/>
            <ac:spMk id="4" creationId="{3521818E-12B1-C475-5D03-96AB11D03AE8}"/>
          </ac:spMkLst>
        </pc:spChg>
        <pc:spChg chg="add del mod">
          <ac:chgData name="Shankar Murthy YS" userId="79238cb8-bda1-47c3-bd65-19a37158c4d5" providerId="ADAL" clId="{79E7E0DC-03C5-444E-9EBC-F3C18BDEA995}" dt="2024-06-04T07:49:04.504" v="4904" actId="478"/>
          <ac:spMkLst>
            <pc:docMk/>
            <pc:sldMk cId="2635648883" sldId="271"/>
            <ac:spMk id="8" creationId="{E99A6654-4E15-C197-A2A0-CE4493B02EA7}"/>
          </ac:spMkLst>
        </pc:spChg>
        <pc:spChg chg="add del mod">
          <ac:chgData name="Shankar Murthy YS" userId="79238cb8-bda1-47c3-bd65-19a37158c4d5" providerId="ADAL" clId="{79E7E0DC-03C5-444E-9EBC-F3C18BDEA995}" dt="2024-06-04T07:52:08.848" v="5094"/>
          <ac:spMkLst>
            <pc:docMk/>
            <pc:sldMk cId="2635648883" sldId="271"/>
            <ac:spMk id="23" creationId="{A6CDD4ED-7B23-8562-7951-890EBBF6DDF9}"/>
          </ac:spMkLst>
        </pc:spChg>
        <pc:spChg chg="add mod">
          <ac:chgData name="Shankar Murthy YS" userId="79238cb8-bda1-47c3-bd65-19a37158c4d5" providerId="ADAL" clId="{79E7E0DC-03C5-444E-9EBC-F3C18BDEA995}" dt="2024-06-04T09:07:30.220" v="6046" actId="164"/>
          <ac:spMkLst>
            <pc:docMk/>
            <pc:sldMk cId="2635648883" sldId="271"/>
            <ac:spMk id="24" creationId="{6A0BDBCA-15A2-AC73-B0C1-BDE503BCEDB4}"/>
          </ac:spMkLst>
        </pc:spChg>
        <pc:spChg chg="add mod">
          <ac:chgData name="Shankar Murthy YS" userId="79238cb8-bda1-47c3-bd65-19a37158c4d5" providerId="ADAL" clId="{79E7E0DC-03C5-444E-9EBC-F3C18BDEA995}" dt="2024-06-04T09:07:36.477" v="6047" actId="164"/>
          <ac:spMkLst>
            <pc:docMk/>
            <pc:sldMk cId="2635648883" sldId="271"/>
            <ac:spMk id="25" creationId="{0898965E-ABF2-EBC5-0EBC-E5040721CED6}"/>
          </ac:spMkLst>
        </pc:spChg>
        <pc:spChg chg="add mod">
          <ac:chgData name="Shankar Murthy YS" userId="79238cb8-bda1-47c3-bd65-19a37158c4d5" providerId="ADAL" clId="{79E7E0DC-03C5-444E-9EBC-F3C18BDEA995}" dt="2024-06-04T09:07:43.310" v="6048" actId="164"/>
          <ac:spMkLst>
            <pc:docMk/>
            <pc:sldMk cId="2635648883" sldId="271"/>
            <ac:spMk id="26" creationId="{FA736327-51F2-1D69-EBA8-3B49F3C15382}"/>
          </ac:spMkLst>
        </pc:spChg>
        <pc:spChg chg="add mod">
          <ac:chgData name="Shankar Murthy YS" userId="79238cb8-bda1-47c3-bd65-19a37158c4d5" providerId="ADAL" clId="{79E7E0DC-03C5-444E-9EBC-F3C18BDEA995}" dt="2024-06-04T09:07:50.922" v="6049" actId="164"/>
          <ac:spMkLst>
            <pc:docMk/>
            <pc:sldMk cId="2635648883" sldId="271"/>
            <ac:spMk id="27" creationId="{F1B28517-6990-2389-D9F9-67AFF88E14A0}"/>
          </ac:spMkLst>
        </pc:spChg>
        <pc:spChg chg="add mod">
          <ac:chgData name="Shankar Murthy YS" userId="79238cb8-bda1-47c3-bd65-19a37158c4d5" providerId="ADAL" clId="{79E7E0DC-03C5-444E-9EBC-F3C18BDEA995}" dt="2024-06-04T09:08:08.986" v="6051" actId="164"/>
          <ac:spMkLst>
            <pc:docMk/>
            <pc:sldMk cId="2635648883" sldId="271"/>
            <ac:spMk id="28" creationId="{8C4FF404-BD67-D9E7-91AA-780BFBEF9A4B}"/>
          </ac:spMkLst>
        </pc:spChg>
        <pc:spChg chg="add mod">
          <ac:chgData name="Shankar Murthy YS" userId="79238cb8-bda1-47c3-bd65-19a37158c4d5" providerId="ADAL" clId="{79E7E0DC-03C5-444E-9EBC-F3C18BDEA995}" dt="2024-06-04T09:08:19.468" v="6052" actId="164"/>
          <ac:spMkLst>
            <pc:docMk/>
            <pc:sldMk cId="2635648883" sldId="271"/>
            <ac:spMk id="33" creationId="{7F3C1A41-6D42-3E76-4850-5C13CAC7596A}"/>
          </ac:spMkLst>
        </pc:spChg>
        <pc:spChg chg="add mod">
          <ac:chgData name="Shankar Murthy YS" userId="79238cb8-bda1-47c3-bd65-19a37158c4d5" providerId="ADAL" clId="{79E7E0DC-03C5-444E-9EBC-F3C18BDEA995}" dt="2024-06-11T07:24:24.505" v="7458" actId="20577"/>
          <ac:spMkLst>
            <pc:docMk/>
            <pc:sldMk cId="2635648883" sldId="271"/>
            <ac:spMk id="34" creationId="{1A0891AA-08EF-8D41-B018-51A8099EA59F}"/>
          </ac:spMkLst>
        </pc:spChg>
        <pc:spChg chg="add mod">
          <ac:chgData name="Shankar Murthy YS" userId="79238cb8-bda1-47c3-bd65-19a37158c4d5" providerId="ADAL" clId="{79E7E0DC-03C5-444E-9EBC-F3C18BDEA995}" dt="2024-06-04T10:11:46.369" v="6598" actId="1076"/>
          <ac:spMkLst>
            <pc:docMk/>
            <pc:sldMk cId="2635648883" sldId="271"/>
            <ac:spMk id="37" creationId="{D974D5B5-01CE-50A6-7D1E-94F5A9C819F7}"/>
          </ac:spMkLst>
        </pc:spChg>
        <pc:spChg chg="add mod">
          <ac:chgData name="Shankar Murthy YS" userId="79238cb8-bda1-47c3-bd65-19a37158c4d5" providerId="ADAL" clId="{79E7E0DC-03C5-444E-9EBC-F3C18BDEA995}" dt="2024-06-04T09:08:46.841" v="6055" actId="164"/>
          <ac:spMkLst>
            <pc:docMk/>
            <pc:sldMk cId="2635648883" sldId="271"/>
            <ac:spMk id="40" creationId="{3AFB4C43-221E-7F61-FFF5-545A8ECD9B57}"/>
          </ac:spMkLst>
        </pc:spChg>
        <pc:spChg chg="add mod">
          <ac:chgData name="Shankar Murthy YS" userId="79238cb8-bda1-47c3-bd65-19a37158c4d5" providerId="ADAL" clId="{79E7E0DC-03C5-444E-9EBC-F3C18BDEA995}" dt="2024-06-04T09:07:56.907" v="6050" actId="164"/>
          <ac:spMkLst>
            <pc:docMk/>
            <pc:sldMk cId="2635648883" sldId="271"/>
            <ac:spMk id="43" creationId="{D3B6F0D8-982C-E317-5111-85F64E409B0D}"/>
          </ac:spMkLst>
        </pc:spChg>
        <pc:grpChg chg="add mod">
          <ac:chgData name="Shankar Murthy YS" userId="79238cb8-bda1-47c3-bd65-19a37158c4d5" providerId="ADAL" clId="{79E7E0DC-03C5-444E-9EBC-F3C18BDEA995}" dt="2024-06-04T09:07:30.220" v="6046" actId="164"/>
          <ac:grpSpMkLst>
            <pc:docMk/>
            <pc:sldMk cId="2635648883" sldId="271"/>
            <ac:grpSpMk id="44" creationId="{49471D90-9FCE-D590-B752-E90651EE1988}"/>
          </ac:grpSpMkLst>
        </pc:grpChg>
        <pc:grpChg chg="add mod">
          <ac:chgData name="Shankar Murthy YS" userId="79238cb8-bda1-47c3-bd65-19a37158c4d5" providerId="ADAL" clId="{79E7E0DC-03C5-444E-9EBC-F3C18BDEA995}" dt="2024-06-04T09:07:36.477" v="6047" actId="164"/>
          <ac:grpSpMkLst>
            <pc:docMk/>
            <pc:sldMk cId="2635648883" sldId="271"/>
            <ac:grpSpMk id="45" creationId="{D7DA6836-EF3F-0DED-5503-A417B0E28BD8}"/>
          </ac:grpSpMkLst>
        </pc:grpChg>
        <pc:grpChg chg="add mod">
          <ac:chgData name="Shankar Murthy YS" userId="79238cb8-bda1-47c3-bd65-19a37158c4d5" providerId="ADAL" clId="{79E7E0DC-03C5-444E-9EBC-F3C18BDEA995}" dt="2024-06-04T09:07:43.310" v="6048" actId="164"/>
          <ac:grpSpMkLst>
            <pc:docMk/>
            <pc:sldMk cId="2635648883" sldId="271"/>
            <ac:grpSpMk id="46" creationId="{703BC257-E224-2CB9-C8C7-97449BDD53B1}"/>
          </ac:grpSpMkLst>
        </pc:grpChg>
        <pc:grpChg chg="add mod">
          <ac:chgData name="Shankar Murthy YS" userId="79238cb8-bda1-47c3-bd65-19a37158c4d5" providerId="ADAL" clId="{79E7E0DC-03C5-444E-9EBC-F3C18BDEA995}" dt="2024-06-04T09:07:50.922" v="6049" actId="164"/>
          <ac:grpSpMkLst>
            <pc:docMk/>
            <pc:sldMk cId="2635648883" sldId="271"/>
            <ac:grpSpMk id="47" creationId="{67603B66-2459-B883-FADF-28F47705C375}"/>
          </ac:grpSpMkLst>
        </pc:grpChg>
        <pc:grpChg chg="add mod">
          <ac:chgData name="Shankar Murthy YS" userId="79238cb8-bda1-47c3-bd65-19a37158c4d5" providerId="ADAL" clId="{79E7E0DC-03C5-444E-9EBC-F3C18BDEA995}" dt="2024-06-04T09:07:56.907" v="6050" actId="164"/>
          <ac:grpSpMkLst>
            <pc:docMk/>
            <pc:sldMk cId="2635648883" sldId="271"/>
            <ac:grpSpMk id="48" creationId="{2557BE2F-660A-632B-7081-0A22FE8E2143}"/>
          </ac:grpSpMkLst>
        </pc:grpChg>
        <pc:grpChg chg="add mod">
          <ac:chgData name="Shankar Murthy YS" userId="79238cb8-bda1-47c3-bd65-19a37158c4d5" providerId="ADAL" clId="{79E7E0DC-03C5-444E-9EBC-F3C18BDEA995}" dt="2024-06-04T09:08:08.986" v="6051" actId="164"/>
          <ac:grpSpMkLst>
            <pc:docMk/>
            <pc:sldMk cId="2635648883" sldId="271"/>
            <ac:grpSpMk id="49" creationId="{0B6C2737-C212-C8C4-F5B6-67AF8705CBDA}"/>
          </ac:grpSpMkLst>
        </pc:grpChg>
        <pc:grpChg chg="add mod">
          <ac:chgData name="Shankar Murthy YS" userId="79238cb8-bda1-47c3-bd65-19a37158c4d5" providerId="ADAL" clId="{79E7E0DC-03C5-444E-9EBC-F3C18BDEA995}" dt="2024-06-04T09:08:19.468" v="6052" actId="164"/>
          <ac:grpSpMkLst>
            <pc:docMk/>
            <pc:sldMk cId="2635648883" sldId="271"/>
            <ac:grpSpMk id="50" creationId="{4AF08EC1-9291-CD47-A270-30EFEC865A54}"/>
          </ac:grpSpMkLst>
        </pc:grpChg>
        <pc:grpChg chg="add mod">
          <ac:chgData name="Shankar Murthy YS" userId="79238cb8-bda1-47c3-bd65-19a37158c4d5" providerId="ADAL" clId="{79E7E0DC-03C5-444E-9EBC-F3C18BDEA995}" dt="2024-06-04T09:08:29.072" v="6053" actId="164"/>
          <ac:grpSpMkLst>
            <pc:docMk/>
            <pc:sldMk cId="2635648883" sldId="271"/>
            <ac:grpSpMk id="51" creationId="{9363CAEB-CEDE-9255-A992-D7938037DB2F}"/>
          </ac:grpSpMkLst>
        </pc:grpChg>
        <pc:grpChg chg="add mod">
          <ac:chgData name="Shankar Murthy YS" userId="79238cb8-bda1-47c3-bd65-19a37158c4d5" providerId="ADAL" clId="{79E7E0DC-03C5-444E-9EBC-F3C18BDEA995}" dt="2024-06-04T09:08:39.409" v="6054" actId="164"/>
          <ac:grpSpMkLst>
            <pc:docMk/>
            <pc:sldMk cId="2635648883" sldId="271"/>
            <ac:grpSpMk id="52" creationId="{9F51CE5E-7C64-5A9D-5DB4-16A0269824F6}"/>
          </ac:grpSpMkLst>
        </pc:grpChg>
        <pc:grpChg chg="add mod">
          <ac:chgData name="Shankar Murthy YS" userId="79238cb8-bda1-47c3-bd65-19a37158c4d5" providerId="ADAL" clId="{79E7E0DC-03C5-444E-9EBC-F3C18BDEA995}" dt="2024-06-04T09:08:46.841" v="6055" actId="164"/>
          <ac:grpSpMkLst>
            <pc:docMk/>
            <pc:sldMk cId="2635648883" sldId="271"/>
            <ac:grpSpMk id="53" creationId="{537BDDFC-A285-1921-61D7-3BE8A40E0784}"/>
          </ac:grpSpMkLst>
        </pc:grpChg>
        <pc:picChg chg="add del mod ord">
          <ac:chgData name="Shankar Murthy YS" userId="79238cb8-bda1-47c3-bd65-19a37158c4d5" providerId="ADAL" clId="{79E7E0DC-03C5-444E-9EBC-F3C18BDEA995}" dt="2024-06-04T07:43:49.198" v="4863" actId="478"/>
          <ac:picMkLst>
            <pc:docMk/>
            <pc:sldMk cId="2635648883" sldId="271"/>
            <ac:picMk id="6" creationId="{1E23FFBA-C7D1-7CF3-7DAA-AA0917CB9B74}"/>
          </ac:picMkLst>
        </pc:picChg>
        <pc:picChg chg="add del mod">
          <ac:chgData name="Shankar Murthy YS" userId="79238cb8-bda1-47c3-bd65-19a37158c4d5" providerId="ADAL" clId="{79E7E0DC-03C5-444E-9EBC-F3C18BDEA995}" dt="2024-06-04T07:44:29.554" v="4869" actId="478"/>
          <ac:picMkLst>
            <pc:docMk/>
            <pc:sldMk cId="2635648883" sldId="271"/>
            <ac:picMk id="10" creationId="{96C0E924-1ECE-2114-DF9C-D9244FB7E572}"/>
          </ac:picMkLst>
        </pc:picChg>
        <pc:picChg chg="add del mod modCrop">
          <ac:chgData name="Shankar Murthy YS" userId="79238cb8-bda1-47c3-bd65-19a37158c4d5" providerId="ADAL" clId="{79E7E0DC-03C5-444E-9EBC-F3C18BDEA995}" dt="2024-06-04T07:45:30.789" v="4879" actId="22"/>
          <ac:picMkLst>
            <pc:docMk/>
            <pc:sldMk cId="2635648883" sldId="271"/>
            <ac:picMk id="12" creationId="{D178EB35-AC14-14C1-FB10-9D8429886F92}"/>
          </ac:picMkLst>
        </pc:picChg>
        <pc:picChg chg="add mod">
          <ac:chgData name="Shankar Murthy YS" userId="79238cb8-bda1-47c3-bd65-19a37158c4d5" providerId="ADAL" clId="{79E7E0DC-03C5-444E-9EBC-F3C18BDEA995}" dt="2024-06-04T09:07:30.220" v="6046" actId="164"/>
          <ac:picMkLst>
            <pc:docMk/>
            <pc:sldMk cId="2635648883" sldId="271"/>
            <ac:picMk id="14" creationId="{C2F03CA4-248D-3E9F-432D-9758338E8168}"/>
          </ac:picMkLst>
        </pc:picChg>
        <pc:picChg chg="add mod">
          <ac:chgData name="Shankar Murthy YS" userId="79238cb8-bda1-47c3-bd65-19a37158c4d5" providerId="ADAL" clId="{79E7E0DC-03C5-444E-9EBC-F3C18BDEA995}" dt="2024-06-04T09:07:36.477" v="6047" actId="164"/>
          <ac:picMkLst>
            <pc:docMk/>
            <pc:sldMk cId="2635648883" sldId="271"/>
            <ac:picMk id="16" creationId="{D2717A30-32E5-953F-7F73-B200FF4DACAA}"/>
          </ac:picMkLst>
        </pc:picChg>
        <pc:picChg chg="add mod">
          <ac:chgData name="Shankar Murthy YS" userId="79238cb8-bda1-47c3-bd65-19a37158c4d5" providerId="ADAL" clId="{79E7E0DC-03C5-444E-9EBC-F3C18BDEA995}" dt="2024-06-04T09:07:43.310" v="6048" actId="164"/>
          <ac:picMkLst>
            <pc:docMk/>
            <pc:sldMk cId="2635648883" sldId="271"/>
            <ac:picMk id="18" creationId="{EF72E2EF-7227-9508-3749-2DD677FECB1F}"/>
          </ac:picMkLst>
        </pc:picChg>
        <pc:picChg chg="add mod">
          <ac:chgData name="Shankar Murthy YS" userId="79238cb8-bda1-47c3-bd65-19a37158c4d5" providerId="ADAL" clId="{79E7E0DC-03C5-444E-9EBC-F3C18BDEA995}" dt="2024-06-04T09:07:50.922" v="6049" actId="164"/>
          <ac:picMkLst>
            <pc:docMk/>
            <pc:sldMk cId="2635648883" sldId="271"/>
            <ac:picMk id="20" creationId="{D90C9A08-C3C8-A22E-E815-09007631357F}"/>
          </ac:picMkLst>
        </pc:picChg>
        <pc:picChg chg="add mod modCrop">
          <ac:chgData name="Shankar Murthy YS" userId="79238cb8-bda1-47c3-bd65-19a37158c4d5" providerId="ADAL" clId="{79E7E0DC-03C5-444E-9EBC-F3C18BDEA995}" dt="2024-06-04T09:08:08.986" v="6051" actId="164"/>
          <ac:picMkLst>
            <pc:docMk/>
            <pc:sldMk cId="2635648883" sldId="271"/>
            <ac:picMk id="22" creationId="{C6CDC3E9-8C59-116C-DF3F-DA27A5E57BB3}"/>
          </ac:picMkLst>
        </pc:picChg>
        <pc:picChg chg="add mod">
          <ac:chgData name="Shankar Murthy YS" userId="79238cb8-bda1-47c3-bd65-19a37158c4d5" providerId="ADAL" clId="{79E7E0DC-03C5-444E-9EBC-F3C18BDEA995}" dt="2024-06-04T09:08:19.468" v="6052" actId="164"/>
          <ac:picMkLst>
            <pc:docMk/>
            <pc:sldMk cId="2635648883" sldId="271"/>
            <ac:picMk id="30" creationId="{8D1728A1-876C-2ED0-BEC5-A68BB69DA58A}"/>
          </ac:picMkLst>
        </pc:picChg>
        <pc:picChg chg="add mod">
          <ac:chgData name="Shankar Murthy YS" userId="79238cb8-bda1-47c3-bd65-19a37158c4d5" providerId="ADAL" clId="{79E7E0DC-03C5-444E-9EBC-F3C18BDEA995}" dt="2024-06-04T09:08:29.072" v="6053" actId="164"/>
          <ac:picMkLst>
            <pc:docMk/>
            <pc:sldMk cId="2635648883" sldId="271"/>
            <ac:picMk id="32" creationId="{6B88A607-73AE-DDA2-4EAB-730E314E6249}"/>
          </ac:picMkLst>
        </pc:picChg>
        <pc:picChg chg="add mod">
          <ac:chgData name="Shankar Murthy YS" userId="79238cb8-bda1-47c3-bd65-19a37158c4d5" providerId="ADAL" clId="{79E7E0DC-03C5-444E-9EBC-F3C18BDEA995}" dt="2024-06-04T09:08:39.409" v="6054" actId="164"/>
          <ac:picMkLst>
            <pc:docMk/>
            <pc:sldMk cId="2635648883" sldId="271"/>
            <ac:picMk id="36" creationId="{86221E11-7961-B96B-E3FA-C27E24A0E867}"/>
          </ac:picMkLst>
        </pc:picChg>
        <pc:picChg chg="add mod">
          <ac:chgData name="Shankar Murthy YS" userId="79238cb8-bda1-47c3-bd65-19a37158c4d5" providerId="ADAL" clId="{79E7E0DC-03C5-444E-9EBC-F3C18BDEA995}" dt="2024-06-04T09:08:46.841" v="6055" actId="164"/>
          <ac:picMkLst>
            <pc:docMk/>
            <pc:sldMk cId="2635648883" sldId="271"/>
            <ac:picMk id="39" creationId="{D7C7059F-6852-652D-D601-A662476C0065}"/>
          </ac:picMkLst>
        </pc:picChg>
        <pc:picChg chg="add mod">
          <ac:chgData name="Shankar Murthy YS" userId="79238cb8-bda1-47c3-bd65-19a37158c4d5" providerId="ADAL" clId="{79E7E0DC-03C5-444E-9EBC-F3C18BDEA995}" dt="2024-06-04T09:07:56.907" v="6050" actId="164"/>
          <ac:picMkLst>
            <pc:docMk/>
            <pc:sldMk cId="2635648883" sldId="271"/>
            <ac:picMk id="42" creationId="{16FB37D4-CC69-F87C-6803-10A0CDC7EA5C}"/>
          </ac:picMkLst>
        </pc:picChg>
      </pc:sldChg>
      <pc:sldChg chg="addSp delSp modSp new mod modAnim">
        <pc:chgData name="Shankar Murthy YS" userId="79238cb8-bda1-47c3-bd65-19a37158c4d5" providerId="ADAL" clId="{79E7E0DC-03C5-444E-9EBC-F3C18BDEA995}" dt="2024-06-04T09:40:54.142" v="6409" actId="164"/>
        <pc:sldMkLst>
          <pc:docMk/>
          <pc:sldMk cId="27083940" sldId="272"/>
        </pc:sldMkLst>
        <pc:spChg chg="del mod">
          <ac:chgData name="Shankar Murthy YS" userId="79238cb8-bda1-47c3-bd65-19a37158c4d5" providerId="ADAL" clId="{79E7E0DC-03C5-444E-9EBC-F3C18BDEA995}" dt="2024-06-04T09:35:43.039" v="6115" actId="1032"/>
          <ac:spMkLst>
            <pc:docMk/>
            <pc:sldMk cId="27083940" sldId="272"/>
            <ac:spMk id="2" creationId="{BE03E34E-18F8-DC12-AF0A-1A75F5E1D3DE}"/>
          </ac:spMkLst>
        </pc:spChg>
        <pc:spChg chg="del">
          <ac:chgData name="Shankar Murthy YS" userId="79238cb8-bda1-47c3-bd65-19a37158c4d5" providerId="ADAL" clId="{79E7E0DC-03C5-444E-9EBC-F3C18BDEA995}" dt="2024-06-04T09:30:31.857" v="6111" actId="478"/>
          <ac:spMkLst>
            <pc:docMk/>
            <pc:sldMk cId="27083940" sldId="272"/>
            <ac:spMk id="3" creationId="{2D8D6876-880A-BF68-6D39-8B3C1CD92CFD}"/>
          </ac:spMkLst>
        </pc:spChg>
        <pc:spChg chg="mod">
          <ac:chgData name="Shankar Murthy YS" userId="79238cb8-bda1-47c3-bd65-19a37158c4d5" providerId="ADAL" clId="{79E7E0DC-03C5-444E-9EBC-F3C18BDEA995}" dt="2024-06-04T09:28:20.167" v="6110" actId="207"/>
          <ac:spMkLst>
            <pc:docMk/>
            <pc:sldMk cId="27083940" sldId="272"/>
            <ac:spMk id="4" creationId="{EA8CC64D-685F-2E61-A355-06F2BA436EB1}"/>
          </ac:spMkLst>
        </pc:spChg>
        <pc:spChg chg="mod topLvl">
          <ac:chgData name="Shankar Murthy YS" userId="79238cb8-bda1-47c3-bd65-19a37158c4d5" providerId="ADAL" clId="{79E7E0DC-03C5-444E-9EBC-F3C18BDEA995}" dt="2024-06-04T09:40:38.253" v="6407" actId="164"/>
          <ac:spMkLst>
            <pc:docMk/>
            <pc:sldMk cId="27083940" sldId="272"/>
            <ac:spMk id="7" creationId="{C73C2C25-74BD-2DA4-D585-7EB1167D254B}"/>
          </ac:spMkLst>
        </pc:spChg>
        <pc:spChg chg="mod topLvl">
          <ac:chgData name="Shankar Murthy YS" userId="79238cb8-bda1-47c3-bd65-19a37158c4d5" providerId="ADAL" clId="{79E7E0DC-03C5-444E-9EBC-F3C18BDEA995}" dt="2024-06-04T09:40:38.253" v="6407" actId="164"/>
          <ac:spMkLst>
            <pc:docMk/>
            <pc:sldMk cId="27083940" sldId="272"/>
            <ac:spMk id="8" creationId="{197363D0-0DD3-FDC5-DB51-924ED8211EB7}"/>
          </ac:spMkLst>
        </pc:spChg>
        <pc:spChg chg="mod topLvl">
          <ac:chgData name="Shankar Murthy YS" userId="79238cb8-bda1-47c3-bd65-19a37158c4d5" providerId="ADAL" clId="{79E7E0DC-03C5-444E-9EBC-F3C18BDEA995}" dt="2024-06-04T09:40:47.824" v="6408" actId="164"/>
          <ac:spMkLst>
            <pc:docMk/>
            <pc:sldMk cId="27083940" sldId="272"/>
            <ac:spMk id="9" creationId="{46D866D8-894D-DCFB-1618-C1370839C3E8}"/>
          </ac:spMkLst>
        </pc:spChg>
        <pc:spChg chg="mod topLvl">
          <ac:chgData name="Shankar Murthy YS" userId="79238cb8-bda1-47c3-bd65-19a37158c4d5" providerId="ADAL" clId="{79E7E0DC-03C5-444E-9EBC-F3C18BDEA995}" dt="2024-06-04T09:40:47.824" v="6408" actId="164"/>
          <ac:spMkLst>
            <pc:docMk/>
            <pc:sldMk cId="27083940" sldId="272"/>
            <ac:spMk id="10" creationId="{857388CC-3EAA-1C59-7723-1624D28E8E83}"/>
          </ac:spMkLst>
        </pc:spChg>
        <pc:spChg chg="mod topLvl">
          <ac:chgData name="Shankar Murthy YS" userId="79238cb8-bda1-47c3-bd65-19a37158c4d5" providerId="ADAL" clId="{79E7E0DC-03C5-444E-9EBC-F3C18BDEA995}" dt="2024-06-04T09:40:54.142" v="6409" actId="164"/>
          <ac:spMkLst>
            <pc:docMk/>
            <pc:sldMk cId="27083940" sldId="272"/>
            <ac:spMk id="11" creationId="{0E6D0DED-F731-6A88-C223-53080C9FAB8E}"/>
          </ac:spMkLst>
        </pc:spChg>
        <pc:spChg chg="mod topLvl">
          <ac:chgData name="Shankar Murthy YS" userId="79238cb8-bda1-47c3-bd65-19a37158c4d5" providerId="ADAL" clId="{79E7E0DC-03C5-444E-9EBC-F3C18BDEA995}" dt="2024-06-04T09:40:54.142" v="6409" actId="164"/>
          <ac:spMkLst>
            <pc:docMk/>
            <pc:sldMk cId="27083940" sldId="272"/>
            <ac:spMk id="12" creationId="{5491240D-55DF-E63B-6ACA-2A8066A9A8B0}"/>
          </ac:spMkLst>
        </pc:spChg>
        <pc:grpChg chg="del mod">
          <ac:chgData name="Shankar Murthy YS" userId="79238cb8-bda1-47c3-bd65-19a37158c4d5" providerId="ADAL" clId="{79E7E0DC-03C5-444E-9EBC-F3C18BDEA995}" dt="2024-06-04T09:40:17.312" v="6406" actId="165"/>
          <ac:grpSpMkLst>
            <pc:docMk/>
            <pc:sldMk cId="27083940" sldId="272"/>
            <ac:grpSpMk id="6" creationId="{382D4E0B-EFF7-D906-5E79-36127E5B6763}"/>
          </ac:grpSpMkLst>
        </pc:grpChg>
        <pc:grpChg chg="add mod">
          <ac:chgData name="Shankar Murthy YS" userId="79238cb8-bda1-47c3-bd65-19a37158c4d5" providerId="ADAL" clId="{79E7E0DC-03C5-444E-9EBC-F3C18BDEA995}" dt="2024-06-04T09:40:38.253" v="6407" actId="164"/>
          <ac:grpSpMkLst>
            <pc:docMk/>
            <pc:sldMk cId="27083940" sldId="272"/>
            <ac:grpSpMk id="13" creationId="{3C4885DA-8AC6-42BE-4019-C8DAF16B4EA8}"/>
          </ac:grpSpMkLst>
        </pc:grpChg>
        <pc:grpChg chg="add mod">
          <ac:chgData name="Shankar Murthy YS" userId="79238cb8-bda1-47c3-bd65-19a37158c4d5" providerId="ADAL" clId="{79E7E0DC-03C5-444E-9EBC-F3C18BDEA995}" dt="2024-06-04T09:40:47.824" v="6408" actId="164"/>
          <ac:grpSpMkLst>
            <pc:docMk/>
            <pc:sldMk cId="27083940" sldId="272"/>
            <ac:grpSpMk id="14" creationId="{B4111E94-9A87-C413-3027-DD4CB9A642B1}"/>
          </ac:grpSpMkLst>
        </pc:grpChg>
        <pc:grpChg chg="add mod">
          <ac:chgData name="Shankar Murthy YS" userId="79238cb8-bda1-47c3-bd65-19a37158c4d5" providerId="ADAL" clId="{79E7E0DC-03C5-444E-9EBC-F3C18BDEA995}" dt="2024-06-04T09:40:54.142" v="6409" actId="164"/>
          <ac:grpSpMkLst>
            <pc:docMk/>
            <pc:sldMk cId="27083940" sldId="272"/>
            <ac:grpSpMk id="15" creationId="{5103DFFC-F9BF-58C0-D24E-3C29AB8A0090}"/>
          </ac:grpSpMkLst>
        </pc:grpChg>
        <pc:graphicFrameChg chg="add del mod modGraphic">
          <ac:chgData name="Shankar Murthy YS" userId="79238cb8-bda1-47c3-bd65-19a37158c4d5" providerId="ADAL" clId="{79E7E0DC-03C5-444E-9EBC-F3C18BDEA995}" dt="2024-06-04T09:40:00.209" v="6405" actId="18245"/>
          <ac:graphicFrameMkLst>
            <pc:docMk/>
            <pc:sldMk cId="27083940" sldId="272"/>
            <ac:graphicFrameMk id="5" creationId="{B9777C5E-B00A-BDD6-E206-A4ECCAB47963}"/>
          </ac:graphicFrameMkLst>
        </pc:graphicFrameChg>
      </pc:sldChg>
      <pc:sldChg chg="addSp delSp modSp new mod ord modAnim">
        <pc:chgData name="Shankar Murthy YS" userId="79238cb8-bda1-47c3-bd65-19a37158c4d5" providerId="ADAL" clId="{79E7E0DC-03C5-444E-9EBC-F3C18BDEA995}" dt="2024-06-04T12:00:44.183" v="6940"/>
        <pc:sldMkLst>
          <pc:docMk/>
          <pc:sldMk cId="2604998446" sldId="273"/>
        </pc:sldMkLst>
        <pc:spChg chg="del mod">
          <ac:chgData name="Shankar Murthy YS" userId="79238cb8-bda1-47c3-bd65-19a37158c4d5" providerId="ADAL" clId="{79E7E0DC-03C5-444E-9EBC-F3C18BDEA995}" dt="2024-06-04T09:45:58.432" v="6433" actId="478"/>
          <ac:spMkLst>
            <pc:docMk/>
            <pc:sldMk cId="2604998446" sldId="273"/>
            <ac:spMk id="2" creationId="{6128AB0B-315F-5F6B-7E39-BFCD3441047D}"/>
          </ac:spMkLst>
        </pc:spChg>
        <pc:spChg chg="del">
          <ac:chgData name="Shankar Murthy YS" userId="79238cb8-bda1-47c3-bd65-19a37158c4d5" providerId="ADAL" clId="{79E7E0DC-03C5-444E-9EBC-F3C18BDEA995}" dt="2024-06-04T09:44:42.189" v="6431" actId="478"/>
          <ac:spMkLst>
            <pc:docMk/>
            <pc:sldMk cId="2604998446" sldId="273"/>
            <ac:spMk id="3" creationId="{234CA55E-2A99-B3E1-0238-7C21F3504A9A}"/>
          </ac:spMkLst>
        </pc:spChg>
        <pc:spChg chg="mod">
          <ac:chgData name="Shankar Murthy YS" userId="79238cb8-bda1-47c3-bd65-19a37158c4d5" providerId="ADAL" clId="{79E7E0DC-03C5-444E-9EBC-F3C18BDEA995}" dt="2024-06-04T10:01:23.608" v="6561" actId="20577"/>
          <ac:spMkLst>
            <pc:docMk/>
            <pc:sldMk cId="2604998446" sldId="273"/>
            <ac:spMk id="4" creationId="{BDA829EA-39FA-9AC6-1EDE-84B439BEEE4F}"/>
          </ac:spMkLst>
        </pc:spChg>
        <pc:spChg chg="add mod">
          <ac:chgData name="Shankar Murthy YS" userId="79238cb8-bda1-47c3-bd65-19a37158c4d5" providerId="ADAL" clId="{79E7E0DC-03C5-444E-9EBC-F3C18BDEA995}" dt="2024-06-04T09:58:16.049" v="6532" actId="113"/>
          <ac:spMkLst>
            <pc:docMk/>
            <pc:sldMk cId="2604998446" sldId="273"/>
            <ac:spMk id="5" creationId="{AAF17652-2C18-88F5-F74D-135F925400D6}"/>
          </ac:spMkLst>
        </pc:spChg>
        <pc:spChg chg="add mod">
          <ac:chgData name="Shankar Murthy YS" userId="79238cb8-bda1-47c3-bd65-19a37158c4d5" providerId="ADAL" clId="{79E7E0DC-03C5-444E-9EBC-F3C18BDEA995}" dt="2024-06-04T09:58:12.030" v="6531" actId="2711"/>
          <ac:spMkLst>
            <pc:docMk/>
            <pc:sldMk cId="2604998446" sldId="273"/>
            <ac:spMk id="8" creationId="{496DA7DD-61F6-16F6-2754-D6355496DBEF}"/>
          </ac:spMkLst>
        </pc:spChg>
        <pc:picChg chg="add mod modCrop">
          <ac:chgData name="Shankar Murthy YS" userId="79238cb8-bda1-47c3-bd65-19a37158c4d5" providerId="ADAL" clId="{79E7E0DC-03C5-444E-9EBC-F3C18BDEA995}" dt="2024-06-04T09:54:38.151" v="6471" actId="1076"/>
          <ac:picMkLst>
            <pc:docMk/>
            <pc:sldMk cId="2604998446" sldId="273"/>
            <ac:picMk id="7" creationId="{F0084FB2-BDF2-8AB1-4921-AA9A31D534A6}"/>
          </ac:picMkLst>
        </pc:picChg>
      </pc:sldChg>
      <pc:sldChg chg="addSp delSp modSp new mod modTransition modAnim">
        <pc:chgData name="Shankar Murthy YS" userId="79238cb8-bda1-47c3-bd65-19a37158c4d5" providerId="ADAL" clId="{79E7E0DC-03C5-444E-9EBC-F3C18BDEA995}" dt="2024-06-04T12:36:13.160" v="7017"/>
        <pc:sldMkLst>
          <pc:docMk/>
          <pc:sldMk cId="2870141742" sldId="274"/>
        </pc:sldMkLst>
        <pc:spChg chg="del mod">
          <ac:chgData name="Shankar Murthy YS" userId="79238cb8-bda1-47c3-bd65-19a37158c4d5" providerId="ADAL" clId="{79E7E0DC-03C5-444E-9EBC-F3C18BDEA995}" dt="2024-06-04T10:59:05.383" v="6620" actId="1032"/>
          <ac:spMkLst>
            <pc:docMk/>
            <pc:sldMk cId="2870141742" sldId="274"/>
            <ac:spMk id="2" creationId="{9F1768E0-2DC8-E0EE-6835-092972C68279}"/>
          </ac:spMkLst>
        </pc:spChg>
        <pc:spChg chg="del">
          <ac:chgData name="Shankar Murthy YS" userId="79238cb8-bda1-47c3-bd65-19a37158c4d5" providerId="ADAL" clId="{79E7E0DC-03C5-444E-9EBC-F3C18BDEA995}" dt="2024-06-04T10:25:14.784" v="6618" actId="478"/>
          <ac:spMkLst>
            <pc:docMk/>
            <pc:sldMk cId="2870141742" sldId="274"/>
            <ac:spMk id="3" creationId="{A940466C-F3C8-0285-D9A0-1AE6D9981B92}"/>
          </ac:spMkLst>
        </pc:spChg>
        <pc:spChg chg="mod">
          <ac:chgData name="Shankar Murthy YS" userId="79238cb8-bda1-47c3-bd65-19a37158c4d5" providerId="ADAL" clId="{79E7E0DC-03C5-444E-9EBC-F3C18BDEA995}" dt="2024-06-04T12:00:17.901" v="6938" actId="207"/>
          <ac:spMkLst>
            <pc:docMk/>
            <pc:sldMk cId="2870141742" sldId="274"/>
            <ac:spMk id="4" creationId="{3D82D67E-7811-10B9-F89A-49BAB47655F6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7" creationId="{39EB4C53-7593-4866-145F-A70C2601A370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8" creationId="{126929ED-C50F-4A3F-876D-CDB8FC55ACD3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9" creationId="{C22325E5-85DD-3191-963C-F0976EE32595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10" creationId="{4A68A29D-4401-38D3-3F51-FF26FF1B9696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11" creationId="{F6837E95-95FE-5E8E-C747-ADA799B81E17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12" creationId="{239917CB-B7C8-0F4E-42D4-5B5B12C86904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13" creationId="{C4671221-1D14-AF28-2016-6F2FE1AA5B82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14" creationId="{6302A86B-E629-77EF-F308-7B017F6A9E34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15" creationId="{E828ADB0-090B-488C-4B8A-8DF1211D55A0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16" creationId="{2547EBD0-58CD-CEC4-E0BF-470E72193C01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17" creationId="{59DC2F48-1D6D-CD54-C706-A2DCFF0EEA7A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18" creationId="{FF1F3EDD-A3EB-9782-1064-453FF2FADE34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19" creationId="{3DD07612-57FA-F621-0643-A57D85A82939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20" creationId="{E85306A0-E7B5-D0A2-51D6-0667E8BBF8C5}"/>
          </ac:spMkLst>
        </pc:spChg>
        <pc:spChg chg="mod topLvl">
          <ac:chgData name="Shankar Murthy YS" userId="79238cb8-bda1-47c3-bd65-19a37158c4d5" providerId="ADAL" clId="{79E7E0DC-03C5-444E-9EBC-F3C18BDEA995}" dt="2024-06-04T12:34:46.367" v="7009" actId="18245"/>
          <ac:spMkLst>
            <pc:docMk/>
            <pc:sldMk cId="2870141742" sldId="274"/>
            <ac:spMk id="21" creationId="{F0BAD2AB-3DF9-2507-C0AD-C4BC9B21ABEA}"/>
          </ac:spMkLst>
        </pc:spChg>
        <pc:spChg chg="mod topLvl">
          <ac:chgData name="Shankar Murthy YS" userId="79238cb8-bda1-47c3-bd65-19a37158c4d5" providerId="ADAL" clId="{79E7E0DC-03C5-444E-9EBC-F3C18BDEA995}" dt="2024-06-04T12:34:45.857" v="7008" actId="165"/>
          <ac:spMkLst>
            <pc:docMk/>
            <pc:sldMk cId="2870141742" sldId="274"/>
            <ac:spMk id="22" creationId="{D8717280-8FDC-A12B-3F90-4FD7A04D00F9}"/>
          </ac:spMkLst>
        </pc:spChg>
        <pc:grpChg chg="add del mod">
          <ac:chgData name="Shankar Murthy YS" userId="79238cb8-bda1-47c3-bd65-19a37158c4d5" providerId="ADAL" clId="{79E7E0DC-03C5-444E-9EBC-F3C18BDEA995}" dt="2024-06-04T12:34:46.367" v="7009" actId="18245"/>
          <ac:grpSpMkLst>
            <pc:docMk/>
            <pc:sldMk cId="2870141742" sldId="274"/>
            <ac:grpSpMk id="6" creationId="{4ACCCE6B-2063-5907-576B-D6876ACADB88}"/>
          </ac:grpSpMkLst>
        </pc:grpChg>
        <pc:graphicFrameChg chg="add del mod modGraphic">
          <ac:chgData name="Shankar Murthy YS" userId="79238cb8-bda1-47c3-bd65-19a37158c4d5" providerId="ADAL" clId="{79E7E0DC-03C5-444E-9EBC-F3C18BDEA995}" dt="2024-06-04T12:34:46.367" v="7009" actId="18245"/>
          <ac:graphicFrameMkLst>
            <pc:docMk/>
            <pc:sldMk cId="2870141742" sldId="274"/>
            <ac:graphicFrameMk id="5" creationId="{6E34D396-DA8A-1FA6-F0D2-DC0EBF77BF25}"/>
          </ac:graphicFrameMkLst>
        </pc:graphicFrameChg>
      </pc:sldChg>
      <pc:sldChg chg="new">
        <pc:chgData name="Shankar Murthy YS" userId="79238cb8-bda1-47c3-bd65-19a37158c4d5" providerId="ADAL" clId="{79E7E0DC-03C5-444E-9EBC-F3C18BDEA995}" dt="2024-06-04T12:37:28.482" v="7018" actId="680"/>
        <pc:sldMkLst>
          <pc:docMk/>
          <pc:sldMk cId="2005598285" sldId="275"/>
        </pc:sldMkLst>
      </pc:sldChg>
      <pc:sldChg chg="new del ord">
        <pc:chgData name="Shankar Murthy YS" userId="79238cb8-bda1-47c3-bd65-19a37158c4d5" providerId="ADAL" clId="{79E7E0DC-03C5-444E-9EBC-F3C18BDEA995}" dt="2024-06-04T12:02:43.093" v="6941" actId="2696"/>
        <pc:sldMkLst>
          <pc:docMk/>
          <pc:sldMk cId="2106022807" sldId="275"/>
        </pc:sldMkLst>
      </pc:sldChg>
      <pc:sldChg chg="addSp delSp modSp new mod ord delAnim modAnim">
        <pc:chgData name="Shankar Murthy YS" userId="79238cb8-bda1-47c3-bd65-19a37158c4d5" providerId="ADAL" clId="{79E7E0DC-03C5-444E-9EBC-F3C18BDEA995}" dt="2024-06-04T13:12:23.996" v="7389" actId="3626"/>
        <pc:sldMkLst>
          <pc:docMk/>
          <pc:sldMk cId="605989819" sldId="276"/>
        </pc:sldMkLst>
        <pc:spChg chg="del">
          <ac:chgData name="Shankar Murthy YS" userId="79238cb8-bda1-47c3-bd65-19a37158c4d5" providerId="ADAL" clId="{79E7E0DC-03C5-444E-9EBC-F3C18BDEA995}" dt="2024-06-04T12:37:41.289" v="7020" actId="478"/>
          <ac:spMkLst>
            <pc:docMk/>
            <pc:sldMk cId="605989819" sldId="276"/>
            <ac:spMk id="2" creationId="{4293F1E6-7F1F-853C-2E16-195A4CECEB6A}"/>
          </ac:spMkLst>
        </pc:spChg>
        <pc:spChg chg="del">
          <ac:chgData name="Shankar Murthy YS" userId="79238cb8-bda1-47c3-bd65-19a37158c4d5" providerId="ADAL" clId="{79E7E0DC-03C5-444E-9EBC-F3C18BDEA995}" dt="2024-06-04T12:37:44.687" v="7021" actId="478"/>
          <ac:spMkLst>
            <pc:docMk/>
            <pc:sldMk cId="605989819" sldId="276"/>
            <ac:spMk id="3" creationId="{C4C490ED-A9FE-4A64-CDE9-06D1DFA949A5}"/>
          </ac:spMkLst>
        </pc:spChg>
        <pc:spChg chg="mod">
          <ac:chgData name="Shankar Murthy YS" userId="79238cb8-bda1-47c3-bd65-19a37158c4d5" providerId="ADAL" clId="{79E7E0DC-03C5-444E-9EBC-F3C18BDEA995}" dt="2024-06-04T12:44:24.307" v="7146" actId="207"/>
          <ac:spMkLst>
            <pc:docMk/>
            <pc:sldMk cId="605989819" sldId="276"/>
            <ac:spMk id="4" creationId="{6B50C0DA-8A6C-D0B3-C1A7-89BFEA4772C0}"/>
          </ac:spMkLst>
        </pc:spChg>
        <pc:spChg chg="add del mod">
          <ac:chgData name="Shankar Murthy YS" userId="79238cb8-bda1-47c3-bd65-19a37158c4d5" providerId="ADAL" clId="{79E7E0DC-03C5-444E-9EBC-F3C18BDEA995}" dt="2024-06-04T12:49:08.549" v="7239" actId="478"/>
          <ac:spMkLst>
            <pc:docMk/>
            <pc:sldMk cId="605989819" sldId="276"/>
            <ac:spMk id="5" creationId="{D349D0B4-4068-8799-2810-9B130E65678A}"/>
          </ac:spMkLst>
        </pc:spChg>
        <pc:graphicFrameChg chg="add mod modGraphic">
          <ac:chgData name="Shankar Murthy YS" userId="79238cb8-bda1-47c3-bd65-19a37158c4d5" providerId="ADAL" clId="{79E7E0DC-03C5-444E-9EBC-F3C18BDEA995}" dt="2024-06-04T13:12:23.996" v="7389" actId="3626"/>
          <ac:graphicFrameMkLst>
            <pc:docMk/>
            <pc:sldMk cId="605989819" sldId="276"/>
            <ac:graphicFrameMk id="7" creationId="{34DF4972-2ACB-80A6-8B83-CCD416AD137D}"/>
          </ac:graphicFrameMkLst>
        </pc:graphicFrameChg>
        <pc:picChg chg="add del mod">
          <ac:chgData name="Shankar Murthy YS" userId="79238cb8-bda1-47c3-bd65-19a37158c4d5" providerId="ADAL" clId="{79E7E0DC-03C5-444E-9EBC-F3C18BDEA995}" dt="2024-06-04T12:49:12.588" v="7241" actId="478"/>
          <ac:picMkLst>
            <pc:docMk/>
            <pc:sldMk cId="605989819" sldId="276"/>
            <ac:picMk id="6" creationId="{93634368-C799-2E40-157B-2F2E55888CDD}"/>
          </ac:picMkLst>
        </pc:picChg>
      </pc:sldChg>
      <pc:sldChg chg="new del">
        <pc:chgData name="Shankar Murthy YS" userId="79238cb8-bda1-47c3-bd65-19a37158c4d5" providerId="ADAL" clId="{79E7E0DC-03C5-444E-9EBC-F3C18BDEA995}" dt="2024-06-11T07:54:41.837" v="7464" actId="680"/>
        <pc:sldMkLst>
          <pc:docMk/>
          <pc:sldMk cId="1037686363" sldId="277"/>
        </pc:sldMkLst>
      </pc:sldChg>
      <pc:sldChg chg="new del">
        <pc:chgData name="Shankar Murthy YS" userId="79238cb8-bda1-47c3-bd65-19a37158c4d5" providerId="ADAL" clId="{79E7E0DC-03C5-444E-9EBC-F3C18BDEA995}" dt="2024-06-11T07:54:47.159" v="7466" actId="680"/>
        <pc:sldMkLst>
          <pc:docMk/>
          <pc:sldMk cId="3333678437" sldId="277"/>
        </pc:sldMkLst>
      </pc:sldChg>
      <pc:sldChg chg="addSp delSp modSp new del mod">
        <pc:chgData name="Shankar Murthy YS" userId="79238cb8-bda1-47c3-bd65-19a37158c4d5" providerId="ADAL" clId="{79E7E0DC-03C5-444E-9EBC-F3C18BDEA995}" dt="2024-06-11T07:56:15.872" v="7523" actId="2696"/>
        <pc:sldMkLst>
          <pc:docMk/>
          <pc:sldMk cId="3572443090" sldId="277"/>
        </pc:sldMkLst>
        <pc:spChg chg="add del">
          <ac:chgData name="Shankar Murthy YS" userId="79238cb8-bda1-47c3-bd65-19a37158c4d5" providerId="ADAL" clId="{79E7E0DC-03C5-444E-9EBC-F3C18BDEA995}" dt="2024-06-11T07:56:09.102" v="7521" actId="478"/>
          <ac:spMkLst>
            <pc:docMk/>
            <pc:sldMk cId="3572443090" sldId="277"/>
            <ac:spMk id="2" creationId="{8EE3002F-FAB1-0B06-2020-C65D1642482D}"/>
          </ac:spMkLst>
        </pc:spChg>
        <pc:spChg chg="add del">
          <ac:chgData name="Shankar Murthy YS" userId="79238cb8-bda1-47c3-bd65-19a37158c4d5" providerId="ADAL" clId="{79E7E0DC-03C5-444E-9EBC-F3C18BDEA995}" dt="2024-06-11T07:56:09.747" v="7522" actId="478"/>
          <ac:spMkLst>
            <pc:docMk/>
            <pc:sldMk cId="3572443090" sldId="277"/>
            <ac:spMk id="3" creationId="{8FF3133A-A1E7-57F3-5564-1CCC3048B16A}"/>
          </ac:spMkLst>
        </pc:spChg>
        <pc:spChg chg="mod">
          <ac:chgData name="Shankar Murthy YS" userId="79238cb8-bda1-47c3-bd65-19a37158c4d5" providerId="ADAL" clId="{79E7E0DC-03C5-444E-9EBC-F3C18BDEA995}" dt="2024-06-11T07:55:05.959" v="7518" actId="20577"/>
          <ac:spMkLst>
            <pc:docMk/>
            <pc:sldMk cId="3572443090" sldId="277"/>
            <ac:spMk id="4" creationId="{636A8F29-4E4F-CE37-FE85-F2ECBF7EEF4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ZxsOIh5CJvk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ZxsOIh5CJv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AFFAA-3E6D-4BFE-9CD1-1FA6CA844F75}" type="doc">
      <dgm:prSet loTypeId="urn:microsoft.com/office/officeart/2005/8/layout/default" loCatId="list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6C45B578-BCBA-408A-894C-71E96100D8EA}">
      <dgm:prSet phldrT="[Text]" custT="1"/>
      <dgm:spPr/>
      <dgm:t>
        <a:bodyPr/>
        <a:lstStyle/>
        <a:p>
          <a:r>
            <a:rPr lang="en-IN" sz="1400" b="1" i="0" dirty="0">
              <a:effectLst/>
            </a:rPr>
            <a:t>Tally 3.0:</a:t>
          </a:r>
          <a:r>
            <a:rPr lang="en-US" sz="1400" b="0" i="0" dirty="0">
              <a:effectLst/>
            </a:rPr>
            <a:t> 1990 with accounting features it’s DOS based version</a:t>
          </a:r>
          <a:endParaRPr lang="en-IN" sz="1400" dirty="0"/>
        </a:p>
      </dgm:t>
    </dgm:pt>
    <dgm:pt modelId="{DA6E5DB2-8B70-4072-8E38-4C57AAB8BCBB}" type="parTrans" cxnId="{5C4E41A8-3313-4269-AEC0-E17E3F984987}">
      <dgm:prSet/>
      <dgm:spPr/>
      <dgm:t>
        <a:bodyPr/>
        <a:lstStyle/>
        <a:p>
          <a:endParaRPr lang="en-IN" sz="1400"/>
        </a:p>
      </dgm:t>
    </dgm:pt>
    <dgm:pt modelId="{2D17CD71-7805-4B28-85B5-2E1C8DC6B936}" type="sibTrans" cxnId="{5C4E41A8-3313-4269-AEC0-E17E3F984987}">
      <dgm:prSet/>
      <dgm:spPr/>
      <dgm:t>
        <a:bodyPr/>
        <a:lstStyle/>
        <a:p>
          <a:endParaRPr lang="en-IN" sz="1400"/>
        </a:p>
      </dgm:t>
    </dgm:pt>
    <dgm:pt modelId="{63F561B6-6CB5-4A79-8128-29F8E4035A6F}">
      <dgm:prSet phldrT="[Text]" custT="1"/>
      <dgm:spPr/>
      <dgm:t>
        <a:bodyPr/>
        <a:lstStyle/>
        <a:p>
          <a:r>
            <a:rPr lang="en-US" sz="1400" b="1" dirty="0"/>
            <a:t>Tally 5: </a:t>
          </a:r>
          <a:r>
            <a:rPr lang="en-US" sz="1400" b="0" dirty="0"/>
            <a:t>First version compatible with Windows OS</a:t>
          </a:r>
          <a:endParaRPr lang="en-IN" sz="1400" b="0" dirty="0"/>
        </a:p>
      </dgm:t>
    </dgm:pt>
    <dgm:pt modelId="{C032715C-CF24-4B27-80AB-E024ECD223BB}" type="parTrans" cxnId="{19225C4F-38BD-4D58-AE00-45F5F35A3C71}">
      <dgm:prSet/>
      <dgm:spPr/>
      <dgm:t>
        <a:bodyPr/>
        <a:lstStyle/>
        <a:p>
          <a:endParaRPr lang="en-IN" sz="1400"/>
        </a:p>
      </dgm:t>
    </dgm:pt>
    <dgm:pt modelId="{DE798C12-223F-444E-8498-9AF44A834F2F}" type="sibTrans" cxnId="{19225C4F-38BD-4D58-AE00-45F5F35A3C71}">
      <dgm:prSet/>
      <dgm:spPr/>
      <dgm:t>
        <a:bodyPr/>
        <a:lstStyle/>
        <a:p>
          <a:endParaRPr lang="en-IN" sz="1400"/>
        </a:p>
      </dgm:t>
    </dgm:pt>
    <dgm:pt modelId="{FC64F7DF-3A58-47E7-91A4-FBA01FA0883B}">
      <dgm:prSet phldrT="[Text]" custT="1"/>
      <dgm:spPr/>
      <dgm:t>
        <a:bodyPr/>
        <a:lstStyle/>
        <a:p>
          <a:r>
            <a:rPr lang="en-US" sz="1400" b="1" dirty="0"/>
            <a:t>Tally 5.4: </a:t>
          </a:r>
          <a:r>
            <a:rPr lang="en-US" sz="1400" dirty="0"/>
            <a:t>This version was released in 1996. with import capability</a:t>
          </a:r>
          <a:endParaRPr lang="en-IN" sz="1400" dirty="0"/>
        </a:p>
      </dgm:t>
    </dgm:pt>
    <dgm:pt modelId="{7CC2B30C-57D8-4174-A366-091F2F9FE73D}" type="parTrans" cxnId="{0C77DBF9-55A1-42DD-B86D-AD99CAAD487E}">
      <dgm:prSet/>
      <dgm:spPr/>
      <dgm:t>
        <a:bodyPr/>
        <a:lstStyle/>
        <a:p>
          <a:endParaRPr lang="en-IN" sz="1400"/>
        </a:p>
      </dgm:t>
    </dgm:pt>
    <dgm:pt modelId="{3FE63050-D122-41B0-A965-BAE283BFC4A9}" type="sibTrans" cxnId="{0C77DBF9-55A1-42DD-B86D-AD99CAAD487E}">
      <dgm:prSet/>
      <dgm:spPr/>
      <dgm:t>
        <a:bodyPr/>
        <a:lstStyle/>
        <a:p>
          <a:endParaRPr lang="en-IN" sz="1400"/>
        </a:p>
      </dgm:t>
    </dgm:pt>
    <dgm:pt modelId="{9602EF78-72EF-48BF-9594-344EDC52D7B0}">
      <dgm:prSet phldrT="[Text]" custT="1"/>
      <dgm:spPr/>
      <dgm:t>
        <a:bodyPr/>
        <a:lstStyle/>
        <a:p>
          <a:r>
            <a:rPr lang="en-IN" sz="1400" b="0" dirty="0"/>
            <a:t>Tally 4.5: </a:t>
          </a:r>
          <a:r>
            <a:rPr lang="en-US" sz="1400" dirty="0"/>
            <a:t>1994  minor enhancements supported</a:t>
          </a:r>
          <a:endParaRPr lang="en-IN" sz="1400" dirty="0"/>
        </a:p>
      </dgm:t>
    </dgm:pt>
    <dgm:pt modelId="{3F84CD15-5FC0-4A95-9945-AA595AFB7BAD}" type="sibTrans" cxnId="{9BDF318F-413C-495D-BA8E-836DEE0AB6EE}">
      <dgm:prSet/>
      <dgm:spPr/>
      <dgm:t>
        <a:bodyPr/>
        <a:lstStyle/>
        <a:p>
          <a:endParaRPr lang="en-IN" sz="1400"/>
        </a:p>
      </dgm:t>
    </dgm:pt>
    <dgm:pt modelId="{DE6B0664-83F2-4958-B130-1F7ED68F2D14}" type="parTrans" cxnId="{9BDF318F-413C-495D-BA8E-836DEE0AB6EE}">
      <dgm:prSet/>
      <dgm:spPr/>
      <dgm:t>
        <a:bodyPr/>
        <a:lstStyle/>
        <a:p>
          <a:endParaRPr lang="en-IN" sz="1400"/>
        </a:p>
      </dgm:t>
    </dgm:pt>
    <dgm:pt modelId="{8FE675BE-7CF5-4572-8184-84E47F72DAC4}">
      <dgm:prSet phldrT="[Text]" custT="1"/>
      <dgm:spPr/>
      <dgm:t>
        <a:bodyPr/>
        <a:lstStyle/>
        <a:p>
          <a:r>
            <a:rPr lang="en-US" sz="1400" b="1" dirty="0"/>
            <a:t>Tally 6.3 :</a:t>
          </a:r>
          <a:r>
            <a:rPr lang="en-US" sz="1400" dirty="0"/>
            <a:t>2001 with ODBC and Data Sync </a:t>
          </a:r>
          <a:endParaRPr lang="en-IN" sz="1400" dirty="0"/>
        </a:p>
      </dgm:t>
    </dgm:pt>
    <dgm:pt modelId="{6585185F-EFE2-403D-865E-3E85D9CC5FEE}" type="parTrans" cxnId="{387306C3-740C-4640-9FC5-17793CF6F2FA}">
      <dgm:prSet/>
      <dgm:spPr/>
      <dgm:t>
        <a:bodyPr/>
        <a:lstStyle/>
        <a:p>
          <a:endParaRPr lang="en-IN" sz="1400"/>
        </a:p>
      </dgm:t>
    </dgm:pt>
    <dgm:pt modelId="{B9C3ED8C-20E4-4673-A53A-E478FB5D96E4}" type="sibTrans" cxnId="{387306C3-740C-4640-9FC5-17793CF6F2FA}">
      <dgm:prSet/>
      <dgm:spPr/>
      <dgm:t>
        <a:bodyPr/>
        <a:lstStyle/>
        <a:p>
          <a:endParaRPr lang="en-IN" sz="1400"/>
        </a:p>
      </dgm:t>
    </dgm:pt>
    <dgm:pt modelId="{E8BEF110-74BA-48DC-99DA-9099E5231FAE}">
      <dgm:prSet phldrT="[Text]" custT="1"/>
      <dgm:spPr/>
      <dgm:t>
        <a:bodyPr/>
        <a:lstStyle/>
        <a:p>
          <a:r>
            <a:rPr lang="en-US" sz="1400" b="1" dirty="0"/>
            <a:t>Tally 7.2-</a:t>
          </a:r>
          <a:r>
            <a:rPr lang="en-US" sz="1400" b="0" dirty="0"/>
            <a:t>2005</a:t>
          </a:r>
          <a:r>
            <a:rPr lang="en-US" sz="1400" dirty="0"/>
            <a:t> with VAT and TDS and Service tax</a:t>
          </a:r>
          <a:endParaRPr lang="en-IN" sz="1400" dirty="0"/>
        </a:p>
      </dgm:t>
    </dgm:pt>
    <dgm:pt modelId="{DB696562-1E83-40A4-AB2D-22134019798C}" type="parTrans" cxnId="{A70CB7D3-3008-4A5B-9ACB-0FD65CD664DD}">
      <dgm:prSet/>
      <dgm:spPr/>
      <dgm:t>
        <a:bodyPr/>
        <a:lstStyle/>
        <a:p>
          <a:endParaRPr lang="en-IN" sz="1400"/>
        </a:p>
      </dgm:t>
    </dgm:pt>
    <dgm:pt modelId="{37A8703D-14E9-4C34-A35F-4C9DB94EBB09}" type="sibTrans" cxnId="{A70CB7D3-3008-4A5B-9ACB-0FD65CD664DD}">
      <dgm:prSet/>
      <dgm:spPr/>
      <dgm:t>
        <a:bodyPr/>
        <a:lstStyle/>
        <a:p>
          <a:endParaRPr lang="en-IN" sz="1400"/>
        </a:p>
      </dgm:t>
    </dgm:pt>
    <dgm:pt modelId="{7B8D7741-A5B7-4098-89AD-81B292148311}">
      <dgm:prSet phldrT="[Text]" custT="1"/>
      <dgm:spPr/>
      <dgm:t>
        <a:bodyPr/>
        <a:lstStyle/>
        <a:p>
          <a:r>
            <a:rPr lang="en-US" sz="1400" b="1" dirty="0"/>
            <a:t>Tally 8.1:</a:t>
          </a:r>
          <a:r>
            <a:rPr lang="en-US" sz="1400" dirty="0"/>
            <a:t>  2006  with 13 Indian Multilingual  Support</a:t>
          </a:r>
          <a:endParaRPr lang="en-IN" sz="1400" dirty="0"/>
        </a:p>
      </dgm:t>
    </dgm:pt>
    <dgm:pt modelId="{21939DAD-13D7-4FC5-9C69-1821D72D54D9}" type="parTrans" cxnId="{916C0E5B-D972-46DB-87F6-2A2807BFE89E}">
      <dgm:prSet/>
      <dgm:spPr/>
      <dgm:t>
        <a:bodyPr/>
        <a:lstStyle/>
        <a:p>
          <a:endParaRPr lang="en-IN" sz="1400"/>
        </a:p>
      </dgm:t>
    </dgm:pt>
    <dgm:pt modelId="{BF21E351-F48B-421D-B798-C2A3300CF567}" type="sibTrans" cxnId="{916C0E5B-D972-46DB-87F6-2A2807BFE89E}">
      <dgm:prSet/>
      <dgm:spPr/>
      <dgm:t>
        <a:bodyPr/>
        <a:lstStyle/>
        <a:p>
          <a:endParaRPr lang="en-IN" sz="1400"/>
        </a:p>
      </dgm:t>
    </dgm:pt>
    <dgm:pt modelId="{92FB3D49-A139-4C0B-BC4F-80D66BD6DDCD}">
      <dgm:prSet phldrT="[Text]" custT="1"/>
      <dgm:spPr/>
      <dgm:t>
        <a:bodyPr/>
        <a:lstStyle/>
        <a:p>
          <a:r>
            <a:rPr lang="en-US" sz="1400" b="1" dirty="0"/>
            <a:t>Tally 9.0 :2006 </a:t>
          </a:r>
          <a:r>
            <a:rPr lang="en-US" sz="1400" dirty="0"/>
            <a:t>with additional Indian language support</a:t>
          </a:r>
          <a:endParaRPr lang="en-IN" sz="1400" dirty="0"/>
        </a:p>
      </dgm:t>
    </dgm:pt>
    <dgm:pt modelId="{E99A499A-A458-4891-8FFE-BA9579A80A22}" type="parTrans" cxnId="{01A90D95-36C4-427D-A02B-2DB35C785791}">
      <dgm:prSet/>
      <dgm:spPr/>
      <dgm:t>
        <a:bodyPr/>
        <a:lstStyle/>
        <a:p>
          <a:endParaRPr lang="en-IN" sz="1400"/>
        </a:p>
      </dgm:t>
    </dgm:pt>
    <dgm:pt modelId="{F699A141-DFF6-4918-A8ED-DC528BCAF502}" type="sibTrans" cxnId="{01A90D95-36C4-427D-A02B-2DB35C785791}">
      <dgm:prSet/>
      <dgm:spPr/>
      <dgm:t>
        <a:bodyPr/>
        <a:lstStyle/>
        <a:p>
          <a:endParaRPr lang="en-IN" sz="1400"/>
        </a:p>
      </dgm:t>
    </dgm:pt>
    <dgm:pt modelId="{1948E912-8462-41AF-B31C-F47BBEB9DBF2}">
      <dgm:prSet phldrT="[Text]" custT="1"/>
      <dgm:spPr/>
      <dgm:t>
        <a:bodyPr/>
        <a:lstStyle/>
        <a:p>
          <a:r>
            <a:rPr lang="en-IN" sz="1400" b="1" dirty="0"/>
            <a:t>Tally.ERP9:</a:t>
          </a:r>
          <a:r>
            <a:rPr lang="en-IN" sz="1400" b="1" i="0" dirty="0"/>
            <a:t>2009</a:t>
          </a:r>
          <a:r>
            <a:rPr lang="en-IN" sz="1400" b="1" dirty="0"/>
            <a:t>   </a:t>
          </a:r>
        </a:p>
        <a:p>
          <a:r>
            <a:rPr lang="en-IN" sz="1400" dirty="0"/>
            <a:t>Remote Access capability with support centre and control centre capability</a:t>
          </a:r>
        </a:p>
      </dgm:t>
    </dgm:pt>
    <dgm:pt modelId="{C4D16ACF-BD7F-497F-B1B1-B21E054FF546}" type="parTrans" cxnId="{E58C63E2-261E-467F-8B46-B9288B0E5D8D}">
      <dgm:prSet/>
      <dgm:spPr/>
      <dgm:t>
        <a:bodyPr/>
        <a:lstStyle/>
        <a:p>
          <a:endParaRPr lang="en-IN" sz="1400"/>
        </a:p>
      </dgm:t>
    </dgm:pt>
    <dgm:pt modelId="{883E48D7-D96F-4703-A617-846A73E8D5E2}" type="sibTrans" cxnId="{E58C63E2-261E-467F-8B46-B9288B0E5D8D}">
      <dgm:prSet/>
      <dgm:spPr/>
      <dgm:t>
        <a:bodyPr/>
        <a:lstStyle/>
        <a:p>
          <a:endParaRPr lang="en-IN" sz="1400"/>
        </a:p>
      </dgm:t>
    </dgm:pt>
    <dgm:pt modelId="{8C8B0E81-243A-44DB-A910-3654A4E70283}">
      <dgm:prSet phldrT="[Text]" custT="1"/>
      <dgm:spPr/>
      <dgm:t>
        <a:bodyPr/>
        <a:lstStyle/>
        <a:p>
          <a:r>
            <a:rPr lang="en-IN" sz="1400" b="1" dirty="0"/>
            <a:t>TallyPrime:2020 </a:t>
          </a:r>
          <a:r>
            <a:rPr lang="en-IN" sz="1400" dirty="0"/>
            <a:t>with new user experience and simplified GST features</a:t>
          </a:r>
        </a:p>
      </dgm:t>
    </dgm:pt>
    <dgm:pt modelId="{4ED2D48E-CF95-4F2E-9DEB-640C5BF16D69}" type="parTrans" cxnId="{13D9053D-5F68-4C18-B109-CAB177BE3FCB}">
      <dgm:prSet/>
      <dgm:spPr/>
      <dgm:t>
        <a:bodyPr/>
        <a:lstStyle/>
        <a:p>
          <a:endParaRPr lang="en-IN" sz="1400"/>
        </a:p>
      </dgm:t>
    </dgm:pt>
    <dgm:pt modelId="{B0D5E358-5F61-4062-9B4E-43FAB2068BAA}" type="sibTrans" cxnId="{13D9053D-5F68-4C18-B109-CAB177BE3FCB}">
      <dgm:prSet/>
      <dgm:spPr/>
      <dgm:t>
        <a:bodyPr/>
        <a:lstStyle/>
        <a:p>
          <a:endParaRPr lang="en-IN" sz="1400"/>
        </a:p>
      </dgm:t>
    </dgm:pt>
    <dgm:pt modelId="{1924F6EA-8ABF-43F3-939A-9B0CDD3D8FF6}" type="pres">
      <dgm:prSet presAssocID="{8DEAFFAA-3E6D-4BFE-9CD1-1FA6CA844F75}" presName="diagram" presStyleCnt="0">
        <dgm:presLayoutVars>
          <dgm:dir/>
          <dgm:resizeHandles val="exact"/>
        </dgm:presLayoutVars>
      </dgm:prSet>
      <dgm:spPr/>
    </dgm:pt>
    <dgm:pt modelId="{25C92CC6-0563-4C28-BE98-5E954D9AF02A}" type="pres">
      <dgm:prSet presAssocID="{6C45B578-BCBA-408A-894C-71E96100D8EA}" presName="node" presStyleLbl="node1" presStyleIdx="0" presStyleCnt="10">
        <dgm:presLayoutVars>
          <dgm:bulletEnabled val="1"/>
        </dgm:presLayoutVars>
      </dgm:prSet>
      <dgm:spPr/>
    </dgm:pt>
    <dgm:pt modelId="{46B00079-0D0B-47CC-8D91-4CA2B27FF9EA}" type="pres">
      <dgm:prSet presAssocID="{2D17CD71-7805-4B28-85B5-2E1C8DC6B936}" presName="sibTrans" presStyleCnt="0"/>
      <dgm:spPr/>
    </dgm:pt>
    <dgm:pt modelId="{AE54701B-7EF1-44A6-A0BC-18B6DA5A1532}" type="pres">
      <dgm:prSet presAssocID="{9602EF78-72EF-48BF-9594-344EDC52D7B0}" presName="node" presStyleLbl="node1" presStyleIdx="1" presStyleCnt="10">
        <dgm:presLayoutVars>
          <dgm:bulletEnabled val="1"/>
        </dgm:presLayoutVars>
      </dgm:prSet>
      <dgm:spPr/>
    </dgm:pt>
    <dgm:pt modelId="{B99B8E39-EF2D-4ABC-8193-6D12EC21ADBF}" type="pres">
      <dgm:prSet presAssocID="{3F84CD15-5FC0-4A95-9945-AA595AFB7BAD}" presName="sibTrans" presStyleCnt="0"/>
      <dgm:spPr/>
    </dgm:pt>
    <dgm:pt modelId="{4BE5B9CC-96BC-41EA-8167-D4A32CDA58BF}" type="pres">
      <dgm:prSet presAssocID="{63F561B6-6CB5-4A79-8128-29F8E4035A6F}" presName="node" presStyleLbl="node1" presStyleIdx="2" presStyleCnt="10">
        <dgm:presLayoutVars>
          <dgm:bulletEnabled val="1"/>
        </dgm:presLayoutVars>
      </dgm:prSet>
      <dgm:spPr/>
    </dgm:pt>
    <dgm:pt modelId="{A2A4ECD5-1A08-4B5F-9369-EEAE55DA10EA}" type="pres">
      <dgm:prSet presAssocID="{DE798C12-223F-444E-8498-9AF44A834F2F}" presName="sibTrans" presStyleCnt="0"/>
      <dgm:spPr/>
    </dgm:pt>
    <dgm:pt modelId="{9EEF5D9E-D588-47D5-87FE-7296F38C98AE}" type="pres">
      <dgm:prSet presAssocID="{FC64F7DF-3A58-47E7-91A4-FBA01FA0883B}" presName="node" presStyleLbl="node1" presStyleIdx="3" presStyleCnt="10">
        <dgm:presLayoutVars>
          <dgm:bulletEnabled val="1"/>
        </dgm:presLayoutVars>
      </dgm:prSet>
      <dgm:spPr/>
    </dgm:pt>
    <dgm:pt modelId="{C1DC9079-06C5-41D8-AD37-935604B26CFA}" type="pres">
      <dgm:prSet presAssocID="{3FE63050-D122-41B0-A965-BAE283BFC4A9}" presName="sibTrans" presStyleCnt="0"/>
      <dgm:spPr/>
    </dgm:pt>
    <dgm:pt modelId="{3909055F-7248-4DD2-89E0-94F2B51AF9CF}" type="pres">
      <dgm:prSet presAssocID="{8FE675BE-7CF5-4572-8184-84E47F72DAC4}" presName="node" presStyleLbl="node1" presStyleIdx="4" presStyleCnt="10">
        <dgm:presLayoutVars>
          <dgm:bulletEnabled val="1"/>
        </dgm:presLayoutVars>
      </dgm:prSet>
      <dgm:spPr/>
    </dgm:pt>
    <dgm:pt modelId="{FFDE5946-9152-4204-A5E0-6CE6706E5C60}" type="pres">
      <dgm:prSet presAssocID="{B9C3ED8C-20E4-4673-A53A-E478FB5D96E4}" presName="sibTrans" presStyleCnt="0"/>
      <dgm:spPr/>
    </dgm:pt>
    <dgm:pt modelId="{8BF6ED77-D78D-416D-BED7-676616B7749A}" type="pres">
      <dgm:prSet presAssocID="{E8BEF110-74BA-48DC-99DA-9099E5231FAE}" presName="node" presStyleLbl="node1" presStyleIdx="5" presStyleCnt="10">
        <dgm:presLayoutVars>
          <dgm:bulletEnabled val="1"/>
        </dgm:presLayoutVars>
      </dgm:prSet>
      <dgm:spPr/>
    </dgm:pt>
    <dgm:pt modelId="{D0D50BF6-6605-44A2-A426-891AAF967A00}" type="pres">
      <dgm:prSet presAssocID="{37A8703D-14E9-4C34-A35F-4C9DB94EBB09}" presName="sibTrans" presStyleCnt="0"/>
      <dgm:spPr/>
    </dgm:pt>
    <dgm:pt modelId="{364FD1C9-7C8D-48CE-9271-4112DA7EFA9A}" type="pres">
      <dgm:prSet presAssocID="{7B8D7741-A5B7-4098-89AD-81B292148311}" presName="node" presStyleLbl="node1" presStyleIdx="6" presStyleCnt="10">
        <dgm:presLayoutVars>
          <dgm:bulletEnabled val="1"/>
        </dgm:presLayoutVars>
      </dgm:prSet>
      <dgm:spPr/>
    </dgm:pt>
    <dgm:pt modelId="{CEF88395-3904-48EA-8AB8-B4C72042AC47}" type="pres">
      <dgm:prSet presAssocID="{BF21E351-F48B-421D-B798-C2A3300CF567}" presName="sibTrans" presStyleCnt="0"/>
      <dgm:spPr/>
    </dgm:pt>
    <dgm:pt modelId="{52B03A3A-D88A-4C9F-91A1-A7046B418407}" type="pres">
      <dgm:prSet presAssocID="{92FB3D49-A139-4C0B-BC4F-80D66BD6DDCD}" presName="node" presStyleLbl="node1" presStyleIdx="7" presStyleCnt="10">
        <dgm:presLayoutVars>
          <dgm:bulletEnabled val="1"/>
        </dgm:presLayoutVars>
      </dgm:prSet>
      <dgm:spPr/>
    </dgm:pt>
    <dgm:pt modelId="{809AB9C9-CD87-47FE-9E02-D3CB96E19DF0}" type="pres">
      <dgm:prSet presAssocID="{F699A141-DFF6-4918-A8ED-DC528BCAF502}" presName="sibTrans" presStyleCnt="0"/>
      <dgm:spPr/>
    </dgm:pt>
    <dgm:pt modelId="{EFB3973E-670B-4C90-96E2-33AA9CFB5051}" type="pres">
      <dgm:prSet presAssocID="{1948E912-8462-41AF-B31C-F47BBEB9DBF2}" presName="node" presStyleLbl="node1" presStyleIdx="8" presStyleCnt="10" custScaleX="112003">
        <dgm:presLayoutVars>
          <dgm:bulletEnabled val="1"/>
        </dgm:presLayoutVars>
      </dgm:prSet>
      <dgm:spPr/>
    </dgm:pt>
    <dgm:pt modelId="{02DDE12E-6638-49A0-B7F2-FF703F55E62E}" type="pres">
      <dgm:prSet presAssocID="{883E48D7-D96F-4703-A617-846A73E8D5E2}" presName="sibTrans" presStyleCnt="0"/>
      <dgm:spPr/>
    </dgm:pt>
    <dgm:pt modelId="{71256787-7057-4F05-BABF-E37F4F488B7A}" type="pres">
      <dgm:prSet presAssocID="{8C8B0E81-243A-44DB-A910-3654A4E70283}" presName="node" presStyleLbl="node1" presStyleIdx="9" presStyleCnt="10">
        <dgm:presLayoutVars>
          <dgm:bulletEnabled val="1"/>
        </dgm:presLayoutVars>
      </dgm:prSet>
      <dgm:spPr/>
    </dgm:pt>
  </dgm:ptLst>
  <dgm:cxnLst>
    <dgm:cxn modelId="{8695F916-0276-4B6C-A47D-33DE8466055A}" type="presOf" srcId="{6C45B578-BCBA-408A-894C-71E96100D8EA}" destId="{25C92CC6-0563-4C28-BE98-5E954D9AF02A}" srcOrd="0" destOrd="0" presId="urn:microsoft.com/office/officeart/2005/8/layout/default"/>
    <dgm:cxn modelId="{BCD33E2B-0D1C-4B32-AECF-F76FCBFF6BCA}" type="presOf" srcId="{1948E912-8462-41AF-B31C-F47BBEB9DBF2}" destId="{EFB3973E-670B-4C90-96E2-33AA9CFB5051}" srcOrd="0" destOrd="0" presId="urn:microsoft.com/office/officeart/2005/8/layout/default"/>
    <dgm:cxn modelId="{13D9053D-5F68-4C18-B109-CAB177BE3FCB}" srcId="{8DEAFFAA-3E6D-4BFE-9CD1-1FA6CA844F75}" destId="{8C8B0E81-243A-44DB-A910-3654A4E70283}" srcOrd="9" destOrd="0" parTransId="{4ED2D48E-CF95-4F2E-9DEB-640C5BF16D69}" sibTransId="{B0D5E358-5F61-4062-9B4E-43FAB2068BAA}"/>
    <dgm:cxn modelId="{916C0E5B-D972-46DB-87F6-2A2807BFE89E}" srcId="{8DEAFFAA-3E6D-4BFE-9CD1-1FA6CA844F75}" destId="{7B8D7741-A5B7-4098-89AD-81B292148311}" srcOrd="6" destOrd="0" parTransId="{21939DAD-13D7-4FC5-9C69-1821D72D54D9}" sibTransId="{BF21E351-F48B-421D-B798-C2A3300CF567}"/>
    <dgm:cxn modelId="{E9257141-F0CD-4EBA-9D10-2EE04A19879E}" type="presOf" srcId="{8FE675BE-7CF5-4572-8184-84E47F72DAC4}" destId="{3909055F-7248-4DD2-89E0-94F2B51AF9CF}" srcOrd="0" destOrd="0" presId="urn:microsoft.com/office/officeart/2005/8/layout/default"/>
    <dgm:cxn modelId="{19225C4F-38BD-4D58-AE00-45F5F35A3C71}" srcId="{8DEAFFAA-3E6D-4BFE-9CD1-1FA6CA844F75}" destId="{63F561B6-6CB5-4A79-8128-29F8E4035A6F}" srcOrd="2" destOrd="0" parTransId="{C032715C-CF24-4B27-80AB-E024ECD223BB}" sibTransId="{DE798C12-223F-444E-8498-9AF44A834F2F}"/>
    <dgm:cxn modelId="{BFB36A58-B7B6-4100-90F8-079CC978CFAA}" type="presOf" srcId="{8C8B0E81-243A-44DB-A910-3654A4E70283}" destId="{71256787-7057-4F05-BABF-E37F4F488B7A}" srcOrd="0" destOrd="0" presId="urn:microsoft.com/office/officeart/2005/8/layout/default"/>
    <dgm:cxn modelId="{6ABFD27C-7AAE-44B1-8A9B-DC18A027AE5D}" type="presOf" srcId="{9602EF78-72EF-48BF-9594-344EDC52D7B0}" destId="{AE54701B-7EF1-44A6-A0BC-18B6DA5A1532}" srcOrd="0" destOrd="0" presId="urn:microsoft.com/office/officeart/2005/8/layout/default"/>
    <dgm:cxn modelId="{9BDF318F-413C-495D-BA8E-836DEE0AB6EE}" srcId="{8DEAFFAA-3E6D-4BFE-9CD1-1FA6CA844F75}" destId="{9602EF78-72EF-48BF-9594-344EDC52D7B0}" srcOrd="1" destOrd="0" parTransId="{DE6B0664-83F2-4958-B130-1F7ED68F2D14}" sibTransId="{3F84CD15-5FC0-4A95-9945-AA595AFB7BAD}"/>
    <dgm:cxn modelId="{99D5B38F-7FD9-454D-B3DF-612492BFC054}" type="presOf" srcId="{E8BEF110-74BA-48DC-99DA-9099E5231FAE}" destId="{8BF6ED77-D78D-416D-BED7-676616B7749A}" srcOrd="0" destOrd="0" presId="urn:microsoft.com/office/officeart/2005/8/layout/default"/>
    <dgm:cxn modelId="{22215A90-F544-4125-BF3F-E4B144423751}" type="presOf" srcId="{FC64F7DF-3A58-47E7-91A4-FBA01FA0883B}" destId="{9EEF5D9E-D588-47D5-87FE-7296F38C98AE}" srcOrd="0" destOrd="0" presId="urn:microsoft.com/office/officeart/2005/8/layout/default"/>
    <dgm:cxn modelId="{01A90D95-36C4-427D-A02B-2DB35C785791}" srcId="{8DEAFFAA-3E6D-4BFE-9CD1-1FA6CA844F75}" destId="{92FB3D49-A139-4C0B-BC4F-80D66BD6DDCD}" srcOrd="7" destOrd="0" parTransId="{E99A499A-A458-4891-8FFE-BA9579A80A22}" sibTransId="{F699A141-DFF6-4918-A8ED-DC528BCAF502}"/>
    <dgm:cxn modelId="{5C4E41A8-3313-4269-AEC0-E17E3F984987}" srcId="{8DEAFFAA-3E6D-4BFE-9CD1-1FA6CA844F75}" destId="{6C45B578-BCBA-408A-894C-71E96100D8EA}" srcOrd="0" destOrd="0" parTransId="{DA6E5DB2-8B70-4072-8E38-4C57AAB8BCBB}" sibTransId="{2D17CD71-7805-4B28-85B5-2E1C8DC6B936}"/>
    <dgm:cxn modelId="{209F04B6-6578-4BB0-8E7F-1526EE0D7539}" type="presOf" srcId="{8DEAFFAA-3E6D-4BFE-9CD1-1FA6CA844F75}" destId="{1924F6EA-8ABF-43F3-939A-9B0CDD3D8FF6}" srcOrd="0" destOrd="0" presId="urn:microsoft.com/office/officeart/2005/8/layout/default"/>
    <dgm:cxn modelId="{387306C3-740C-4640-9FC5-17793CF6F2FA}" srcId="{8DEAFFAA-3E6D-4BFE-9CD1-1FA6CA844F75}" destId="{8FE675BE-7CF5-4572-8184-84E47F72DAC4}" srcOrd="4" destOrd="0" parTransId="{6585185F-EFE2-403D-865E-3E85D9CC5FEE}" sibTransId="{B9C3ED8C-20E4-4673-A53A-E478FB5D96E4}"/>
    <dgm:cxn modelId="{869033C4-3DBD-4659-BCA3-24CF67952CBC}" type="presOf" srcId="{92FB3D49-A139-4C0B-BC4F-80D66BD6DDCD}" destId="{52B03A3A-D88A-4C9F-91A1-A7046B418407}" srcOrd="0" destOrd="0" presId="urn:microsoft.com/office/officeart/2005/8/layout/default"/>
    <dgm:cxn modelId="{A70CB7D3-3008-4A5B-9ACB-0FD65CD664DD}" srcId="{8DEAFFAA-3E6D-4BFE-9CD1-1FA6CA844F75}" destId="{E8BEF110-74BA-48DC-99DA-9099E5231FAE}" srcOrd="5" destOrd="0" parTransId="{DB696562-1E83-40A4-AB2D-22134019798C}" sibTransId="{37A8703D-14E9-4C34-A35F-4C9DB94EBB09}"/>
    <dgm:cxn modelId="{2522B4E0-3F2D-47D2-91CD-DB206FAF5CDF}" type="presOf" srcId="{63F561B6-6CB5-4A79-8128-29F8E4035A6F}" destId="{4BE5B9CC-96BC-41EA-8167-D4A32CDA58BF}" srcOrd="0" destOrd="0" presId="urn:microsoft.com/office/officeart/2005/8/layout/default"/>
    <dgm:cxn modelId="{E58C63E2-261E-467F-8B46-B9288B0E5D8D}" srcId="{8DEAFFAA-3E6D-4BFE-9CD1-1FA6CA844F75}" destId="{1948E912-8462-41AF-B31C-F47BBEB9DBF2}" srcOrd="8" destOrd="0" parTransId="{C4D16ACF-BD7F-497F-B1B1-B21E054FF546}" sibTransId="{883E48D7-D96F-4703-A617-846A73E8D5E2}"/>
    <dgm:cxn modelId="{F31CBAF1-0847-47A8-8D90-BE6CAED5764B}" type="presOf" srcId="{7B8D7741-A5B7-4098-89AD-81B292148311}" destId="{364FD1C9-7C8D-48CE-9271-4112DA7EFA9A}" srcOrd="0" destOrd="0" presId="urn:microsoft.com/office/officeart/2005/8/layout/default"/>
    <dgm:cxn modelId="{0C77DBF9-55A1-42DD-B86D-AD99CAAD487E}" srcId="{8DEAFFAA-3E6D-4BFE-9CD1-1FA6CA844F75}" destId="{FC64F7DF-3A58-47E7-91A4-FBA01FA0883B}" srcOrd="3" destOrd="0" parTransId="{7CC2B30C-57D8-4174-A366-091F2F9FE73D}" sibTransId="{3FE63050-D122-41B0-A965-BAE283BFC4A9}"/>
    <dgm:cxn modelId="{C601E41E-A124-4C2C-82DD-4566FD6542B7}" type="presParOf" srcId="{1924F6EA-8ABF-43F3-939A-9B0CDD3D8FF6}" destId="{25C92CC6-0563-4C28-BE98-5E954D9AF02A}" srcOrd="0" destOrd="0" presId="urn:microsoft.com/office/officeart/2005/8/layout/default"/>
    <dgm:cxn modelId="{F0A6B22F-ECCD-4EA2-9BBB-8430670264F6}" type="presParOf" srcId="{1924F6EA-8ABF-43F3-939A-9B0CDD3D8FF6}" destId="{46B00079-0D0B-47CC-8D91-4CA2B27FF9EA}" srcOrd="1" destOrd="0" presId="urn:microsoft.com/office/officeart/2005/8/layout/default"/>
    <dgm:cxn modelId="{4C76A51F-02C5-4D29-AD9B-4375C5B6BAA4}" type="presParOf" srcId="{1924F6EA-8ABF-43F3-939A-9B0CDD3D8FF6}" destId="{AE54701B-7EF1-44A6-A0BC-18B6DA5A1532}" srcOrd="2" destOrd="0" presId="urn:microsoft.com/office/officeart/2005/8/layout/default"/>
    <dgm:cxn modelId="{A905A8FB-91FE-47D7-BF6D-5ED3B9501C6E}" type="presParOf" srcId="{1924F6EA-8ABF-43F3-939A-9B0CDD3D8FF6}" destId="{B99B8E39-EF2D-4ABC-8193-6D12EC21ADBF}" srcOrd="3" destOrd="0" presId="urn:microsoft.com/office/officeart/2005/8/layout/default"/>
    <dgm:cxn modelId="{F99C438F-C9E1-4D27-9A39-C8927B357F70}" type="presParOf" srcId="{1924F6EA-8ABF-43F3-939A-9B0CDD3D8FF6}" destId="{4BE5B9CC-96BC-41EA-8167-D4A32CDA58BF}" srcOrd="4" destOrd="0" presId="urn:microsoft.com/office/officeart/2005/8/layout/default"/>
    <dgm:cxn modelId="{D473C0E5-35A7-4BA8-A43A-49727731B34D}" type="presParOf" srcId="{1924F6EA-8ABF-43F3-939A-9B0CDD3D8FF6}" destId="{A2A4ECD5-1A08-4B5F-9369-EEAE55DA10EA}" srcOrd="5" destOrd="0" presId="urn:microsoft.com/office/officeart/2005/8/layout/default"/>
    <dgm:cxn modelId="{B33562E1-33D0-46F9-B53F-AE9460A73761}" type="presParOf" srcId="{1924F6EA-8ABF-43F3-939A-9B0CDD3D8FF6}" destId="{9EEF5D9E-D588-47D5-87FE-7296F38C98AE}" srcOrd="6" destOrd="0" presId="urn:microsoft.com/office/officeart/2005/8/layout/default"/>
    <dgm:cxn modelId="{69FB6BAF-3925-4D71-B80B-0AD26455575F}" type="presParOf" srcId="{1924F6EA-8ABF-43F3-939A-9B0CDD3D8FF6}" destId="{C1DC9079-06C5-41D8-AD37-935604B26CFA}" srcOrd="7" destOrd="0" presId="urn:microsoft.com/office/officeart/2005/8/layout/default"/>
    <dgm:cxn modelId="{971671D9-C2E3-4558-956B-A9099F31D095}" type="presParOf" srcId="{1924F6EA-8ABF-43F3-939A-9B0CDD3D8FF6}" destId="{3909055F-7248-4DD2-89E0-94F2B51AF9CF}" srcOrd="8" destOrd="0" presId="urn:microsoft.com/office/officeart/2005/8/layout/default"/>
    <dgm:cxn modelId="{10C08997-B23E-47E3-A722-D4CB392DBAA7}" type="presParOf" srcId="{1924F6EA-8ABF-43F3-939A-9B0CDD3D8FF6}" destId="{FFDE5946-9152-4204-A5E0-6CE6706E5C60}" srcOrd="9" destOrd="0" presId="urn:microsoft.com/office/officeart/2005/8/layout/default"/>
    <dgm:cxn modelId="{F6A71AD9-E3B7-489B-9881-270E1336AD1D}" type="presParOf" srcId="{1924F6EA-8ABF-43F3-939A-9B0CDD3D8FF6}" destId="{8BF6ED77-D78D-416D-BED7-676616B7749A}" srcOrd="10" destOrd="0" presId="urn:microsoft.com/office/officeart/2005/8/layout/default"/>
    <dgm:cxn modelId="{2789CB93-0069-42BA-A7B6-A1EE3334EB3A}" type="presParOf" srcId="{1924F6EA-8ABF-43F3-939A-9B0CDD3D8FF6}" destId="{D0D50BF6-6605-44A2-A426-891AAF967A00}" srcOrd="11" destOrd="0" presId="urn:microsoft.com/office/officeart/2005/8/layout/default"/>
    <dgm:cxn modelId="{29543F6A-D24B-4E6E-B9F1-E8690F53303A}" type="presParOf" srcId="{1924F6EA-8ABF-43F3-939A-9B0CDD3D8FF6}" destId="{364FD1C9-7C8D-48CE-9271-4112DA7EFA9A}" srcOrd="12" destOrd="0" presId="urn:microsoft.com/office/officeart/2005/8/layout/default"/>
    <dgm:cxn modelId="{302D938A-B810-44DE-B3AE-C792B45CCF76}" type="presParOf" srcId="{1924F6EA-8ABF-43F3-939A-9B0CDD3D8FF6}" destId="{CEF88395-3904-48EA-8AB8-B4C72042AC47}" srcOrd="13" destOrd="0" presId="urn:microsoft.com/office/officeart/2005/8/layout/default"/>
    <dgm:cxn modelId="{5A24B653-FED7-4B09-8189-B8468F998E41}" type="presParOf" srcId="{1924F6EA-8ABF-43F3-939A-9B0CDD3D8FF6}" destId="{52B03A3A-D88A-4C9F-91A1-A7046B418407}" srcOrd="14" destOrd="0" presId="urn:microsoft.com/office/officeart/2005/8/layout/default"/>
    <dgm:cxn modelId="{9F4837F4-0899-4405-9A8D-26D274960AF7}" type="presParOf" srcId="{1924F6EA-8ABF-43F3-939A-9B0CDD3D8FF6}" destId="{809AB9C9-CD87-47FE-9E02-D3CB96E19DF0}" srcOrd="15" destOrd="0" presId="urn:microsoft.com/office/officeart/2005/8/layout/default"/>
    <dgm:cxn modelId="{B48174B3-014D-4E83-B741-54028FF45C24}" type="presParOf" srcId="{1924F6EA-8ABF-43F3-939A-9B0CDD3D8FF6}" destId="{EFB3973E-670B-4C90-96E2-33AA9CFB5051}" srcOrd="16" destOrd="0" presId="urn:microsoft.com/office/officeart/2005/8/layout/default"/>
    <dgm:cxn modelId="{0D02EEB4-DDB1-4FC3-B746-F9EBE5EC5C2C}" type="presParOf" srcId="{1924F6EA-8ABF-43F3-939A-9B0CDD3D8FF6}" destId="{02DDE12E-6638-49A0-B7F2-FF703F55E62E}" srcOrd="17" destOrd="0" presId="urn:microsoft.com/office/officeart/2005/8/layout/default"/>
    <dgm:cxn modelId="{6F13B138-0128-4145-BC4D-F5DE45F77FAC}" type="presParOf" srcId="{1924F6EA-8ABF-43F3-939A-9B0CDD3D8FF6}" destId="{71256787-7057-4F05-BABF-E37F4F488B7A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5FDF07-99D5-42AF-8C48-AE763C7EC77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660274A-CA9E-41D0-852C-AE89C92F7599}">
      <dgm:prSet phldrT="[Text]" custT="1"/>
      <dgm:spPr/>
      <dgm:t>
        <a:bodyPr/>
        <a:lstStyle/>
        <a:p>
          <a:r>
            <a:rPr lang="en-IN" sz="2000" dirty="0"/>
            <a:t>Using TallyPrime Virtually</a:t>
          </a:r>
        </a:p>
      </dgm:t>
    </dgm:pt>
    <dgm:pt modelId="{B5690D94-A786-4035-A3B6-144027E8C8D7}" type="parTrans" cxnId="{FF53E176-3611-429D-A5BA-A0371C49B2C7}">
      <dgm:prSet/>
      <dgm:spPr/>
      <dgm:t>
        <a:bodyPr/>
        <a:lstStyle/>
        <a:p>
          <a:endParaRPr lang="en-IN" sz="2000"/>
        </a:p>
      </dgm:t>
    </dgm:pt>
    <dgm:pt modelId="{6681DD1B-62C0-4B06-9EAA-D831727F9FF9}" type="sibTrans" cxnId="{FF53E176-3611-429D-A5BA-A0371C49B2C7}">
      <dgm:prSet/>
      <dgm:spPr/>
      <dgm:t>
        <a:bodyPr/>
        <a:lstStyle/>
        <a:p>
          <a:endParaRPr lang="en-IN" sz="2000"/>
        </a:p>
      </dgm:t>
    </dgm:pt>
    <dgm:pt modelId="{5A344672-7B7C-49EA-917A-F43A4CD129A3}">
      <dgm:prSet phldrT="[Text]" custT="1"/>
      <dgm:spPr/>
      <dgm:t>
        <a:bodyPr/>
        <a:lstStyle/>
        <a:p>
          <a:r>
            <a:rPr lang="en-IN" sz="2000" dirty="0"/>
            <a:t>Thin Client</a:t>
          </a:r>
        </a:p>
      </dgm:t>
    </dgm:pt>
    <dgm:pt modelId="{4A7C0617-0AE1-4D6A-9E0C-61711C53C27B}" type="parTrans" cxnId="{16886B30-627C-42B1-A7C0-7E0645172A5D}">
      <dgm:prSet/>
      <dgm:spPr/>
      <dgm:t>
        <a:bodyPr/>
        <a:lstStyle/>
        <a:p>
          <a:endParaRPr lang="en-IN" sz="2000"/>
        </a:p>
      </dgm:t>
    </dgm:pt>
    <dgm:pt modelId="{1B80597F-5003-4287-9BA4-5F61ECF77D39}" type="sibTrans" cxnId="{16886B30-627C-42B1-A7C0-7E0645172A5D}">
      <dgm:prSet/>
      <dgm:spPr/>
      <dgm:t>
        <a:bodyPr/>
        <a:lstStyle/>
        <a:p>
          <a:endParaRPr lang="en-IN" sz="2000"/>
        </a:p>
      </dgm:t>
    </dgm:pt>
    <dgm:pt modelId="{1154564D-6EBC-4D1A-B12F-AF2FFA1FE4C8}">
      <dgm:prSet phldrT="[Text]" custT="1"/>
      <dgm:spPr/>
      <dgm:t>
        <a:bodyPr/>
        <a:lstStyle/>
        <a:p>
          <a:r>
            <a:rPr lang="en-IN" sz="2000" dirty="0"/>
            <a:t>Using TallyPrime on Cloud</a:t>
          </a:r>
        </a:p>
      </dgm:t>
    </dgm:pt>
    <dgm:pt modelId="{55007B06-146E-4A4F-9F7A-CAA99F90E8B7}" type="parTrans" cxnId="{DCE55308-75C6-4D36-AF47-33BC8152FAA7}">
      <dgm:prSet/>
      <dgm:spPr/>
      <dgm:t>
        <a:bodyPr/>
        <a:lstStyle/>
        <a:p>
          <a:endParaRPr lang="en-IN" sz="2000"/>
        </a:p>
      </dgm:t>
    </dgm:pt>
    <dgm:pt modelId="{B9AF9EC7-E466-41F0-9FE7-E5B02D34BE15}" type="sibTrans" cxnId="{DCE55308-75C6-4D36-AF47-33BC8152FAA7}">
      <dgm:prSet/>
      <dgm:spPr/>
      <dgm:t>
        <a:bodyPr/>
        <a:lstStyle/>
        <a:p>
          <a:endParaRPr lang="en-IN" sz="2000"/>
        </a:p>
      </dgm:t>
    </dgm:pt>
    <dgm:pt modelId="{ADF7EB1A-7903-4C31-BBA7-6E724FCE02BC}">
      <dgm:prSet phldrT="[Text]" custT="1"/>
      <dgm:spPr/>
      <dgm:t>
        <a:bodyPr/>
        <a:lstStyle/>
        <a:p>
          <a:r>
            <a:rPr lang="en-IN" sz="2000" dirty="0"/>
            <a:t>TallyPrime on AWS walk through</a:t>
          </a:r>
        </a:p>
      </dgm:t>
    </dgm:pt>
    <dgm:pt modelId="{5D57DFDA-CD7B-4194-AEF0-2BA0C655653C}" type="parTrans" cxnId="{2AA0228A-B3E9-4276-A06F-D01B34579E0A}">
      <dgm:prSet/>
      <dgm:spPr/>
      <dgm:t>
        <a:bodyPr/>
        <a:lstStyle/>
        <a:p>
          <a:endParaRPr lang="en-IN" sz="2000"/>
        </a:p>
      </dgm:t>
    </dgm:pt>
    <dgm:pt modelId="{7AEA059D-B189-490E-998C-3D3C7243B1B1}" type="sibTrans" cxnId="{2AA0228A-B3E9-4276-A06F-D01B34579E0A}">
      <dgm:prSet/>
      <dgm:spPr/>
      <dgm:t>
        <a:bodyPr/>
        <a:lstStyle/>
        <a:p>
          <a:endParaRPr lang="en-IN" sz="2000"/>
        </a:p>
      </dgm:t>
    </dgm:pt>
    <dgm:pt modelId="{D069F216-5BFE-4A92-9459-50DBB810B02F}">
      <dgm:prSet phldrT="[Text]" custT="1"/>
      <dgm:spPr/>
      <dgm:t>
        <a:bodyPr/>
        <a:lstStyle/>
        <a:p>
          <a:r>
            <a:rPr lang="en-IN" sz="2000" b="0" i="0" dirty="0">
              <a:hlinkClick xmlns:r="http://schemas.openxmlformats.org/officeDocument/2006/relationships" r:id="rId1"/>
            </a:rPr>
            <a:t>https://www.youtube.com/watch?v=ZxsOIh5CJvk</a:t>
          </a:r>
          <a:endParaRPr lang="en-IN" sz="2000" dirty="0"/>
        </a:p>
      </dgm:t>
    </dgm:pt>
    <dgm:pt modelId="{302EC6A1-3D57-48EE-93B9-3DABC6777B7D}" type="sibTrans" cxnId="{BEDE2B49-46C7-4B1C-98AA-F1D647E7C10A}">
      <dgm:prSet/>
      <dgm:spPr/>
      <dgm:t>
        <a:bodyPr/>
        <a:lstStyle/>
        <a:p>
          <a:endParaRPr lang="en-IN"/>
        </a:p>
      </dgm:t>
    </dgm:pt>
    <dgm:pt modelId="{5E00F2F7-717F-40E1-9E2E-758357060003}" type="parTrans" cxnId="{BEDE2B49-46C7-4B1C-98AA-F1D647E7C10A}">
      <dgm:prSet/>
      <dgm:spPr/>
      <dgm:t>
        <a:bodyPr/>
        <a:lstStyle/>
        <a:p>
          <a:endParaRPr lang="en-IN"/>
        </a:p>
      </dgm:t>
    </dgm:pt>
    <dgm:pt modelId="{3A7D08A8-F0DE-43D8-832B-2AAFBE20D53A}" type="pres">
      <dgm:prSet presAssocID="{DB5FDF07-99D5-42AF-8C48-AE763C7EC77E}" presName="linear" presStyleCnt="0">
        <dgm:presLayoutVars>
          <dgm:animLvl val="lvl"/>
          <dgm:resizeHandles val="exact"/>
        </dgm:presLayoutVars>
      </dgm:prSet>
      <dgm:spPr/>
    </dgm:pt>
    <dgm:pt modelId="{71174BA9-A3E0-4317-AA32-F1781E2F0550}" type="pres">
      <dgm:prSet presAssocID="{F660274A-CA9E-41D0-852C-AE89C92F75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70F171-07CD-407F-80EE-28EF58EEEE10}" type="pres">
      <dgm:prSet presAssocID="{F660274A-CA9E-41D0-852C-AE89C92F7599}" presName="childText" presStyleLbl="revTx" presStyleIdx="0" presStyleCnt="2">
        <dgm:presLayoutVars>
          <dgm:bulletEnabled val="1"/>
        </dgm:presLayoutVars>
      </dgm:prSet>
      <dgm:spPr/>
    </dgm:pt>
    <dgm:pt modelId="{3E5265C1-C7EC-45DD-A58A-72A415CBFD69}" type="pres">
      <dgm:prSet presAssocID="{1154564D-6EBC-4D1A-B12F-AF2FFA1FE4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36F441-227D-4DEB-9B5A-8E93FF7770C0}" type="pres">
      <dgm:prSet presAssocID="{1154564D-6EBC-4D1A-B12F-AF2FFA1FE4C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CE55308-75C6-4D36-AF47-33BC8152FAA7}" srcId="{DB5FDF07-99D5-42AF-8C48-AE763C7EC77E}" destId="{1154564D-6EBC-4D1A-B12F-AF2FFA1FE4C8}" srcOrd="1" destOrd="0" parTransId="{55007B06-146E-4A4F-9F7A-CAA99F90E8B7}" sibTransId="{B9AF9EC7-E466-41F0-9FE7-E5B02D34BE15}"/>
    <dgm:cxn modelId="{B41B1E0F-0917-4570-B76F-193792BE465D}" type="presOf" srcId="{F660274A-CA9E-41D0-852C-AE89C92F7599}" destId="{71174BA9-A3E0-4317-AA32-F1781E2F0550}" srcOrd="0" destOrd="0" presId="urn:microsoft.com/office/officeart/2005/8/layout/vList2"/>
    <dgm:cxn modelId="{16886B30-627C-42B1-A7C0-7E0645172A5D}" srcId="{F660274A-CA9E-41D0-852C-AE89C92F7599}" destId="{5A344672-7B7C-49EA-917A-F43A4CD129A3}" srcOrd="0" destOrd="0" parTransId="{4A7C0617-0AE1-4D6A-9E0C-61711C53C27B}" sibTransId="{1B80597F-5003-4287-9BA4-5F61ECF77D39}"/>
    <dgm:cxn modelId="{F5B98335-D7FE-4B6D-9302-9E8C77254F7F}" type="presOf" srcId="{D069F216-5BFE-4A92-9459-50DBB810B02F}" destId="{D136F441-227D-4DEB-9B5A-8E93FF7770C0}" srcOrd="0" destOrd="1" presId="urn:microsoft.com/office/officeart/2005/8/layout/vList2"/>
    <dgm:cxn modelId="{BB659141-F0B2-4E95-A0FB-B0471938B860}" type="presOf" srcId="{ADF7EB1A-7903-4C31-BBA7-6E724FCE02BC}" destId="{D136F441-227D-4DEB-9B5A-8E93FF7770C0}" srcOrd="0" destOrd="0" presId="urn:microsoft.com/office/officeart/2005/8/layout/vList2"/>
    <dgm:cxn modelId="{BEDE2B49-46C7-4B1C-98AA-F1D647E7C10A}" srcId="{1154564D-6EBC-4D1A-B12F-AF2FFA1FE4C8}" destId="{D069F216-5BFE-4A92-9459-50DBB810B02F}" srcOrd="1" destOrd="0" parTransId="{5E00F2F7-717F-40E1-9E2E-758357060003}" sibTransId="{302EC6A1-3D57-48EE-93B9-3DABC6777B7D}"/>
    <dgm:cxn modelId="{8B45154F-78AF-4AAC-9734-E3FDF0BA3CCA}" type="presOf" srcId="{DB5FDF07-99D5-42AF-8C48-AE763C7EC77E}" destId="{3A7D08A8-F0DE-43D8-832B-2AAFBE20D53A}" srcOrd="0" destOrd="0" presId="urn:microsoft.com/office/officeart/2005/8/layout/vList2"/>
    <dgm:cxn modelId="{FF53E176-3611-429D-A5BA-A0371C49B2C7}" srcId="{DB5FDF07-99D5-42AF-8C48-AE763C7EC77E}" destId="{F660274A-CA9E-41D0-852C-AE89C92F7599}" srcOrd="0" destOrd="0" parTransId="{B5690D94-A786-4035-A3B6-144027E8C8D7}" sibTransId="{6681DD1B-62C0-4B06-9EAA-D831727F9FF9}"/>
    <dgm:cxn modelId="{4D7F0381-6EED-4E53-AC24-3CD055C112F3}" type="presOf" srcId="{5A344672-7B7C-49EA-917A-F43A4CD129A3}" destId="{C570F171-07CD-407F-80EE-28EF58EEEE10}" srcOrd="0" destOrd="0" presId="urn:microsoft.com/office/officeart/2005/8/layout/vList2"/>
    <dgm:cxn modelId="{2AA0228A-B3E9-4276-A06F-D01B34579E0A}" srcId="{1154564D-6EBC-4D1A-B12F-AF2FFA1FE4C8}" destId="{ADF7EB1A-7903-4C31-BBA7-6E724FCE02BC}" srcOrd="0" destOrd="0" parTransId="{5D57DFDA-CD7B-4194-AEF0-2BA0C655653C}" sibTransId="{7AEA059D-B189-490E-998C-3D3C7243B1B1}"/>
    <dgm:cxn modelId="{5FFCD18E-E214-465D-B647-43C1C651E3DC}" type="presOf" srcId="{1154564D-6EBC-4D1A-B12F-AF2FFA1FE4C8}" destId="{3E5265C1-C7EC-45DD-A58A-72A415CBFD69}" srcOrd="0" destOrd="0" presId="urn:microsoft.com/office/officeart/2005/8/layout/vList2"/>
    <dgm:cxn modelId="{ADE3C086-CF1E-4A7B-8D2C-965E986A47F4}" type="presParOf" srcId="{3A7D08A8-F0DE-43D8-832B-2AAFBE20D53A}" destId="{71174BA9-A3E0-4317-AA32-F1781E2F0550}" srcOrd="0" destOrd="0" presId="urn:microsoft.com/office/officeart/2005/8/layout/vList2"/>
    <dgm:cxn modelId="{77E0F034-7D56-4824-B864-85405C0FA4BA}" type="presParOf" srcId="{3A7D08A8-F0DE-43D8-832B-2AAFBE20D53A}" destId="{C570F171-07CD-407F-80EE-28EF58EEEE10}" srcOrd="1" destOrd="0" presId="urn:microsoft.com/office/officeart/2005/8/layout/vList2"/>
    <dgm:cxn modelId="{2D7B381A-D55E-4B50-9D3F-76B9CCB18367}" type="presParOf" srcId="{3A7D08A8-F0DE-43D8-832B-2AAFBE20D53A}" destId="{3E5265C1-C7EC-45DD-A58A-72A415CBFD69}" srcOrd="2" destOrd="0" presId="urn:microsoft.com/office/officeart/2005/8/layout/vList2"/>
    <dgm:cxn modelId="{4E005B68-E43B-423F-9977-66EB154E3D11}" type="presParOf" srcId="{3A7D08A8-F0DE-43D8-832B-2AAFBE20D53A}" destId="{D136F441-227D-4DEB-9B5A-8E93FF7770C0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73A546-E354-4212-8DE2-50EE2BF7AC95}" type="doc">
      <dgm:prSet loTypeId="urn:microsoft.com/office/officeart/2005/8/layout/default" loCatId="list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97A9F23B-1235-49D2-BB5D-577F5843BD9C}">
      <dgm:prSet phldrT="[Text]" custT="1"/>
      <dgm:spPr/>
      <dgm:t>
        <a:bodyPr/>
        <a:lstStyle/>
        <a:p>
          <a:r>
            <a:rPr lang="en-IN" sz="1600" dirty="0"/>
            <a:t>F1 Help</a:t>
          </a:r>
        </a:p>
      </dgm:t>
    </dgm:pt>
    <dgm:pt modelId="{C15B23AA-0269-4E74-BBD4-078C6299C6DE}" type="parTrans" cxnId="{EA7AFA1C-7042-430C-85AC-B319360D3B32}">
      <dgm:prSet/>
      <dgm:spPr/>
      <dgm:t>
        <a:bodyPr/>
        <a:lstStyle/>
        <a:p>
          <a:endParaRPr lang="en-IN" sz="1600"/>
        </a:p>
      </dgm:t>
    </dgm:pt>
    <dgm:pt modelId="{D599D2C7-31A0-46B6-B582-34413F637499}" type="sibTrans" cxnId="{EA7AFA1C-7042-430C-85AC-B319360D3B32}">
      <dgm:prSet/>
      <dgm:spPr/>
      <dgm:t>
        <a:bodyPr/>
        <a:lstStyle/>
        <a:p>
          <a:endParaRPr lang="en-IN" sz="1600"/>
        </a:p>
      </dgm:t>
    </dgm:pt>
    <dgm:pt modelId="{287EC9FB-EADE-42F6-BBD2-6A2050A1536B}">
      <dgm:prSet phldrT="[Text]" custT="1"/>
      <dgm:spPr/>
      <dgm:t>
        <a:bodyPr/>
        <a:lstStyle/>
        <a:p>
          <a:r>
            <a:rPr lang="en-IN" sz="1600" b="1" dirty="0"/>
            <a:t>Troubleshooting</a:t>
          </a:r>
        </a:p>
      </dgm:t>
    </dgm:pt>
    <dgm:pt modelId="{4843DF6F-0F09-42F9-8105-63F0F8EA03A9}" type="parTrans" cxnId="{B8B0D15F-0359-4D7D-8130-27077F4BFEC7}">
      <dgm:prSet/>
      <dgm:spPr/>
      <dgm:t>
        <a:bodyPr/>
        <a:lstStyle/>
        <a:p>
          <a:endParaRPr lang="en-IN" sz="1600"/>
        </a:p>
      </dgm:t>
    </dgm:pt>
    <dgm:pt modelId="{88D4DA79-E895-4CA2-AEA3-8FEC19A053CF}" type="sibTrans" cxnId="{B8B0D15F-0359-4D7D-8130-27077F4BFEC7}">
      <dgm:prSet/>
      <dgm:spPr/>
      <dgm:t>
        <a:bodyPr/>
        <a:lstStyle/>
        <a:p>
          <a:endParaRPr lang="en-IN" sz="1600"/>
        </a:p>
      </dgm:t>
    </dgm:pt>
    <dgm:pt modelId="{42D64053-8ED4-40EA-B00E-B35D4BCC6057}">
      <dgm:prSet phldrT="[Text]" custT="1"/>
      <dgm:spPr/>
      <dgm:t>
        <a:bodyPr/>
        <a:lstStyle/>
        <a:p>
          <a:r>
            <a:rPr lang="en-IN" sz="1600" b="1" dirty="0"/>
            <a:t>Settings</a:t>
          </a:r>
        </a:p>
      </dgm:t>
    </dgm:pt>
    <dgm:pt modelId="{058DA8B5-DC8E-4CB0-A94A-4365A0DF5E75}" type="parTrans" cxnId="{D34793CF-74E3-441E-8DCC-B85329D79FAB}">
      <dgm:prSet/>
      <dgm:spPr/>
      <dgm:t>
        <a:bodyPr/>
        <a:lstStyle/>
        <a:p>
          <a:endParaRPr lang="en-IN" sz="1600"/>
        </a:p>
      </dgm:t>
    </dgm:pt>
    <dgm:pt modelId="{1EF351C0-C529-4C08-A272-17A1124D9265}" type="sibTrans" cxnId="{D34793CF-74E3-441E-8DCC-B85329D79FAB}">
      <dgm:prSet/>
      <dgm:spPr/>
      <dgm:t>
        <a:bodyPr/>
        <a:lstStyle/>
        <a:p>
          <a:endParaRPr lang="en-IN" sz="1600"/>
        </a:p>
      </dgm:t>
    </dgm:pt>
    <dgm:pt modelId="{DF4EAD29-0BA0-4EC3-ABCB-2E521FA76846}">
      <dgm:prSet phldrT="[Text]" custT="1"/>
      <dgm:spPr/>
      <dgm:t>
        <a:bodyPr/>
        <a:lstStyle/>
        <a:p>
          <a:r>
            <a:rPr lang="en-IN" sz="1600" dirty="0"/>
            <a:t>What's New?</a:t>
          </a:r>
        </a:p>
      </dgm:t>
    </dgm:pt>
    <dgm:pt modelId="{7259D060-E93F-4193-A2A6-E7A426A56EA6}" type="parTrans" cxnId="{1B30ABC9-BF4D-423F-B444-968481A27F4D}">
      <dgm:prSet/>
      <dgm:spPr/>
      <dgm:t>
        <a:bodyPr/>
        <a:lstStyle/>
        <a:p>
          <a:endParaRPr lang="en-IN" sz="1600"/>
        </a:p>
      </dgm:t>
    </dgm:pt>
    <dgm:pt modelId="{DAFD39E0-11C7-41DF-A90F-51EAB006D720}" type="sibTrans" cxnId="{1B30ABC9-BF4D-423F-B444-968481A27F4D}">
      <dgm:prSet/>
      <dgm:spPr/>
      <dgm:t>
        <a:bodyPr/>
        <a:lstStyle/>
        <a:p>
          <a:endParaRPr lang="en-IN" sz="1600"/>
        </a:p>
      </dgm:t>
    </dgm:pt>
    <dgm:pt modelId="{06EA10C5-6B1E-4BB4-8CDA-584BE3865CA2}">
      <dgm:prSet phldrT="[Text]" custT="1"/>
      <dgm:spPr/>
      <dgm:t>
        <a:bodyPr/>
        <a:lstStyle/>
        <a:p>
          <a:r>
            <a:rPr lang="en-IN" sz="1600" dirty="0"/>
            <a:t>Upgrade experience </a:t>
          </a:r>
        </a:p>
      </dgm:t>
    </dgm:pt>
    <dgm:pt modelId="{70965144-9E7F-421F-BD99-0510BCBAD587}" type="parTrans" cxnId="{F1439BF4-40D0-4C95-BA75-59CBCFF9EAE9}">
      <dgm:prSet/>
      <dgm:spPr/>
      <dgm:t>
        <a:bodyPr/>
        <a:lstStyle/>
        <a:p>
          <a:endParaRPr lang="en-IN" sz="1600"/>
        </a:p>
      </dgm:t>
    </dgm:pt>
    <dgm:pt modelId="{F0775662-29AA-4827-8E32-207A3773E1B3}" type="sibTrans" cxnId="{F1439BF4-40D0-4C95-BA75-59CBCFF9EAE9}">
      <dgm:prSet/>
      <dgm:spPr/>
      <dgm:t>
        <a:bodyPr/>
        <a:lstStyle/>
        <a:p>
          <a:endParaRPr lang="en-IN" sz="1600"/>
        </a:p>
      </dgm:t>
    </dgm:pt>
    <dgm:pt modelId="{10AB0C05-A957-4D45-9008-227EC490C626}">
      <dgm:prSet phldrT="[Text]" custT="1"/>
      <dgm:spPr/>
      <dgm:t>
        <a:bodyPr/>
        <a:lstStyle/>
        <a:p>
          <a:r>
            <a:rPr lang="en-IN" sz="1600" dirty="0"/>
            <a:t>Tallyshop</a:t>
          </a:r>
        </a:p>
      </dgm:t>
    </dgm:pt>
    <dgm:pt modelId="{8687E82B-1033-4BE4-9C91-DFBB2C43E082}" type="parTrans" cxnId="{A867046C-262C-4EB2-97C5-B80169A71FDD}">
      <dgm:prSet/>
      <dgm:spPr/>
      <dgm:t>
        <a:bodyPr/>
        <a:lstStyle/>
        <a:p>
          <a:endParaRPr lang="en-IN" sz="1600"/>
        </a:p>
      </dgm:t>
    </dgm:pt>
    <dgm:pt modelId="{EBFF9E2C-D9C5-4750-9202-337B0CD8F5B2}" type="sibTrans" cxnId="{A867046C-262C-4EB2-97C5-B80169A71FDD}">
      <dgm:prSet/>
      <dgm:spPr/>
      <dgm:t>
        <a:bodyPr/>
        <a:lstStyle/>
        <a:p>
          <a:endParaRPr lang="en-IN" sz="1600"/>
        </a:p>
      </dgm:t>
    </dgm:pt>
    <dgm:pt modelId="{D9E60E26-A1D7-4748-B4B7-327DE763D5F0}">
      <dgm:prSet phldrT="[Text]" custT="1"/>
      <dgm:spPr/>
      <dgm:t>
        <a:bodyPr/>
        <a:lstStyle/>
        <a:p>
          <a:r>
            <a:rPr lang="en-IN" sz="1600" b="1" dirty="0"/>
            <a:t>Application</a:t>
          </a:r>
        </a:p>
      </dgm:t>
    </dgm:pt>
    <dgm:pt modelId="{24C2C8BF-F4B3-4388-8493-A1E79009DB87}" type="parTrans" cxnId="{B54B5CCB-96E3-4947-A134-05BA718E9793}">
      <dgm:prSet/>
      <dgm:spPr/>
      <dgm:t>
        <a:bodyPr/>
        <a:lstStyle/>
        <a:p>
          <a:endParaRPr lang="en-IN" sz="1600"/>
        </a:p>
      </dgm:t>
    </dgm:pt>
    <dgm:pt modelId="{E7106701-0468-4DC6-985B-B8B85B77605E}" type="sibTrans" cxnId="{B54B5CCB-96E3-4947-A134-05BA718E9793}">
      <dgm:prSet/>
      <dgm:spPr/>
      <dgm:t>
        <a:bodyPr/>
        <a:lstStyle/>
        <a:p>
          <a:endParaRPr lang="en-IN" sz="1600"/>
        </a:p>
      </dgm:t>
    </dgm:pt>
    <dgm:pt modelId="{44082D20-BB74-4584-B523-D16209D4FADE}">
      <dgm:prSet phldrT="[Text]" custT="1"/>
      <dgm:spPr/>
      <dgm:t>
        <a:bodyPr/>
        <a:lstStyle/>
        <a:p>
          <a:r>
            <a:rPr lang="en-IN" sz="1600" dirty="0"/>
            <a:t>Event log</a:t>
          </a:r>
        </a:p>
      </dgm:t>
    </dgm:pt>
    <dgm:pt modelId="{C5EAA785-36FF-4BBC-8F56-B6E79EE03BB8}" type="parTrans" cxnId="{7D94B8C5-C7FF-4560-B0E3-F98912DE22D9}">
      <dgm:prSet/>
      <dgm:spPr/>
      <dgm:t>
        <a:bodyPr/>
        <a:lstStyle/>
        <a:p>
          <a:endParaRPr lang="en-IN" sz="1600"/>
        </a:p>
      </dgm:t>
    </dgm:pt>
    <dgm:pt modelId="{019A6698-C1AE-432A-98A1-67071A3220F9}" type="sibTrans" cxnId="{7D94B8C5-C7FF-4560-B0E3-F98912DE22D9}">
      <dgm:prSet/>
      <dgm:spPr/>
      <dgm:t>
        <a:bodyPr/>
        <a:lstStyle/>
        <a:p>
          <a:endParaRPr lang="en-IN" sz="1600"/>
        </a:p>
      </dgm:t>
    </dgm:pt>
    <dgm:pt modelId="{D8037FCB-E724-41CB-86B9-F7E770D54B4C}">
      <dgm:prSet phldrT="[Text]" custT="1"/>
      <dgm:spPr/>
      <dgm:t>
        <a:bodyPr/>
        <a:lstStyle/>
        <a:p>
          <a:r>
            <a:rPr lang="en-IN" sz="1600" dirty="0"/>
            <a:t>Repair/Reinstall Application</a:t>
          </a:r>
        </a:p>
      </dgm:t>
    </dgm:pt>
    <dgm:pt modelId="{6AE4166E-4572-446E-9857-52C92371F89D}" type="parTrans" cxnId="{01E114EB-3A97-43AA-B90F-C5A808322BDD}">
      <dgm:prSet/>
      <dgm:spPr/>
      <dgm:t>
        <a:bodyPr/>
        <a:lstStyle/>
        <a:p>
          <a:endParaRPr lang="en-IN" sz="1600"/>
        </a:p>
      </dgm:t>
    </dgm:pt>
    <dgm:pt modelId="{B4B7F8D4-2E98-451A-953B-A63FA29C70A3}" type="sibTrans" cxnId="{01E114EB-3A97-43AA-B90F-C5A808322BDD}">
      <dgm:prSet/>
      <dgm:spPr/>
      <dgm:t>
        <a:bodyPr/>
        <a:lstStyle/>
        <a:p>
          <a:endParaRPr lang="en-IN" sz="1600"/>
        </a:p>
      </dgm:t>
    </dgm:pt>
    <dgm:pt modelId="{1B028094-51EE-4D7E-BF88-3487A750BE25}">
      <dgm:prSet phldrT="[Text]" custT="1"/>
      <dgm:spPr/>
      <dgm:t>
        <a:bodyPr/>
        <a:lstStyle/>
        <a:p>
          <a:r>
            <a:rPr lang="en-IN" sz="1600" dirty="0"/>
            <a:t>Language </a:t>
          </a:r>
        </a:p>
      </dgm:t>
    </dgm:pt>
    <dgm:pt modelId="{14B1D5C5-7592-480A-B00A-C067DD79D3E3}" type="parTrans" cxnId="{663B56D6-1B6A-4062-A715-487C11F47510}">
      <dgm:prSet/>
      <dgm:spPr/>
      <dgm:t>
        <a:bodyPr/>
        <a:lstStyle/>
        <a:p>
          <a:endParaRPr lang="en-IN" sz="1600"/>
        </a:p>
      </dgm:t>
    </dgm:pt>
    <dgm:pt modelId="{60F5A211-5488-44C4-AA7A-7E21F339ED1D}" type="sibTrans" cxnId="{663B56D6-1B6A-4062-A715-487C11F47510}">
      <dgm:prSet/>
      <dgm:spPr/>
      <dgm:t>
        <a:bodyPr/>
        <a:lstStyle/>
        <a:p>
          <a:endParaRPr lang="en-IN" sz="1600"/>
        </a:p>
      </dgm:t>
    </dgm:pt>
    <dgm:pt modelId="{AF8A2F7A-462D-4595-923D-32F99E5EE19C}">
      <dgm:prSet phldrT="[Text]" custT="1"/>
      <dgm:spPr/>
      <dgm:t>
        <a:bodyPr/>
        <a:lstStyle/>
        <a:p>
          <a:r>
            <a:rPr lang="en-IN" sz="1600" dirty="0"/>
            <a:t>Display Language</a:t>
          </a:r>
        </a:p>
      </dgm:t>
    </dgm:pt>
    <dgm:pt modelId="{BFB0B33E-F469-4145-9126-2BC921D7B9CD}" type="parTrans" cxnId="{EDBE08AD-CFC0-4C81-9D27-8A1407926166}">
      <dgm:prSet/>
      <dgm:spPr/>
      <dgm:t>
        <a:bodyPr/>
        <a:lstStyle/>
        <a:p>
          <a:endParaRPr lang="en-IN" sz="1600"/>
        </a:p>
      </dgm:t>
    </dgm:pt>
    <dgm:pt modelId="{835DBCB6-B337-4786-A99B-9644B7EC439D}" type="sibTrans" cxnId="{EDBE08AD-CFC0-4C81-9D27-8A1407926166}">
      <dgm:prSet/>
      <dgm:spPr/>
      <dgm:t>
        <a:bodyPr/>
        <a:lstStyle/>
        <a:p>
          <a:endParaRPr lang="en-IN" sz="1600"/>
        </a:p>
      </dgm:t>
    </dgm:pt>
    <dgm:pt modelId="{A0DED843-056C-465B-AD6C-887C05E02898}">
      <dgm:prSet phldrT="[Text]" custT="1"/>
      <dgm:spPr/>
      <dgm:t>
        <a:bodyPr/>
        <a:lstStyle/>
        <a:p>
          <a:r>
            <a:rPr lang="en-IN" sz="1600" dirty="0"/>
            <a:t>Data Entry language</a:t>
          </a:r>
        </a:p>
      </dgm:t>
    </dgm:pt>
    <dgm:pt modelId="{60017832-4C1A-4999-B3FC-C8E1D0D7209B}" type="parTrans" cxnId="{3884F2A7-A180-4C0A-ABB9-E7FAE118A364}">
      <dgm:prSet/>
      <dgm:spPr/>
      <dgm:t>
        <a:bodyPr/>
        <a:lstStyle/>
        <a:p>
          <a:endParaRPr lang="en-IN" sz="1600"/>
        </a:p>
      </dgm:t>
    </dgm:pt>
    <dgm:pt modelId="{27360FAE-CB42-49CE-A72E-CCCCBB619A58}" type="sibTrans" cxnId="{3884F2A7-A180-4C0A-ABB9-E7FAE118A364}">
      <dgm:prSet/>
      <dgm:spPr/>
      <dgm:t>
        <a:bodyPr/>
        <a:lstStyle/>
        <a:p>
          <a:endParaRPr lang="en-IN" sz="1600"/>
        </a:p>
      </dgm:t>
    </dgm:pt>
    <dgm:pt modelId="{46B46938-98AE-497A-AFE4-0CAC4C916D56}">
      <dgm:prSet phldrT="[Text]" custT="1"/>
      <dgm:spPr/>
      <dgm:t>
        <a:bodyPr/>
        <a:lstStyle/>
        <a:p>
          <a:r>
            <a:rPr lang="en-US" sz="1600" dirty="0"/>
            <a:t>Startup</a:t>
          </a:r>
          <a:endParaRPr lang="en-IN" sz="1600" dirty="0"/>
        </a:p>
      </dgm:t>
    </dgm:pt>
    <dgm:pt modelId="{31563EA4-B5D4-44D3-A930-35DFB5ED494F}" type="parTrans" cxnId="{E8CCCE7D-F028-4CC6-9C10-521471FB895B}">
      <dgm:prSet/>
      <dgm:spPr/>
      <dgm:t>
        <a:bodyPr/>
        <a:lstStyle/>
        <a:p>
          <a:endParaRPr lang="en-IN" sz="1600"/>
        </a:p>
      </dgm:t>
    </dgm:pt>
    <dgm:pt modelId="{F90C9947-4203-44EC-8A13-AE1A886AD178}" type="sibTrans" cxnId="{E8CCCE7D-F028-4CC6-9C10-521471FB895B}">
      <dgm:prSet/>
      <dgm:spPr/>
      <dgm:t>
        <a:bodyPr/>
        <a:lstStyle/>
        <a:p>
          <a:endParaRPr lang="en-IN" sz="1600"/>
        </a:p>
      </dgm:t>
    </dgm:pt>
    <dgm:pt modelId="{C93A3512-2DFA-4888-B678-27F7A75E9A93}">
      <dgm:prSet phldrT="[Text]" custT="1"/>
      <dgm:spPr/>
      <dgm:t>
        <a:bodyPr/>
        <a:lstStyle/>
        <a:p>
          <a:r>
            <a:rPr lang="en-IN" sz="1600" b="1" dirty="0"/>
            <a:t>Country Settings</a:t>
          </a:r>
        </a:p>
      </dgm:t>
    </dgm:pt>
    <dgm:pt modelId="{F1119F79-A8BA-4C7E-925A-EBDD91265B10}" type="parTrans" cxnId="{71373B27-F3CA-453B-AC58-42BD57D28340}">
      <dgm:prSet/>
      <dgm:spPr/>
      <dgm:t>
        <a:bodyPr/>
        <a:lstStyle/>
        <a:p>
          <a:endParaRPr lang="en-IN" sz="1600"/>
        </a:p>
      </dgm:t>
    </dgm:pt>
    <dgm:pt modelId="{570DF7EE-B5DF-4793-8CC5-3A5B860693FC}" type="sibTrans" cxnId="{71373B27-F3CA-453B-AC58-42BD57D28340}">
      <dgm:prSet/>
      <dgm:spPr/>
      <dgm:t>
        <a:bodyPr/>
        <a:lstStyle/>
        <a:p>
          <a:endParaRPr lang="en-IN" sz="1600"/>
        </a:p>
      </dgm:t>
    </dgm:pt>
    <dgm:pt modelId="{624B53C1-6E3B-4C91-9ECF-F6E45AA0342E}">
      <dgm:prSet phldrT="[Text]" custT="1"/>
      <dgm:spPr/>
      <dgm:t>
        <a:bodyPr/>
        <a:lstStyle/>
        <a:p>
          <a:r>
            <a:rPr lang="en-US" sz="1600" dirty="0"/>
            <a:t>Display</a:t>
          </a:r>
          <a:endParaRPr lang="en-IN" sz="1600" dirty="0"/>
        </a:p>
      </dgm:t>
    </dgm:pt>
    <dgm:pt modelId="{9F1699AE-AC52-49F9-8D37-DF9E73085414}" type="parTrans" cxnId="{A2BB8FAC-4B44-4066-95FB-8405E6B064D1}">
      <dgm:prSet/>
      <dgm:spPr/>
      <dgm:t>
        <a:bodyPr/>
        <a:lstStyle/>
        <a:p>
          <a:endParaRPr lang="en-IN" sz="1600"/>
        </a:p>
      </dgm:t>
    </dgm:pt>
    <dgm:pt modelId="{967143F8-75D7-4510-A446-B56E74098054}" type="sibTrans" cxnId="{A2BB8FAC-4B44-4066-95FB-8405E6B064D1}">
      <dgm:prSet/>
      <dgm:spPr/>
      <dgm:t>
        <a:bodyPr/>
        <a:lstStyle/>
        <a:p>
          <a:endParaRPr lang="en-IN" sz="1600"/>
        </a:p>
      </dgm:t>
    </dgm:pt>
    <dgm:pt modelId="{2F037EAC-4CD0-433E-B598-6EF1F580F349}">
      <dgm:prSet phldrT="[Text]" custT="1"/>
      <dgm:spPr/>
      <dgm:t>
        <a:bodyPr/>
        <a:lstStyle/>
        <a:p>
          <a:r>
            <a:rPr lang="en-US" sz="1600" dirty="0"/>
            <a:t>Connectivity</a:t>
          </a:r>
          <a:endParaRPr lang="en-IN" sz="1600" dirty="0"/>
        </a:p>
      </dgm:t>
    </dgm:pt>
    <dgm:pt modelId="{62B5002B-80EB-4ED1-BA86-3DA96EC27A46}" type="parTrans" cxnId="{9ECBE46E-2545-44FE-8127-9E74DE9178D2}">
      <dgm:prSet/>
      <dgm:spPr/>
      <dgm:t>
        <a:bodyPr/>
        <a:lstStyle/>
        <a:p>
          <a:endParaRPr lang="en-IN" sz="1600"/>
        </a:p>
      </dgm:t>
    </dgm:pt>
    <dgm:pt modelId="{1EEFE487-B962-4526-A923-C84ACF9B221A}" type="sibTrans" cxnId="{9ECBE46E-2545-44FE-8127-9E74DE9178D2}">
      <dgm:prSet/>
      <dgm:spPr/>
      <dgm:t>
        <a:bodyPr/>
        <a:lstStyle/>
        <a:p>
          <a:endParaRPr lang="en-IN" sz="1600"/>
        </a:p>
      </dgm:t>
    </dgm:pt>
    <dgm:pt modelId="{2C32D5D0-C770-43A8-8B7E-12661367F98A}">
      <dgm:prSet phldrT="[Text]" custT="1"/>
      <dgm:spPr/>
      <dgm:t>
        <a:bodyPr/>
        <a:lstStyle/>
        <a:p>
          <a:r>
            <a:rPr lang="en-US" sz="1600" dirty="0"/>
            <a:t>TallyAddons</a:t>
          </a:r>
          <a:endParaRPr lang="en-IN" sz="1600" dirty="0"/>
        </a:p>
      </dgm:t>
    </dgm:pt>
    <dgm:pt modelId="{CED77FF9-A625-409C-BAA1-0AC7CFA34C7E}" type="parTrans" cxnId="{6B72D332-C6CF-4535-97A9-29C56F07E736}">
      <dgm:prSet/>
      <dgm:spPr/>
      <dgm:t>
        <a:bodyPr/>
        <a:lstStyle/>
        <a:p>
          <a:endParaRPr lang="en-IN" sz="1600"/>
        </a:p>
      </dgm:t>
    </dgm:pt>
    <dgm:pt modelId="{CA9DE81B-4A3C-4E48-AF92-11D83A9A3380}" type="sibTrans" cxnId="{6B72D332-C6CF-4535-97A9-29C56F07E736}">
      <dgm:prSet/>
      <dgm:spPr/>
      <dgm:t>
        <a:bodyPr/>
        <a:lstStyle/>
        <a:p>
          <a:endParaRPr lang="en-IN" sz="1600"/>
        </a:p>
      </dgm:t>
    </dgm:pt>
    <dgm:pt modelId="{A21013FE-36F6-477E-B720-9CBEF1621C4D}">
      <dgm:prSet phldrT="[Text]" custT="1"/>
      <dgm:spPr/>
      <dgm:t>
        <a:bodyPr/>
        <a:lstStyle/>
        <a:p>
          <a:r>
            <a:rPr lang="en-US" sz="1600" dirty="0"/>
            <a:t>About</a:t>
          </a:r>
          <a:endParaRPr lang="en-IN" sz="1600" dirty="0"/>
        </a:p>
      </dgm:t>
    </dgm:pt>
    <dgm:pt modelId="{1A5D1968-5597-4CAE-A25C-FFAD1C419960}" type="parTrans" cxnId="{9D4288E9-6ABA-4684-9395-277A5F3CBD3B}">
      <dgm:prSet/>
      <dgm:spPr/>
      <dgm:t>
        <a:bodyPr/>
        <a:lstStyle/>
        <a:p>
          <a:endParaRPr lang="en-IN" sz="1600"/>
        </a:p>
      </dgm:t>
    </dgm:pt>
    <dgm:pt modelId="{3B9990B9-4925-45C1-91AB-1EA468498E4A}" type="sibTrans" cxnId="{9D4288E9-6ABA-4684-9395-277A5F3CBD3B}">
      <dgm:prSet/>
      <dgm:spPr/>
      <dgm:t>
        <a:bodyPr/>
        <a:lstStyle/>
        <a:p>
          <a:endParaRPr lang="en-IN" sz="1600"/>
        </a:p>
      </dgm:t>
    </dgm:pt>
    <dgm:pt modelId="{5A34AD0A-8AB8-4B1C-8428-B15333016A49}">
      <dgm:prSet phldrT="[Text]" custT="1"/>
      <dgm:spPr/>
      <dgm:t>
        <a:bodyPr/>
        <a:lstStyle/>
        <a:p>
          <a:r>
            <a:rPr lang="en-US" sz="1600" dirty="0"/>
            <a:t>Print</a:t>
          </a:r>
          <a:endParaRPr lang="en-IN" sz="1600" dirty="0"/>
        </a:p>
      </dgm:t>
    </dgm:pt>
    <dgm:pt modelId="{A21A74E2-F90A-4CA5-9C49-F40325695214}" type="parTrans" cxnId="{4CE63518-0EA5-4F0B-8ED1-6A61F2664BF1}">
      <dgm:prSet/>
      <dgm:spPr/>
      <dgm:t>
        <a:bodyPr/>
        <a:lstStyle/>
        <a:p>
          <a:endParaRPr lang="en-IN"/>
        </a:p>
      </dgm:t>
    </dgm:pt>
    <dgm:pt modelId="{307A631F-08B0-4756-9789-45E9F1442BC5}" type="sibTrans" cxnId="{4CE63518-0EA5-4F0B-8ED1-6A61F2664BF1}">
      <dgm:prSet/>
      <dgm:spPr/>
      <dgm:t>
        <a:bodyPr/>
        <a:lstStyle/>
        <a:p>
          <a:endParaRPr lang="en-IN"/>
        </a:p>
      </dgm:t>
    </dgm:pt>
    <dgm:pt modelId="{8DB958D6-0EF6-42FF-A249-7262C8E77658}">
      <dgm:prSet phldrT="[Text]" custT="1"/>
      <dgm:spPr/>
      <dgm:t>
        <a:bodyPr/>
        <a:lstStyle/>
        <a:p>
          <a:r>
            <a:rPr lang="en-US" sz="1600" dirty="0"/>
            <a:t>Share</a:t>
          </a:r>
          <a:endParaRPr lang="en-IN" sz="1600" dirty="0"/>
        </a:p>
      </dgm:t>
    </dgm:pt>
    <dgm:pt modelId="{666C1922-120A-4615-8ED0-EFA2818E5A4E}" type="parTrans" cxnId="{A139D209-7B26-4567-9113-282C756A4A11}">
      <dgm:prSet/>
      <dgm:spPr/>
      <dgm:t>
        <a:bodyPr/>
        <a:lstStyle/>
        <a:p>
          <a:endParaRPr lang="en-IN"/>
        </a:p>
      </dgm:t>
    </dgm:pt>
    <dgm:pt modelId="{10F65F35-BF3A-4651-9297-CD88E3AE38D5}" type="sibTrans" cxnId="{A139D209-7B26-4567-9113-282C756A4A11}">
      <dgm:prSet/>
      <dgm:spPr/>
      <dgm:t>
        <a:bodyPr/>
        <a:lstStyle/>
        <a:p>
          <a:endParaRPr lang="en-IN"/>
        </a:p>
      </dgm:t>
    </dgm:pt>
    <dgm:pt modelId="{25C76CD6-671D-4B42-94DC-4FC55DAB589C}">
      <dgm:prSet phldrT="[Text]" custT="1"/>
      <dgm:spPr/>
      <dgm:t>
        <a:bodyPr/>
        <a:lstStyle/>
        <a:p>
          <a:r>
            <a:rPr lang="en-US" sz="1600" dirty="0"/>
            <a:t>Export</a:t>
          </a:r>
          <a:endParaRPr lang="en-IN" sz="1600" dirty="0"/>
        </a:p>
      </dgm:t>
    </dgm:pt>
    <dgm:pt modelId="{292362F0-AB70-4971-AAB9-DA8224798EA8}" type="parTrans" cxnId="{3CBA162A-BF01-4189-9168-D7F9A7735887}">
      <dgm:prSet/>
      <dgm:spPr/>
      <dgm:t>
        <a:bodyPr/>
        <a:lstStyle/>
        <a:p>
          <a:endParaRPr lang="en-IN"/>
        </a:p>
      </dgm:t>
    </dgm:pt>
    <dgm:pt modelId="{92802BD3-0F08-4695-A13B-787F076131AC}" type="sibTrans" cxnId="{3CBA162A-BF01-4189-9168-D7F9A7735887}">
      <dgm:prSet/>
      <dgm:spPr/>
      <dgm:t>
        <a:bodyPr/>
        <a:lstStyle/>
        <a:p>
          <a:endParaRPr lang="en-IN"/>
        </a:p>
      </dgm:t>
    </dgm:pt>
    <dgm:pt modelId="{2338D1D0-B340-4763-9506-248FC6B2B435}">
      <dgm:prSet phldrT="[Text]" custT="1"/>
      <dgm:spPr/>
      <dgm:t>
        <a:bodyPr/>
        <a:lstStyle/>
        <a:p>
          <a:r>
            <a:rPr lang="en-US" sz="1600" dirty="0"/>
            <a:t>Import</a:t>
          </a:r>
          <a:endParaRPr lang="en-IN" sz="1600" dirty="0"/>
        </a:p>
      </dgm:t>
    </dgm:pt>
    <dgm:pt modelId="{51A0575E-F473-49CB-B33B-B8AFEC6688E1}" type="parTrans" cxnId="{6C9E00E5-168C-49D6-B793-A4298AF7B971}">
      <dgm:prSet/>
      <dgm:spPr/>
      <dgm:t>
        <a:bodyPr/>
        <a:lstStyle/>
        <a:p>
          <a:endParaRPr lang="en-IN"/>
        </a:p>
      </dgm:t>
    </dgm:pt>
    <dgm:pt modelId="{72262227-21F0-4AB6-8AEC-CBAB7D4B2D1C}" type="sibTrans" cxnId="{6C9E00E5-168C-49D6-B793-A4298AF7B971}">
      <dgm:prSet/>
      <dgm:spPr/>
      <dgm:t>
        <a:bodyPr/>
        <a:lstStyle/>
        <a:p>
          <a:endParaRPr lang="en-IN"/>
        </a:p>
      </dgm:t>
    </dgm:pt>
    <dgm:pt modelId="{82D1AFB0-8C7E-414F-880E-3303B67F5E30}">
      <dgm:prSet phldrT="[Text]" custT="1"/>
      <dgm:spPr/>
      <dgm:t>
        <a:bodyPr/>
        <a:lstStyle/>
        <a:p>
          <a:r>
            <a:rPr lang="en-US" sz="1600" dirty="0"/>
            <a:t>Exchange</a:t>
          </a:r>
          <a:endParaRPr lang="en-IN" sz="1600" dirty="0"/>
        </a:p>
      </dgm:t>
    </dgm:pt>
    <dgm:pt modelId="{46B815F6-FC25-4F73-8AED-8ED24F448F00}" type="parTrans" cxnId="{748E0FDD-A19B-4A2F-A3CD-5E9A9EAFC512}">
      <dgm:prSet/>
      <dgm:spPr/>
      <dgm:t>
        <a:bodyPr/>
        <a:lstStyle/>
        <a:p>
          <a:endParaRPr lang="en-IN"/>
        </a:p>
      </dgm:t>
    </dgm:pt>
    <dgm:pt modelId="{818CDFBB-5029-4569-A320-08881860C7FF}" type="sibTrans" cxnId="{748E0FDD-A19B-4A2F-A3CD-5E9A9EAFC512}">
      <dgm:prSet/>
      <dgm:spPr/>
      <dgm:t>
        <a:bodyPr/>
        <a:lstStyle/>
        <a:p>
          <a:endParaRPr lang="en-IN"/>
        </a:p>
      </dgm:t>
    </dgm:pt>
    <dgm:pt modelId="{4FA8501A-B1AC-412A-9337-559784B07B43}">
      <dgm:prSet phldrT="[Text]" custT="1"/>
      <dgm:spPr/>
      <dgm:t>
        <a:bodyPr/>
        <a:lstStyle/>
        <a:p>
          <a:r>
            <a:rPr lang="en-US" sz="1600" dirty="0"/>
            <a:t>Data</a:t>
          </a:r>
          <a:endParaRPr lang="en-IN" sz="1600" dirty="0"/>
        </a:p>
      </dgm:t>
    </dgm:pt>
    <dgm:pt modelId="{60558F77-A1CD-4113-A58A-1C3C452FF88B}" type="parTrans" cxnId="{45ADBEDE-B59B-47FF-A492-3406EF53A040}">
      <dgm:prSet/>
      <dgm:spPr/>
      <dgm:t>
        <a:bodyPr/>
        <a:lstStyle/>
        <a:p>
          <a:endParaRPr lang="en-IN"/>
        </a:p>
      </dgm:t>
    </dgm:pt>
    <dgm:pt modelId="{4E60EF6D-E626-472A-A07B-A7901B872AFD}" type="sibTrans" cxnId="{45ADBEDE-B59B-47FF-A492-3406EF53A040}">
      <dgm:prSet/>
      <dgm:spPr/>
      <dgm:t>
        <a:bodyPr/>
        <a:lstStyle/>
        <a:p>
          <a:endParaRPr lang="en-IN"/>
        </a:p>
      </dgm:t>
    </dgm:pt>
    <dgm:pt modelId="{3587ACC7-1967-4C90-904F-90FD97C3A5F4}">
      <dgm:prSet phldrT="[Text]" custT="1"/>
      <dgm:spPr/>
      <dgm:t>
        <a:bodyPr/>
        <a:lstStyle/>
        <a:p>
          <a:r>
            <a:rPr lang="en-US" sz="1600" dirty="0"/>
            <a:t>Company</a:t>
          </a:r>
          <a:endParaRPr lang="en-IN" sz="1600" dirty="0"/>
        </a:p>
      </dgm:t>
    </dgm:pt>
    <dgm:pt modelId="{E07A754E-AB39-4C39-A004-65C190B10CDF}" type="parTrans" cxnId="{7BC9821F-8515-4BD3-8773-268A48F3A673}">
      <dgm:prSet/>
      <dgm:spPr/>
      <dgm:t>
        <a:bodyPr/>
        <a:lstStyle/>
        <a:p>
          <a:endParaRPr lang="en-IN"/>
        </a:p>
      </dgm:t>
    </dgm:pt>
    <dgm:pt modelId="{39C24B20-F4E6-4858-A4B2-76FA472F455D}" type="sibTrans" cxnId="{7BC9821F-8515-4BD3-8773-268A48F3A673}">
      <dgm:prSet/>
      <dgm:spPr/>
      <dgm:t>
        <a:bodyPr/>
        <a:lstStyle/>
        <a:p>
          <a:endParaRPr lang="en-IN"/>
        </a:p>
      </dgm:t>
    </dgm:pt>
    <dgm:pt modelId="{E68E8742-B321-4C72-BF5F-002AFA6AF3CD}" type="pres">
      <dgm:prSet presAssocID="{5673A546-E354-4212-8DE2-50EE2BF7AC95}" presName="diagram" presStyleCnt="0">
        <dgm:presLayoutVars>
          <dgm:dir/>
          <dgm:resizeHandles val="exact"/>
        </dgm:presLayoutVars>
      </dgm:prSet>
      <dgm:spPr/>
    </dgm:pt>
    <dgm:pt modelId="{F8CF5154-031A-487B-8EFE-1509A731DB2C}" type="pres">
      <dgm:prSet presAssocID="{97A9F23B-1235-49D2-BB5D-577F5843BD9C}" presName="node" presStyleLbl="node1" presStyleIdx="0" presStyleCnt="16">
        <dgm:presLayoutVars>
          <dgm:bulletEnabled val="1"/>
        </dgm:presLayoutVars>
      </dgm:prSet>
      <dgm:spPr/>
    </dgm:pt>
    <dgm:pt modelId="{3CD38249-86FE-4E84-A489-DA14C29564C6}" type="pres">
      <dgm:prSet presAssocID="{D599D2C7-31A0-46B6-B582-34413F637499}" presName="sibTrans" presStyleCnt="0"/>
      <dgm:spPr/>
    </dgm:pt>
    <dgm:pt modelId="{A03D16CC-56DC-41F8-8F93-0C67E58114A3}" type="pres">
      <dgm:prSet presAssocID="{287EC9FB-EADE-42F6-BBD2-6A2050A1536B}" presName="node" presStyleLbl="node1" presStyleIdx="1" presStyleCnt="16">
        <dgm:presLayoutVars>
          <dgm:bulletEnabled val="1"/>
        </dgm:presLayoutVars>
      </dgm:prSet>
      <dgm:spPr/>
    </dgm:pt>
    <dgm:pt modelId="{AA97092E-6680-4AC6-8C91-4C7BCF7153B0}" type="pres">
      <dgm:prSet presAssocID="{88D4DA79-E895-4CA2-AEA3-8FEC19A053CF}" presName="sibTrans" presStyleCnt="0"/>
      <dgm:spPr/>
    </dgm:pt>
    <dgm:pt modelId="{2A6EB796-C528-4BCA-B394-720750441A7E}" type="pres">
      <dgm:prSet presAssocID="{42D64053-8ED4-40EA-B00E-B35D4BCC6057}" presName="node" presStyleLbl="node1" presStyleIdx="2" presStyleCnt="16">
        <dgm:presLayoutVars>
          <dgm:bulletEnabled val="1"/>
        </dgm:presLayoutVars>
      </dgm:prSet>
      <dgm:spPr/>
    </dgm:pt>
    <dgm:pt modelId="{4610A64F-A6EF-4858-96DF-5DA52D67A874}" type="pres">
      <dgm:prSet presAssocID="{1EF351C0-C529-4C08-A272-17A1124D9265}" presName="sibTrans" presStyleCnt="0"/>
      <dgm:spPr/>
    </dgm:pt>
    <dgm:pt modelId="{AF226F93-CF9D-420E-A40B-AC28E11A78A3}" type="pres">
      <dgm:prSet presAssocID="{C93A3512-2DFA-4888-B678-27F7A75E9A93}" presName="node" presStyleLbl="node1" presStyleIdx="3" presStyleCnt="16">
        <dgm:presLayoutVars>
          <dgm:bulletEnabled val="1"/>
        </dgm:presLayoutVars>
      </dgm:prSet>
      <dgm:spPr/>
    </dgm:pt>
    <dgm:pt modelId="{2E3BB7A1-D5B3-4A72-808E-C72C71DCFBF8}" type="pres">
      <dgm:prSet presAssocID="{570DF7EE-B5DF-4793-8CC5-3A5B860693FC}" presName="sibTrans" presStyleCnt="0"/>
      <dgm:spPr/>
    </dgm:pt>
    <dgm:pt modelId="{A900E041-9F9A-4484-B29D-A7E4A7748597}" type="pres">
      <dgm:prSet presAssocID="{46B46938-98AE-497A-AFE4-0CAC4C916D56}" presName="node" presStyleLbl="node1" presStyleIdx="4" presStyleCnt="16">
        <dgm:presLayoutVars>
          <dgm:bulletEnabled val="1"/>
        </dgm:presLayoutVars>
      </dgm:prSet>
      <dgm:spPr/>
    </dgm:pt>
    <dgm:pt modelId="{33249491-1F18-4737-A55E-7C28BF3FDE4C}" type="pres">
      <dgm:prSet presAssocID="{F90C9947-4203-44EC-8A13-AE1A886AD178}" presName="sibTrans" presStyleCnt="0"/>
      <dgm:spPr/>
    </dgm:pt>
    <dgm:pt modelId="{24867B47-F33F-4F2F-A72B-3177B17E774F}" type="pres">
      <dgm:prSet presAssocID="{624B53C1-6E3B-4C91-9ECF-F6E45AA0342E}" presName="node" presStyleLbl="node1" presStyleIdx="5" presStyleCnt="16">
        <dgm:presLayoutVars>
          <dgm:bulletEnabled val="1"/>
        </dgm:presLayoutVars>
      </dgm:prSet>
      <dgm:spPr/>
    </dgm:pt>
    <dgm:pt modelId="{AB4A49BC-5453-4F12-9FAE-F880CB25559C}" type="pres">
      <dgm:prSet presAssocID="{967143F8-75D7-4510-A446-B56E74098054}" presName="sibTrans" presStyleCnt="0"/>
      <dgm:spPr/>
    </dgm:pt>
    <dgm:pt modelId="{41276303-1455-4A79-874B-3C5ECA3374F3}" type="pres">
      <dgm:prSet presAssocID="{2F037EAC-4CD0-433E-B598-6EF1F580F349}" presName="node" presStyleLbl="node1" presStyleIdx="6" presStyleCnt="16">
        <dgm:presLayoutVars>
          <dgm:bulletEnabled val="1"/>
        </dgm:presLayoutVars>
      </dgm:prSet>
      <dgm:spPr/>
    </dgm:pt>
    <dgm:pt modelId="{4AB188A9-3160-428B-94D0-9C821D48015F}" type="pres">
      <dgm:prSet presAssocID="{1EEFE487-B962-4526-A923-C84ACF9B221A}" presName="sibTrans" presStyleCnt="0"/>
      <dgm:spPr/>
    </dgm:pt>
    <dgm:pt modelId="{512B57A5-2BFF-42CC-A0BB-A95BBE53F9D7}" type="pres">
      <dgm:prSet presAssocID="{2C32D5D0-C770-43A8-8B7E-12661367F98A}" presName="node" presStyleLbl="node1" presStyleIdx="7" presStyleCnt="16">
        <dgm:presLayoutVars>
          <dgm:bulletEnabled val="1"/>
        </dgm:presLayoutVars>
      </dgm:prSet>
      <dgm:spPr/>
    </dgm:pt>
    <dgm:pt modelId="{C60C3399-83FF-4804-BE04-CC87C6BC4687}" type="pres">
      <dgm:prSet presAssocID="{CA9DE81B-4A3C-4E48-AF92-11D83A9A3380}" presName="sibTrans" presStyleCnt="0"/>
      <dgm:spPr/>
    </dgm:pt>
    <dgm:pt modelId="{BFB349C0-9EE3-4DF2-A100-BEAECB1ACA49}" type="pres">
      <dgm:prSet presAssocID="{A21013FE-36F6-477E-B720-9CBEF1621C4D}" presName="node" presStyleLbl="node1" presStyleIdx="8" presStyleCnt="16">
        <dgm:presLayoutVars>
          <dgm:bulletEnabled val="1"/>
        </dgm:presLayoutVars>
      </dgm:prSet>
      <dgm:spPr/>
    </dgm:pt>
    <dgm:pt modelId="{5BEBFBC0-72C3-4952-A01C-C21E6498BE49}" type="pres">
      <dgm:prSet presAssocID="{3B9990B9-4925-45C1-91AB-1EA468498E4A}" presName="sibTrans" presStyleCnt="0"/>
      <dgm:spPr/>
    </dgm:pt>
    <dgm:pt modelId="{1466952F-2341-43BC-9712-4B32515BB4CE}" type="pres">
      <dgm:prSet presAssocID="{5A34AD0A-8AB8-4B1C-8428-B15333016A49}" presName="node" presStyleLbl="node1" presStyleIdx="9" presStyleCnt="16">
        <dgm:presLayoutVars>
          <dgm:bulletEnabled val="1"/>
        </dgm:presLayoutVars>
      </dgm:prSet>
      <dgm:spPr/>
    </dgm:pt>
    <dgm:pt modelId="{3F1DDAA2-42A2-47E2-B10B-FAF54104F98A}" type="pres">
      <dgm:prSet presAssocID="{307A631F-08B0-4756-9789-45E9F1442BC5}" presName="sibTrans" presStyleCnt="0"/>
      <dgm:spPr/>
    </dgm:pt>
    <dgm:pt modelId="{8DCC0673-EA7C-4089-BB0F-8C1C5D56801A}" type="pres">
      <dgm:prSet presAssocID="{8DB958D6-0EF6-42FF-A249-7262C8E77658}" presName="node" presStyleLbl="node1" presStyleIdx="10" presStyleCnt="16">
        <dgm:presLayoutVars>
          <dgm:bulletEnabled val="1"/>
        </dgm:presLayoutVars>
      </dgm:prSet>
      <dgm:spPr/>
    </dgm:pt>
    <dgm:pt modelId="{2C588C17-6C70-4100-BF9F-E3C76F2B64CC}" type="pres">
      <dgm:prSet presAssocID="{10F65F35-BF3A-4651-9297-CD88E3AE38D5}" presName="sibTrans" presStyleCnt="0"/>
      <dgm:spPr/>
    </dgm:pt>
    <dgm:pt modelId="{22442488-7894-4133-9D6E-9E44BF9C7836}" type="pres">
      <dgm:prSet presAssocID="{25C76CD6-671D-4B42-94DC-4FC55DAB589C}" presName="node" presStyleLbl="node1" presStyleIdx="11" presStyleCnt="16">
        <dgm:presLayoutVars>
          <dgm:bulletEnabled val="1"/>
        </dgm:presLayoutVars>
      </dgm:prSet>
      <dgm:spPr/>
    </dgm:pt>
    <dgm:pt modelId="{31EEBEDF-940B-44BF-A0B9-67EE8CD13F5C}" type="pres">
      <dgm:prSet presAssocID="{92802BD3-0F08-4695-A13B-787F076131AC}" presName="sibTrans" presStyleCnt="0"/>
      <dgm:spPr/>
    </dgm:pt>
    <dgm:pt modelId="{0FEFC8DA-2D68-4635-A3F0-7766D3A87838}" type="pres">
      <dgm:prSet presAssocID="{2338D1D0-B340-4763-9506-248FC6B2B435}" presName="node" presStyleLbl="node1" presStyleIdx="12" presStyleCnt="16">
        <dgm:presLayoutVars>
          <dgm:bulletEnabled val="1"/>
        </dgm:presLayoutVars>
      </dgm:prSet>
      <dgm:spPr/>
    </dgm:pt>
    <dgm:pt modelId="{0B1054FF-979F-4F26-95C0-D42EB7A83353}" type="pres">
      <dgm:prSet presAssocID="{72262227-21F0-4AB6-8AEC-CBAB7D4B2D1C}" presName="sibTrans" presStyleCnt="0"/>
      <dgm:spPr/>
    </dgm:pt>
    <dgm:pt modelId="{8DB0EA16-24DF-4209-B6D4-83A358C29920}" type="pres">
      <dgm:prSet presAssocID="{82D1AFB0-8C7E-414F-880E-3303B67F5E30}" presName="node" presStyleLbl="node1" presStyleIdx="13" presStyleCnt="16">
        <dgm:presLayoutVars>
          <dgm:bulletEnabled val="1"/>
        </dgm:presLayoutVars>
      </dgm:prSet>
      <dgm:spPr/>
    </dgm:pt>
    <dgm:pt modelId="{D1265D94-8D61-4A20-942E-56B5FF089BC7}" type="pres">
      <dgm:prSet presAssocID="{818CDFBB-5029-4569-A320-08881860C7FF}" presName="sibTrans" presStyleCnt="0"/>
      <dgm:spPr/>
    </dgm:pt>
    <dgm:pt modelId="{CD4ADE12-AE46-4D58-B9A9-24109100CCCC}" type="pres">
      <dgm:prSet presAssocID="{4FA8501A-B1AC-412A-9337-559784B07B43}" presName="node" presStyleLbl="node1" presStyleIdx="14" presStyleCnt="16">
        <dgm:presLayoutVars>
          <dgm:bulletEnabled val="1"/>
        </dgm:presLayoutVars>
      </dgm:prSet>
      <dgm:spPr/>
    </dgm:pt>
    <dgm:pt modelId="{3EA26566-E8CC-4736-8D39-BACF77F6F602}" type="pres">
      <dgm:prSet presAssocID="{4E60EF6D-E626-472A-A07B-A7901B872AFD}" presName="sibTrans" presStyleCnt="0"/>
      <dgm:spPr/>
    </dgm:pt>
    <dgm:pt modelId="{BBCF0FA7-28F0-4306-AD05-79DE3CEEC150}" type="pres">
      <dgm:prSet presAssocID="{3587ACC7-1967-4C90-904F-90FD97C3A5F4}" presName="node" presStyleLbl="node1" presStyleIdx="15" presStyleCnt="16">
        <dgm:presLayoutVars>
          <dgm:bulletEnabled val="1"/>
        </dgm:presLayoutVars>
      </dgm:prSet>
      <dgm:spPr/>
    </dgm:pt>
  </dgm:ptLst>
  <dgm:cxnLst>
    <dgm:cxn modelId="{A1C85806-BDB9-44E9-AFA2-A6A4E9235C8E}" type="presOf" srcId="{A0DED843-056C-465B-AD6C-887C05E02898}" destId="{2A6EB796-C528-4BCA-B394-720750441A7E}" srcOrd="0" destOrd="3" presId="urn:microsoft.com/office/officeart/2005/8/layout/default"/>
    <dgm:cxn modelId="{A139D209-7B26-4567-9113-282C756A4A11}" srcId="{5673A546-E354-4212-8DE2-50EE2BF7AC95}" destId="{8DB958D6-0EF6-42FF-A249-7262C8E77658}" srcOrd="10" destOrd="0" parTransId="{666C1922-120A-4615-8ED0-EFA2818E5A4E}" sibTransId="{10F65F35-BF3A-4651-9297-CD88E3AE38D5}"/>
    <dgm:cxn modelId="{8BF1360B-2F19-47B3-A2F2-FA917053F619}" type="presOf" srcId="{06EA10C5-6B1E-4BB4-8CDA-584BE3865CA2}" destId="{F8CF5154-031A-487B-8EFE-1509A731DB2C}" srcOrd="0" destOrd="2" presId="urn:microsoft.com/office/officeart/2005/8/layout/default"/>
    <dgm:cxn modelId="{938B8510-4739-4D58-9E3D-C3493DE571A4}" type="presOf" srcId="{10AB0C05-A957-4D45-9008-227EC490C626}" destId="{F8CF5154-031A-487B-8EFE-1509A731DB2C}" srcOrd="0" destOrd="3" presId="urn:microsoft.com/office/officeart/2005/8/layout/default"/>
    <dgm:cxn modelId="{4CE63518-0EA5-4F0B-8ED1-6A61F2664BF1}" srcId="{5673A546-E354-4212-8DE2-50EE2BF7AC95}" destId="{5A34AD0A-8AB8-4B1C-8428-B15333016A49}" srcOrd="9" destOrd="0" parTransId="{A21A74E2-F90A-4CA5-9C49-F40325695214}" sibTransId="{307A631F-08B0-4756-9789-45E9F1442BC5}"/>
    <dgm:cxn modelId="{EA7AFA1C-7042-430C-85AC-B319360D3B32}" srcId="{5673A546-E354-4212-8DE2-50EE2BF7AC95}" destId="{97A9F23B-1235-49D2-BB5D-577F5843BD9C}" srcOrd="0" destOrd="0" parTransId="{C15B23AA-0269-4E74-BBD4-078C6299C6DE}" sibTransId="{D599D2C7-31A0-46B6-B582-34413F637499}"/>
    <dgm:cxn modelId="{7BC9821F-8515-4BD3-8773-268A48F3A673}" srcId="{5673A546-E354-4212-8DE2-50EE2BF7AC95}" destId="{3587ACC7-1967-4C90-904F-90FD97C3A5F4}" srcOrd="15" destOrd="0" parTransId="{E07A754E-AB39-4C39-A004-65C190B10CDF}" sibTransId="{39C24B20-F4E6-4858-A4B2-76FA472F455D}"/>
    <dgm:cxn modelId="{71373B27-F3CA-453B-AC58-42BD57D28340}" srcId="{5673A546-E354-4212-8DE2-50EE2BF7AC95}" destId="{C93A3512-2DFA-4888-B678-27F7A75E9A93}" srcOrd="3" destOrd="0" parTransId="{F1119F79-A8BA-4C7E-925A-EBDD91265B10}" sibTransId="{570DF7EE-B5DF-4793-8CC5-3A5B860693FC}"/>
    <dgm:cxn modelId="{3CBA162A-BF01-4189-9168-D7F9A7735887}" srcId="{5673A546-E354-4212-8DE2-50EE2BF7AC95}" destId="{25C76CD6-671D-4B42-94DC-4FC55DAB589C}" srcOrd="11" destOrd="0" parTransId="{292362F0-AB70-4971-AAB9-DA8224798EA8}" sibTransId="{92802BD3-0F08-4695-A13B-787F076131AC}"/>
    <dgm:cxn modelId="{68B49D2B-E0C8-4BA4-81F1-4727CE21F7AB}" type="presOf" srcId="{1B028094-51EE-4D7E-BF88-3487A750BE25}" destId="{2A6EB796-C528-4BCA-B394-720750441A7E}" srcOrd="0" destOrd="1" presId="urn:microsoft.com/office/officeart/2005/8/layout/default"/>
    <dgm:cxn modelId="{6B72D332-C6CF-4535-97A9-29C56F07E736}" srcId="{5673A546-E354-4212-8DE2-50EE2BF7AC95}" destId="{2C32D5D0-C770-43A8-8B7E-12661367F98A}" srcOrd="7" destOrd="0" parTransId="{CED77FF9-A625-409C-BAA1-0AC7CFA34C7E}" sibTransId="{CA9DE81B-4A3C-4E48-AF92-11D83A9A3380}"/>
    <dgm:cxn modelId="{B416BF3F-26CC-49B8-92FA-335A8F99DF9F}" type="presOf" srcId="{46B46938-98AE-497A-AFE4-0CAC4C916D56}" destId="{A900E041-9F9A-4484-B29D-A7E4A7748597}" srcOrd="0" destOrd="0" presId="urn:microsoft.com/office/officeart/2005/8/layout/default"/>
    <dgm:cxn modelId="{3CBC4440-8184-43CC-84FC-5609B48422D7}" type="presOf" srcId="{2C32D5D0-C770-43A8-8B7E-12661367F98A}" destId="{512B57A5-2BFF-42CC-A0BB-A95BBE53F9D7}" srcOrd="0" destOrd="0" presId="urn:microsoft.com/office/officeart/2005/8/layout/default"/>
    <dgm:cxn modelId="{E2EF125B-B6C1-4EBA-8E25-60765985317F}" type="presOf" srcId="{8DB958D6-0EF6-42FF-A249-7262C8E77658}" destId="{8DCC0673-EA7C-4089-BB0F-8C1C5D56801A}" srcOrd="0" destOrd="0" presId="urn:microsoft.com/office/officeart/2005/8/layout/default"/>
    <dgm:cxn modelId="{B8B0D15F-0359-4D7D-8130-27077F4BFEC7}" srcId="{5673A546-E354-4212-8DE2-50EE2BF7AC95}" destId="{287EC9FB-EADE-42F6-BBD2-6A2050A1536B}" srcOrd="1" destOrd="0" parTransId="{4843DF6F-0F09-42F9-8105-63F0F8EA03A9}" sibTransId="{88D4DA79-E895-4CA2-AEA3-8FEC19A053CF}"/>
    <dgm:cxn modelId="{A8828046-E03D-427E-B6FF-06ED2EDA8670}" type="presOf" srcId="{97A9F23B-1235-49D2-BB5D-577F5843BD9C}" destId="{F8CF5154-031A-487B-8EFE-1509A731DB2C}" srcOrd="0" destOrd="0" presId="urn:microsoft.com/office/officeart/2005/8/layout/default"/>
    <dgm:cxn modelId="{F678AA48-6EF6-409C-BD28-95C9BF4057C5}" type="presOf" srcId="{AF8A2F7A-462D-4595-923D-32F99E5EE19C}" destId="{2A6EB796-C528-4BCA-B394-720750441A7E}" srcOrd="0" destOrd="2" presId="urn:microsoft.com/office/officeart/2005/8/layout/default"/>
    <dgm:cxn modelId="{A867046C-262C-4EB2-97C5-B80169A71FDD}" srcId="{97A9F23B-1235-49D2-BB5D-577F5843BD9C}" destId="{10AB0C05-A957-4D45-9008-227EC490C626}" srcOrd="2" destOrd="0" parTransId="{8687E82B-1033-4BE4-9C91-DFBB2C43E082}" sibTransId="{EBFF9E2C-D9C5-4750-9202-337B0CD8F5B2}"/>
    <dgm:cxn modelId="{597CF24C-E05F-4F85-AC20-19E49ED1F656}" type="presOf" srcId="{2338D1D0-B340-4763-9506-248FC6B2B435}" destId="{0FEFC8DA-2D68-4635-A3F0-7766D3A87838}" srcOrd="0" destOrd="0" presId="urn:microsoft.com/office/officeart/2005/8/layout/default"/>
    <dgm:cxn modelId="{0ABB1A4D-1E85-46B7-915F-DCF54AADB7B1}" type="presOf" srcId="{25C76CD6-671D-4B42-94DC-4FC55DAB589C}" destId="{22442488-7894-4133-9D6E-9E44BF9C7836}" srcOrd="0" destOrd="0" presId="urn:microsoft.com/office/officeart/2005/8/layout/default"/>
    <dgm:cxn modelId="{B549646D-1940-4DF1-B3B5-673C45B00ED2}" type="presOf" srcId="{44082D20-BB74-4584-B523-D16209D4FADE}" destId="{A03D16CC-56DC-41F8-8F93-0C67E58114A3}" srcOrd="0" destOrd="2" presId="urn:microsoft.com/office/officeart/2005/8/layout/default"/>
    <dgm:cxn modelId="{9ECBE46E-2545-44FE-8127-9E74DE9178D2}" srcId="{5673A546-E354-4212-8DE2-50EE2BF7AC95}" destId="{2F037EAC-4CD0-433E-B598-6EF1F580F349}" srcOrd="6" destOrd="0" parTransId="{62B5002B-80EB-4ED1-BA86-3DA96EC27A46}" sibTransId="{1EEFE487-B962-4526-A923-C84ACF9B221A}"/>
    <dgm:cxn modelId="{87863A76-0EAC-4B2B-B2E7-B24CE06FB6A0}" type="presOf" srcId="{287EC9FB-EADE-42F6-BBD2-6A2050A1536B}" destId="{A03D16CC-56DC-41F8-8F93-0C67E58114A3}" srcOrd="0" destOrd="0" presId="urn:microsoft.com/office/officeart/2005/8/layout/default"/>
    <dgm:cxn modelId="{E8CCCE7D-F028-4CC6-9C10-521471FB895B}" srcId="{5673A546-E354-4212-8DE2-50EE2BF7AC95}" destId="{46B46938-98AE-497A-AFE4-0CAC4C916D56}" srcOrd="4" destOrd="0" parTransId="{31563EA4-B5D4-44D3-A930-35DFB5ED494F}" sibTransId="{F90C9947-4203-44EC-8A13-AE1A886AD178}"/>
    <dgm:cxn modelId="{DD6F1E83-60BD-4740-8A2A-7FA7904D053A}" type="presOf" srcId="{5673A546-E354-4212-8DE2-50EE2BF7AC95}" destId="{E68E8742-B321-4C72-BF5F-002AFA6AF3CD}" srcOrd="0" destOrd="0" presId="urn:microsoft.com/office/officeart/2005/8/layout/default"/>
    <dgm:cxn modelId="{B203DA86-EBBB-4259-BA00-788621F2D7C2}" type="presOf" srcId="{82D1AFB0-8C7E-414F-880E-3303B67F5E30}" destId="{8DB0EA16-24DF-4209-B6D4-83A358C29920}" srcOrd="0" destOrd="0" presId="urn:microsoft.com/office/officeart/2005/8/layout/default"/>
    <dgm:cxn modelId="{E1F31698-0B90-47B1-9105-7E149ED98AD4}" type="presOf" srcId="{42D64053-8ED4-40EA-B00E-B35D4BCC6057}" destId="{2A6EB796-C528-4BCA-B394-720750441A7E}" srcOrd="0" destOrd="0" presId="urn:microsoft.com/office/officeart/2005/8/layout/default"/>
    <dgm:cxn modelId="{3884F2A7-A180-4C0A-ABB9-E7FAE118A364}" srcId="{42D64053-8ED4-40EA-B00E-B35D4BCC6057}" destId="{A0DED843-056C-465B-AD6C-887C05E02898}" srcOrd="2" destOrd="0" parTransId="{60017832-4C1A-4999-B3FC-C8E1D0D7209B}" sibTransId="{27360FAE-CB42-49CE-A72E-CCCCBB619A58}"/>
    <dgm:cxn modelId="{2F264CAB-79A0-4A3D-BACC-6376B95BAA62}" type="presOf" srcId="{2F037EAC-4CD0-433E-B598-6EF1F580F349}" destId="{41276303-1455-4A79-874B-3C5ECA3374F3}" srcOrd="0" destOrd="0" presId="urn:microsoft.com/office/officeart/2005/8/layout/default"/>
    <dgm:cxn modelId="{A2BB8FAC-4B44-4066-95FB-8405E6B064D1}" srcId="{5673A546-E354-4212-8DE2-50EE2BF7AC95}" destId="{624B53C1-6E3B-4C91-9ECF-F6E45AA0342E}" srcOrd="5" destOrd="0" parTransId="{9F1699AE-AC52-49F9-8D37-DF9E73085414}" sibTransId="{967143F8-75D7-4510-A446-B56E74098054}"/>
    <dgm:cxn modelId="{EDBE08AD-CFC0-4C81-9D27-8A1407926166}" srcId="{42D64053-8ED4-40EA-B00E-B35D4BCC6057}" destId="{AF8A2F7A-462D-4595-923D-32F99E5EE19C}" srcOrd="1" destOrd="0" parTransId="{BFB0B33E-F469-4145-9126-2BC921D7B9CD}" sibTransId="{835DBCB6-B337-4786-A99B-9644B7EC439D}"/>
    <dgm:cxn modelId="{A92096AE-64CF-42F1-AE52-F532A6C7DB8D}" type="presOf" srcId="{A21013FE-36F6-477E-B720-9CBEF1621C4D}" destId="{BFB349C0-9EE3-4DF2-A100-BEAECB1ACA49}" srcOrd="0" destOrd="0" presId="urn:microsoft.com/office/officeart/2005/8/layout/default"/>
    <dgm:cxn modelId="{7D94B8C5-C7FF-4560-B0E3-F98912DE22D9}" srcId="{D9E60E26-A1D7-4748-B4B7-327DE763D5F0}" destId="{44082D20-BB74-4584-B523-D16209D4FADE}" srcOrd="0" destOrd="0" parTransId="{C5EAA785-36FF-4BBC-8F56-B6E79EE03BB8}" sibTransId="{019A6698-C1AE-432A-98A1-67071A3220F9}"/>
    <dgm:cxn modelId="{E7AB7AC8-291F-49D1-AB38-5B02C2AFB10D}" type="presOf" srcId="{5A34AD0A-8AB8-4B1C-8428-B15333016A49}" destId="{1466952F-2341-43BC-9712-4B32515BB4CE}" srcOrd="0" destOrd="0" presId="urn:microsoft.com/office/officeart/2005/8/layout/default"/>
    <dgm:cxn modelId="{1B30ABC9-BF4D-423F-B444-968481A27F4D}" srcId="{97A9F23B-1235-49D2-BB5D-577F5843BD9C}" destId="{DF4EAD29-0BA0-4EC3-ABCB-2E521FA76846}" srcOrd="0" destOrd="0" parTransId="{7259D060-E93F-4193-A2A6-E7A426A56EA6}" sibTransId="{DAFD39E0-11C7-41DF-A90F-51EAB006D720}"/>
    <dgm:cxn modelId="{B54B5CCB-96E3-4947-A134-05BA718E9793}" srcId="{287EC9FB-EADE-42F6-BBD2-6A2050A1536B}" destId="{D9E60E26-A1D7-4748-B4B7-327DE763D5F0}" srcOrd="0" destOrd="0" parTransId="{24C2C8BF-F4B3-4388-8493-A1E79009DB87}" sibTransId="{E7106701-0468-4DC6-985B-B8B85B77605E}"/>
    <dgm:cxn modelId="{D2EA9DCE-904C-4157-ADD3-558E8BBE8622}" type="presOf" srcId="{D8037FCB-E724-41CB-86B9-F7E770D54B4C}" destId="{A03D16CC-56DC-41F8-8F93-0C67E58114A3}" srcOrd="0" destOrd="3" presId="urn:microsoft.com/office/officeart/2005/8/layout/default"/>
    <dgm:cxn modelId="{D34793CF-74E3-441E-8DCC-B85329D79FAB}" srcId="{5673A546-E354-4212-8DE2-50EE2BF7AC95}" destId="{42D64053-8ED4-40EA-B00E-B35D4BCC6057}" srcOrd="2" destOrd="0" parTransId="{058DA8B5-DC8E-4CB0-A94A-4365A0DF5E75}" sibTransId="{1EF351C0-C529-4C08-A272-17A1124D9265}"/>
    <dgm:cxn modelId="{663B56D6-1B6A-4062-A715-487C11F47510}" srcId="{42D64053-8ED4-40EA-B00E-B35D4BCC6057}" destId="{1B028094-51EE-4D7E-BF88-3487A750BE25}" srcOrd="0" destOrd="0" parTransId="{14B1D5C5-7592-480A-B00A-C067DD79D3E3}" sibTransId="{60F5A211-5488-44C4-AA7A-7E21F339ED1D}"/>
    <dgm:cxn modelId="{F009E6DA-D509-4D64-B8F9-FBBEE26F6347}" type="presOf" srcId="{624B53C1-6E3B-4C91-9ECF-F6E45AA0342E}" destId="{24867B47-F33F-4F2F-A72B-3177B17E774F}" srcOrd="0" destOrd="0" presId="urn:microsoft.com/office/officeart/2005/8/layout/default"/>
    <dgm:cxn modelId="{748E0FDD-A19B-4A2F-A3CD-5E9A9EAFC512}" srcId="{5673A546-E354-4212-8DE2-50EE2BF7AC95}" destId="{82D1AFB0-8C7E-414F-880E-3303B67F5E30}" srcOrd="13" destOrd="0" parTransId="{46B815F6-FC25-4F73-8AED-8ED24F448F00}" sibTransId="{818CDFBB-5029-4569-A320-08881860C7FF}"/>
    <dgm:cxn modelId="{45ADBEDE-B59B-47FF-A492-3406EF53A040}" srcId="{5673A546-E354-4212-8DE2-50EE2BF7AC95}" destId="{4FA8501A-B1AC-412A-9337-559784B07B43}" srcOrd="14" destOrd="0" parTransId="{60558F77-A1CD-4113-A58A-1C3C452FF88B}" sibTransId="{4E60EF6D-E626-472A-A07B-A7901B872AFD}"/>
    <dgm:cxn modelId="{6C9E00E5-168C-49D6-B793-A4298AF7B971}" srcId="{5673A546-E354-4212-8DE2-50EE2BF7AC95}" destId="{2338D1D0-B340-4763-9506-248FC6B2B435}" srcOrd="12" destOrd="0" parTransId="{51A0575E-F473-49CB-B33B-B8AFEC6688E1}" sibTransId="{72262227-21F0-4AB6-8AEC-CBAB7D4B2D1C}"/>
    <dgm:cxn modelId="{9D4288E9-6ABA-4684-9395-277A5F3CBD3B}" srcId="{5673A546-E354-4212-8DE2-50EE2BF7AC95}" destId="{A21013FE-36F6-477E-B720-9CBEF1621C4D}" srcOrd="8" destOrd="0" parTransId="{1A5D1968-5597-4CAE-A25C-FFAD1C419960}" sibTransId="{3B9990B9-4925-45C1-91AB-1EA468498E4A}"/>
    <dgm:cxn modelId="{CBD8E8E9-83C9-4DE2-A945-CC42126D5652}" type="presOf" srcId="{4FA8501A-B1AC-412A-9337-559784B07B43}" destId="{CD4ADE12-AE46-4D58-B9A9-24109100CCCC}" srcOrd="0" destOrd="0" presId="urn:microsoft.com/office/officeart/2005/8/layout/default"/>
    <dgm:cxn modelId="{01E114EB-3A97-43AA-B90F-C5A808322BDD}" srcId="{D9E60E26-A1D7-4748-B4B7-327DE763D5F0}" destId="{D8037FCB-E724-41CB-86B9-F7E770D54B4C}" srcOrd="1" destOrd="0" parTransId="{6AE4166E-4572-446E-9857-52C92371F89D}" sibTransId="{B4B7F8D4-2E98-451A-953B-A63FA29C70A3}"/>
    <dgm:cxn modelId="{1F3FA7EB-FDF7-432B-A2BD-822A7D35EC82}" type="presOf" srcId="{DF4EAD29-0BA0-4EC3-ABCB-2E521FA76846}" destId="{F8CF5154-031A-487B-8EFE-1509A731DB2C}" srcOrd="0" destOrd="1" presId="urn:microsoft.com/office/officeart/2005/8/layout/default"/>
    <dgm:cxn modelId="{643F49F1-7369-47AA-BF32-F765C2482F87}" type="presOf" srcId="{D9E60E26-A1D7-4748-B4B7-327DE763D5F0}" destId="{A03D16CC-56DC-41F8-8F93-0C67E58114A3}" srcOrd="0" destOrd="1" presId="urn:microsoft.com/office/officeart/2005/8/layout/default"/>
    <dgm:cxn modelId="{21841BF3-CFF8-4076-B528-D1A3AD14DF86}" type="presOf" srcId="{3587ACC7-1967-4C90-904F-90FD97C3A5F4}" destId="{BBCF0FA7-28F0-4306-AD05-79DE3CEEC150}" srcOrd="0" destOrd="0" presId="urn:microsoft.com/office/officeart/2005/8/layout/default"/>
    <dgm:cxn modelId="{F1439BF4-40D0-4C95-BA75-59CBCFF9EAE9}" srcId="{97A9F23B-1235-49D2-BB5D-577F5843BD9C}" destId="{06EA10C5-6B1E-4BB4-8CDA-584BE3865CA2}" srcOrd="1" destOrd="0" parTransId="{70965144-9E7F-421F-BD99-0510BCBAD587}" sibTransId="{F0775662-29AA-4827-8E32-207A3773E1B3}"/>
    <dgm:cxn modelId="{86F6DBF7-CE39-407E-9479-C4948C7A7C34}" type="presOf" srcId="{C93A3512-2DFA-4888-B678-27F7A75E9A93}" destId="{AF226F93-CF9D-420E-A40B-AC28E11A78A3}" srcOrd="0" destOrd="0" presId="urn:microsoft.com/office/officeart/2005/8/layout/default"/>
    <dgm:cxn modelId="{08011351-32C7-40E8-AD2E-6F67CD356317}" type="presParOf" srcId="{E68E8742-B321-4C72-BF5F-002AFA6AF3CD}" destId="{F8CF5154-031A-487B-8EFE-1509A731DB2C}" srcOrd="0" destOrd="0" presId="urn:microsoft.com/office/officeart/2005/8/layout/default"/>
    <dgm:cxn modelId="{CE836FBA-72C9-4617-9C48-0FA91ED4054B}" type="presParOf" srcId="{E68E8742-B321-4C72-BF5F-002AFA6AF3CD}" destId="{3CD38249-86FE-4E84-A489-DA14C29564C6}" srcOrd="1" destOrd="0" presId="urn:microsoft.com/office/officeart/2005/8/layout/default"/>
    <dgm:cxn modelId="{C43AF351-A067-4DCC-9E9E-9719EA8AFA72}" type="presParOf" srcId="{E68E8742-B321-4C72-BF5F-002AFA6AF3CD}" destId="{A03D16CC-56DC-41F8-8F93-0C67E58114A3}" srcOrd="2" destOrd="0" presId="urn:microsoft.com/office/officeart/2005/8/layout/default"/>
    <dgm:cxn modelId="{EB9FD0D6-A197-49E2-8505-80CAAA2FF1FC}" type="presParOf" srcId="{E68E8742-B321-4C72-BF5F-002AFA6AF3CD}" destId="{AA97092E-6680-4AC6-8C91-4C7BCF7153B0}" srcOrd="3" destOrd="0" presId="urn:microsoft.com/office/officeart/2005/8/layout/default"/>
    <dgm:cxn modelId="{6FCAC041-3515-43E6-AA8B-B9B07D76997A}" type="presParOf" srcId="{E68E8742-B321-4C72-BF5F-002AFA6AF3CD}" destId="{2A6EB796-C528-4BCA-B394-720750441A7E}" srcOrd="4" destOrd="0" presId="urn:microsoft.com/office/officeart/2005/8/layout/default"/>
    <dgm:cxn modelId="{427121D6-BC6C-4144-AE2B-241A3BAAA305}" type="presParOf" srcId="{E68E8742-B321-4C72-BF5F-002AFA6AF3CD}" destId="{4610A64F-A6EF-4858-96DF-5DA52D67A874}" srcOrd="5" destOrd="0" presId="urn:microsoft.com/office/officeart/2005/8/layout/default"/>
    <dgm:cxn modelId="{547FB81B-8435-458E-9B46-95E7D5DEC347}" type="presParOf" srcId="{E68E8742-B321-4C72-BF5F-002AFA6AF3CD}" destId="{AF226F93-CF9D-420E-A40B-AC28E11A78A3}" srcOrd="6" destOrd="0" presId="urn:microsoft.com/office/officeart/2005/8/layout/default"/>
    <dgm:cxn modelId="{D89172AF-1CA9-465A-870F-9FA582059E38}" type="presParOf" srcId="{E68E8742-B321-4C72-BF5F-002AFA6AF3CD}" destId="{2E3BB7A1-D5B3-4A72-808E-C72C71DCFBF8}" srcOrd="7" destOrd="0" presId="urn:microsoft.com/office/officeart/2005/8/layout/default"/>
    <dgm:cxn modelId="{A1A8FB19-8872-4740-8D7A-4FA9BB631BA8}" type="presParOf" srcId="{E68E8742-B321-4C72-BF5F-002AFA6AF3CD}" destId="{A900E041-9F9A-4484-B29D-A7E4A7748597}" srcOrd="8" destOrd="0" presId="urn:microsoft.com/office/officeart/2005/8/layout/default"/>
    <dgm:cxn modelId="{14F27637-8F9E-4FA8-9DBF-924C6101EF08}" type="presParOf" srcId="{E68E8742-B321-4C72-BF5F-002AFA6AF3CD}" destId="{33249491-1F18-4737-A55E-7C28BF3FDE4C}" srcOrd="9" destOrd="0" presId="urn:microsoft.com/office/officeart/2005/8/layout/default"/>
    <dgm:cxn modelId="{712541E9-6104-483B-BF26-91F9A152ADD5}" type="presParOf" srcId="{E68E8742-B321-4C72-BF5F-002AFA6AF3CD}" destId="{24867B47-F33F-4F2F-A72B-3177B17E774F}" srcOrd="10" destOrd="0" presId="urn:microsoft.com/office/officeart/2005/8/layout/default"/>
    <dgm:cxn modelId="{BEC93BD1-F9E2-4644-9A89-0EA650ED0B74}" type="presParOf" srcId="{E68E8742-B321-4C72-BF5F-002AFA6AF3CD}" destId="{AB4A49BC-5453-4F12-9FAE-F880CB25559C}" srcOrd="11" destOrd="0" presId="urn:microsoft.com/office/officeart/2005/8/layout/default"/>
    <dgm:cxn modelId="{350B6681-6D40-4E36-AD9D-DF3036A846C0}" type="presParOf" srcId="{E68E8742-B321-4C72-BF5F-002AFA6AF3CD}" destId="{41276303-1455-4A79-874B-3C5ECA3374F3}" srcOrd="12" destOrd="0" presId="urn:microsoft.com/office/officeart/2005/8/layout/default"/>
    <dgm:cxn modelId="{2865764B-F42D-4531-AE9C-381710FEF30C}" type="presParOf" srcId="{E68E8742-B321-4C72-BF5F-002AFA6AF3CD}" destId="{4AB188A9-3160-428B-94D0-9C821D48015F}" srcOrd="13" destOrd="0" presId="urn:microsoft.com/office/officeart/2005/8/layout/default"/>
    <dgm:cxn modelId="{43960025-67AF-4453-A038-28FADCC17317}" type="presParOf" srcId="{E68E8742-B321-4C72-BF5F-002AFA6AF3CD}" destId="{512B57A5-2BFF-42CC-A0BB-A95BBE53F9D7}" srcOrd="14" destOrd="0" presId="urn:microsoft.com/office/officeart/2005/8/layout/default"/>
    <dgm:cxn modelId="{990B1A6F-62E2-449C-8F2D-688B34CF4202}" type="presParOf" srcId="{E68E8742-B321-4C72-BF5F-002AFA6AF3CD}" destId="{C60C3399-83FF-4804-BE04-CC87C6BC4687}" srcOrd="15" destOrd="0" presId="urn:microsoft.com/office/officeart/2005/8/layout/default"/>
    <dgm:cxn modelId="{0345FF85-0D53-42A2-8A24-B4AAB0D2BC32}" type="presParOf" srcId="{E68E8742-B321-4C72-BF5F-002AFA6AF3CD}" destId="{BFB349C0-9EE3-4DF2-A100-BEAECB1ACA49}" srcOrd="16" destOrd="0" presId="urn:microsoft.com/office/officeart/2005/8/layout/default"/>
    <dgm:cxn modelId="{14A4EA4A-1ADC-44EC-811B-4834B8C99D5B}" type="presParOf" srcId="{E68E8742-B321-4C72-BF5F-002AFA6AF3CD}" destId="{5BEBFBC0-72C3-4952-A01C-C21E6498BE49}" srcOrd="17" destOrd="0" presId="urn:microsoft.com/office/officeart/2005/8/layout/default"/>
    <dgm:cxn modelId="{9A677F13-7C69-4816-BE46-A50B1C2A7DEC}" type="presParOf" srcId="{E68E8742-B321-4C72-BF5F-002AFA6AF3CD}" destId="{1466952F-2341-43BC-9712-4B32515BB4CE}" srcOrd="18" destOrd="0" presId="urn:microsoft.com/office/officeart/2005/8/layout/default"/>
    <dgm:cxn modelId="{16199E61-9E4C-4BB2-BC6F-C0CB43FBB15B}" type="presParOf" srcId="{E68E8742-B321-4C72-BF5F-002AFA6AF3CD}" destId="{3F1DDAA2-42A2-47E2-B10B-FAF54104F98A}" srcOrd="19" destOrd="0" presId="urn:microsoft.com/office/officeart/2005/8/layout/default"/>
    <dgm:cxn modelId="{B6953657-752A-4923-AA48-7A60F010E72D}" type="presParOf" srcId="{E68E8742-B321-4C72-BF5F-002AFA6AF3CD}" destId="{8DCC0673-EA7C-4089-BB0F-8C1C5D56801A}" srcOrd="20" destOrd="0" presId="urn:microsoft.com/office/officeart/2005/8/layout/default"/>
    <dgm:cxn modelId="{3ACA5A76-400C-439F-9F7B-FABC65406D9D}" type="presParOf" srcId="{E68E8742-B321-4C72-BF5F-002AFA6AF3CD}" destId="{2C588C17-6C70-4100-BF9F-E3C76F2B64CC}" srcOrd="21" destOrd="0" presId="urn:microsoft.com/office/officeart/2005/8/layout/default"/>
    <dgm:cxn modelId="{142F6926-3F3B-4C64-8927-0F635E903556}" type="presParOf" srcId="{E68E8742-B321-4C72-BF5F-002AFA6AF3CD}" destId="{22442488-7894-4133-9D6E-9E44BF9C7836}" srcOrd="22" destOrd="0" presId="urn:microsoft.com/office/officeart/2005/8/layout/default"/>
    <dgm:cxn modelId="{06143266-A48B-45D4-873B-C29D570650F7}" type="presParOf" srcId="{E68E8742-B321-4C72-BF5F-002AFA6AF3CD}" destId="{31EEBEDF-940B-44BF-A0B9-67EE8CD13F5C}" srcOrd="23" destOrd="0" presId="urn:microsoft.com/office/officeart/2005/8/layout/default"/>
    <dgm:cxn modelId="{EB4ECBE2-4B02-454B-A671-E913E8EDF7BE}" type="presParOf" srcId="{E68E8742-B321-4C72-BF5F-002AFA6AF3CD}" destId="{0FEFC8DA-2D68-4635-A3F0-7766D3A87838}" srcOrd="24" destOrd="0" presId="urn:microsoft.com/office/officeart/2005/8/layout/default"/>
    <dgm:cxn modelId="{6CA26A70-13DF-48EA-940F-5FA503764236}" type="presParOf" srcId="{E68E8742-B321-4C72-BF5F-002AFA6AF3CD}" destId="{0B1054FF-979F-4F26-95C0-D42EB7A83353}" srcOrd="25" destOrd="0" presId="urn:microsoft.com/office/officeart/2005/8/layout/default"/>
    <dgm:cxn modelId="{C030A8F5-7E2D-4150-9732-5F9D08F155F1}" type="presParOf" srcId="{E68E8742-B321-4C72-BF5F-002AFA6AF3CD}" destId="{8DB0EA16-24DF-4209-B6D4-83A358C29920}" srcOrd="26" destOrd="0" presId="urn:microsoft.com/office/officeart/2005/8/layout/default"/>
    <dgm:cxn modelId="{716122C1-3892-4539-91AC-1ACDB9005983}" type="presParOf" srcId="{E68E8742-B321-4C72-BF5F-002AFA6AF3CD}" destId="{D1265D94-8D61-4A20-942E-56B5FF089BC7}" srcOrd="27" destOrd="0" presId="urn:microsoft.com/office/officeart/2005/8/layout/default"/>
    <dgm:cxn modelId="{D32AB9FC-3FB3-4E19-8BB1-51F8FC424446}" type="presParOf" srcId="{E68E8742-B321-4C72-BF5F-002AFA6AF3CD}" destId="{CD4ADE12-AE46-4D58-B9A9-24109100CCCC}" srcOrd="28" destOrd="0" presId="urn:microsoft.com/office/officeart/2005/8/layout/default"/>
    <dgm:cxn modelId="{5B50568A-65D0-458A-A42C-F7D942AF80C4}" type="presParOf" srcId="{E68E8742-B321-4C72-BF5F-002AFA6AF3CD}" destId="{3EA26566-E8CC-4736-8D39-BACF77F6F602}" srcOrd="29" destOrd="0" presId="urn:microsoft.com/office/officeart/2005/8/layout/default"/>
    <dgm:cxn modelId="{CFEB2AE9-34FA-4EF3-84D8-8E016E76FE6E}" type="presParOf" srcId="{E68E8742-B321-4C72-BF5F-002AFA6AF3CD}" destId="{BBCF0FA7-28F0-4306-AD05-79DE3CEEC150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92CC6-0563-4C28-BE98-5E954D9AF02A}">
      <dsp:nvSpPr>
        <dsp:cNvPr id="0" name=""/>
        <dsp:cNvSpPr/>
      </dsp:nvSpPr>
      <dsp:spPr>
        <a:xfrm>
          <a:off x="2401" y="513084"/>
          <a:ext cx="1905338" cy="11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effectLst/>
            </a:rPr>
            <a:t>Tally 3.0:</a:t>
          </a:r>
          <a:r>
            <a:rPr lang="en-US" sz="1400" b="0" i="0" kern="1200" dirty="0">
              <a:effectLst/>
            </a:rPr>
            <a:t> 1990 with accounting features it’s DOS based version</a:t>
          </a:r>
          <a:endParaRPr lang="en-IN" sz="1400" kern="1200" dirty="0"/>
        </a:p>
      </dsp:txBody>
      <dsp:txXfrm>
        <a:off x="2401" y="513084"/>
        <a:ext cx="1905338" cy="1143203"/>
      </dsp:txXfrm>
    </dsp:sp>
    <dsp:sp modelId="{AE54701B-7EF1-44A6-A0BC-18B6DA5A1532}">
      <dsp:nvSpPr>
        <dsp:cNvPr id="0" name=""/>
        <dsp:cNvSpPr/>
      </dsp:nvSpPr>
      <dsp:spPr>
        <a:xfrm>
          <a:off x="2098274" y="513084"/>
          <a:ext cx="1905338" cy="11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/>
            <a:t>Tally 4.5: </a:t>
          </a:r>
          <a:r>
            <a:rPr lang="en-US" sz="1400" kern="1200" dirty="0"/>
            <a:t>1994  minor enhancements supported</a:t>
          </a:r>
          <a:endParaRPr lang="en-IN" sz="1400" kern="1200" dirty="0"/>
        </a:p>
      </dsp:txBody>
      <dsp:txXfrm>
        <a:off x="2098274" y="513084"/>
        <a:ext cx="1905338" cy="1143203"/>
      </dsp:txXfrm>
    </dsp:sp>
    <dsp:sp modelId="{4BE5B9CC-96BC-41EA-8167-D4A32CDA58BF}">
      <dsp:nvSpPr>
        <dsp:cNvPr id="0" name=""/>
        <dsp:cNvSpPr/>
      </dsp:nvSpPr>
      <dsp:spPr>
        <a:xfrm>
          <a:off x="4194146" y="513084"/>
          <a:ext cx="1905338" cy="11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Tally 5: </a:t>
          </a:r>
          <a:r>
            <a:rPr lang="en-US" sz="1400" b="0" kern="1200" dirty="0"/>
            <a:t>First version compatible with Windows OS</a:t>
          </a:r>
          <a:endParaRPr lang="en-IN" sz="1400" b="0" kern="1200" dirty="0"/>
        </a:p>
      </dsp:txBody>
      <dsp:txXfrm>
        <a:off x="4194146" y="513084"/>
        <a:ext cx="1905338" cy="1143203"/>
      </dsp:txXfrm>
    </dsp:sp>
    <dsp:sp modelId="{9EEF5D9E-D588-47D5-87FE-7296F38C98AE}">
      <dsp:nvSpPr>
        <dsp:cNvPr id="0" name=""/>
        <dsp:cNvSpPr/>
      </dsp:nvSpPr>
      <dsp:spPr>
        <a:xfrm>
          <a:off x="6290018" y="513084"/>
          <a:ext cx="1905338" cy="11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Tally 5.4: </a:t>
          </a:r>
          <a:r>
            <a:rPr lang="en-US" sz="1400" kern="1200" dirty="0"/>
            <a:t>This version was released in 1996. with import capability</a:t>
          </a:r>
          <a:endParaRPr lang="en-IN" sz="1400" kern="1200" dirty="0"/>
        </a:p>
      </dsp:txBody>
      <dsp:txXfrm>
        <a:off x="6290018" y="513084"/>
        <a:ext cx="1905338" cy="1143203"/>
      </dsp:txXfrm>
    </dsp:sp>
    <dsp:sp modelId="{3909055F-7248-4DD2-89E0-94F2B51AF9CF}">
      <dsp:nvSpPr>
        <dsp:cNvPr id="0" name=""/>
        <dsp:cNvSpPr/>
      </dsp:nvSpPr>
      <dsp:spPr>
        <a:xfrm>
          <a:off x="2401" y="1846821"/>
          <a:ext cx="1905338" cy="11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Tally 6.3 :</a:t>
          </a:r>
          <a:r>
            <a:rPr lang="en-US" sz="1400" kern="1200" dirty="0"/>
            <a:t>2001 with ODBC and Data Sync </a:t>
          </a:r>
          <a:endParaRPr lang="en-IN" sz="1400" kern="1200" dirty="0"/>
        </a:p>
      </dsp:txBody>
      <dsp:txXfrm>
        <a:off x="2401" y="1846821"/>
        <a:ext cx="1905338" cy="1143203"/>
      </dsp:txXfrm>
    </dsp:sp>
    <dsp:sp modelId="{8BF6ED77-D78D-416D-BED7-676616B7749A}">
      <dsp:nvSpPr>
        <dsp:cNvPr id="0" name=""/>
        <dsp:cNvSpPr/>
      </dsp:nvSpPr>
      <dsp:spPr>
        <a:xfrm>
          <a:off x="2098274" y="1846821"/>
          <a:ext cx="1905338" cy="11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Tally 7.2-</a:t>
          </a:r>
          <a:r>
            <a:rPr lang="en-US" sz="1400" b="0" kern="1200" dirty="0"/>
            <a:t>2005</a:t>
          </a:r>
          <a:r>
            <a:rPr lang="en-US" sz="1400" kern="1200" dirty="0"/>
            <a:t> with VAT and TDS and Service tax</a:t>
          </a:r>
          <a:endParaRPr lang="en-IN" sz="1400" kern="1200" dirty="0"/>
        </a:p>
      </dsp:txBody>
      <dsp:txXfrm>
        <a:off x="2098274" y="1846821"/>
        <a:ext cx="1905338" cy="1143203"/>
      </dsp:txXfrm>
    </dsp:sp>
    <dsp:sp modelId="{364FD1C9-7C8D-48CE-9271-4112DA7EFA9A}">
      <dsp:nvSpPr>
        <dsp:cNvPr id="0" name=""/>
        <dsp:cNvSpPr/>
      </dsp:nvSpPr>
      <dsp:spPr>
        <a:xfrm>
          <a:off x="4194146" y="1846821"/>
          <a:ext cx="1905338" cy="11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Tally 8.1:</a:t>
          </a:r>
          <a:r>
            <a:rPr lang="en-US" sz="1400" kern="1200" dirty="0"/>
            <a:t>  2006  with 13 Indian Multilingual  Support</a:t>
          </a:r>
          <a:endParaRPr lang="en-IN" sz="1400" kern="1200" dirty="0"/>
        </a:p>
      </dsp:txBody>
      <dsp:txXfrm>
        <a:off x="4194146" y="1846821"/>
        <a:ext cx="1905338" cy="1143203"/>
      </dsp:txXfrm>
    </dsp:sp>
    <dsp:sp modelId="{52B03A3A-D88A-4C9F-91A1-A7046B418407}">
      <dsp:nvSpPr>
        <dsp:cNvPr id="0" name=""/>
        <dsp:cNvSpPr/>
      </dsp:nvSpPr>
      <dsp:spPr>
        <a:xfrm>
          <a:off x="6290018" y="1846821"/>
          <a:ext cx="1905338" cy="11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Tally 9.0 :2006 </a:t>
          </a:r>
          <a:r>
            <a:rPr lang="en-US" sz="1400" kern="1200" dirty="0"/>
            <a:t>with additional Indian language support</a:t>
          </a:r>
          <a:endParaRPr lang="en-IN" sz="1400" kern="1200" dirty="0"/>
        </a:p>
      </dsp:txBody>
      <dsp:txXfrm>
        <a:off x="6290018" y="1846821"/>
        <a:ext cx="1905338" cy="1143203"/>
      </dsp:txXfrm>
    </dsp:sp>
    <dsp:sp modelId="{EFB3973E-670B-4C90-96E2-33AA9CFB5051}">
      <dsp:nvSpPr>
        <dsp:cNvPr id="0" name=""/>
        <dsp:cNvSpPr/>
      </dsp:nvSpPr>
      <dsp:spPr>
        <a:xfrm>
          <a:off x="1983925" y="3180558"/>
          <a:ext cx="2134036" cy="11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Tally.ERP9:</a:t>
          </a:r>
          <a:r>
            <a:rPr lang="en-IN" sz="1400" b="1" i="0" kern="1200" dirty="0"/>
            <a:t>2009</a:t>
          </a:r>
          <a:r>
            <a:rPr lang="en-IN" sz="1400" b="1" kern="1200" dirty="0"/>
            <a:t>  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Remote Access capability with support centre and control centre capability</a:t>
          </a:r>
        </a:p>
      </dsp:txBody>
      <dsp:txXfrm>
        <a:off x="1983925" y="3180558"/>
        <a:ext cx="2134036" cy="1143203"/>
      </dsp:txXfrm>
    </dsp:sp>
    <dsp:sp modelId="{71256787-7057-4F05-BABF-E37F4F488B7A}">
      <dsp:nvSpPr>
        <dsp:cNvPr id="0" name=""/>
        <dsp:cNvSpPr/>
      </dsp:nvSpPr>
      <dsp:spPr>
        <a:xfrm>
          <a:off x="4308495" y="3180558"/>
          <a:ext cx="1905338" cy="11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TallyPrime:2020 </a:t>
          </a:r>
          <a:r>
            <a:rPr lang="en-IN" sz="1400" kern="1200" dirty="0"/>
            <a:t>with new user experience and simplified GST features</a:t>
          </a:r>
        </a:p>
      </dsp:txBody>
      <dsp:txXfrm>
        <a:off x="4308495" y="3180558"/>
        <a:ext cx="1905338" cy="1143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74BA9-A3E0-4317-AA32-F1781E2F0550}">
      <dsp:nvSpPr>
        <dsp:cNvPr id="0" name=""/>
        <dsp:cNvSpPr/>
      </dsp:nvSpPr>
      <dsp:spPr>
        <a:xfrm>
          <a:off x="0" y="156084"/>
          <a:ext cx="9642021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Using TallyPrime Virtually</a:t>
          </a:r>
        </a:p>
      </dsp:txBody>
      <dsp:txXfrm>
        <a:off x="59399" y="215483"/>
        <a:ext cx="9523223" cy="1098002"/>
      </dsp:txXfrm>
    </dsp:sp>
    <dsp:sp modelId="{C570F171-07CD-407F-80EE-28EF58EEEE10}">
      <dsp:nvSpPr>
        <dsp:cNvPr id="0" name=""/>
        <dsp:cNvSpPr/>
      </dsp:nvSpPr>
      <dsp:spPr>
        <a:xfrm>
          <a:off x="0" y="1372885"/>
          <a:ext cx="964202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13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Thin Client</a:t>
          </a:r>
        </a:p>
      </dsp:txBody>
      <dsp:txXfrm>
        <a:off x="0" y="1372885"/>
        <a:ext cx="9642021" cy="1076400"/>
      </dsp:txXfrm>
    </dsp:sp>
    <dsp:sp modelId="{3E5265C1-C7EC-45DD-A58A-72A415CBFD69}">
      <dsp:nvSpPr>
        <dsp:cNvPr id="0" name=""/>
        <dsp:cNvSpPr/>
      </dsp:nvSpPr>
      <dsp:spPr>
        <a:xfrm>
          <a:off x="0" y="2449285"/>
          <a:ext cx="9642021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Using TallyPrime on Cloud</a:t>
          </a:r>
        </a:p>
      </dsp:txBody>
      <dsp:txXfrm>
        <a:off x="59399" y="2508684"/>
        <a:ext cx="9523223" cy="1098002"/>
      </dsp:txXfrm>
    </dsp:sp>
    <dsp:sp modelId="{D136F441-227D-4DEB-9B5A-8E93FF7770C0}">
      <dsp:nvSpPr>
        <dsp:cNvPr id="0" name=""/>
        <dsp:cNvSpPr/>
      </dsp:nvSpPr>
      <dsp:spPr>
        <a:xfrm>
          <a:off x="0" y="3666085"/>
          <a:ext cx="964202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13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TallyPrime on AWS walk through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0" i="0" kern="1200" dirty="0">
              <a:hlinkClick xmlns:r="http://schemas.openxmlformats.org/officeDocument/2006/relationships" r:id="rId1"/>
            </a:rPr>
            <a:t>https://www.youtube.com/watch?v=ZxsOIh5CJvk</a:t>
          </a:r>
          <a:endParaRPr lang="en-IN" sz="2000" kern="1200" dirty="0"/>
        </a:p>
      </dsp:txBody>
      <dsp:txXfrm>
        <a:off x="0" y="3666085"/>
        <a:ext cx="9642021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F5154-031A-487B-8EFE-1509A731DB2C}">
      <dsp:nvSpPr>
        <dsp:cNvPr id="0" name=""/>
        <dsp:cNvSpPr/>
      </dsp:nvSpPr>
      <dsp:spPr>
        <a:xfrm>
          <a:off x="761298" y="2150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F1 Help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What's New?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Upgrade experience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Tallyshop</a:t>
          </a:r>
        </a:p>
      </dsp:txBody>
      <dsp:txXfrm>
        <a:off x="761298" y="2150"/>
        <a:ext cx="1867121" cy="1120272"/>
      </dsp:txXfrm>
    </dsp:sp>
    <dsp:sp modelId="{A03D16CC-56DC-41F8-8F93-0C67E58114A3}">
      <dsp:nvSpPr>
        <dsp:cNvPr id="0" name=""/>
        <dsp:cNvSpPr/>
      </dsp:nvSpPr>
      <dsp:spPr>
        <a:xfrm>
          <a:off x="2815131" y="2150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50312"/>
                <a:satOff val="-1225"/>
                <a:lumOff val="5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50312"/>
                <a:satOff val="-1225"/>
                <a:lumOff val="5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50312"/>
                <a:satOff val="-1225"/>
                <a:lumOff val="5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Troubleshooting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/>
            <a:t>Application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Event log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Repair/Reinstall Application</a:t>
          </a:r>
        </a:p>
      </dsp:txBody>
      <dsp:txXfrm>
        <a:off x="2815131" y="2150"/>
        <a:ext cx="1867121" cy="1120272"/>
      </dsp:txXfrm>
    </dsp:sp>
    <dsp:sp modelId="{2A6EB796-C528-4BCA-B394-720750441A7E}">
      <dsp:nvSpPr>
        <dsp:cNvPr id="0" name=""/>
        <dsp:cNvSpPr/>
      </dsp:nvSpPr>
      <dsp:spPr>
        <a:xfrm>
          <a:off x="4868964" y="2150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00623"/>
                <a:satOff val="-2451"/>
                <a:lumOff val="107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00623"/>
                <a:satOff val="-2451"/>
                <a:lumOff val="107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00623"/>
                <a:satOff val="-2451"/>
                <a:lumOff val="107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Settings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Language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Display Language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Data Entry language</a:t>
          </a:r>
        </a:p>
      </dsp:txBody>
      <dsp:txXfrm>
        <a:off x="4868964" y="2150"/>
        <a:ext cx="1867121" cy="1120272"/>
      </dsp:txXfrm>
    </dsp:sp>
    <dsp:sp modelId="{AF226F93-CF9D-420E-A40B-AC28E11A78A3}">
      <dsp:nvSpPr>
        <dsp:cNvPr id="0" name=""/>
        <dsp:cNvSpPr/>
      </dsp:nvSpPr>
      <dsp:spPr>
        <a:xfrm>
          <a:off x="6922798" y="2150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50935"/>
                <a:satOff val="-3676"/>
                <a:lumOff val="160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50935"/>
                <a:satOff val="-3676"/>
                <a:lumOff val="160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50935"/>
                <a:satOff val="-3676"/>
                <a:lumOff val="160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Country Settings</a:t>
          </a:r>
        </a:p>
      </dsp:txBody>
      <dsp:txXfrm>
        <a:off x="6922798" y="2150"/>
        <a:ext cx="1867121" cy="1120272"/>
      </dsp:txXfrm>
    </dsp:sp>
    <dsp:sp modelId="{A900E041-9F9A-4484-B29D-A7E4A7748597}">
      <dsp:nvSpPr>
        <dsp:cNvPr id="0" name=""/>
        <dsp:cNvSpPr/>
      </dsp:nvSpPr>
      <dsp:spPr>
        <a:xfrm>
          <a:off x="8976631" y="2150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Startup</a:t>
          </a:r>
          <a:endParaRPr lang="en-IN" sz="1600" kern="1200" dirty="0"/>
        </a:p>
      </dsp:txBody>
      <dsp:txXfrm>
        <a:off x="8976631" y="2150"/>
        <a:ext cx="1867121" cy="1120272"/>
      </dsp:txXfrm>
    </dsp:sp>
    <dsp:sp modelId="{24867B47-F33F-4F2F-A72B-3177B17E774F}">
      <dsp:nvSpPr>
        <dsp:cNvPr id="0" name=""/>
        <dsp:cNvSpPr/>
      </dsp:nvSpPr>
      <dsp:spPr>
        <a:xfrm>
          <a:off x="761298" y="1309135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51558"/>
                <a:satOff val="-6126"/>
                <a:lumOff val="268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51558"/>
                <a:satOff val="-6126"/>
                <a:lumOff val="268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51558"/>
                <a:satOff val="-6126"/>
                <a:lumOff val="268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</a:t>
          </a:r>
          <a:endParaRPr lang="en-IN" sz="1600" kern="1200" dirty="0"/>
        </a:p>
      </dsp:txBody>
      <dsp:txXfrm>
        <a:off x="761298" y="1309135"/>
        <a:ext cx="1867121" cy="1120272"/>
      </dsp:txXfrm>
    </dsp:sp>
    <dsp:sp modelId="{41276303-1455-4A79-874B-3C5ECA3374F3}">
      <dsp:nvSpPr>
        <dsp:cNvPr id="0" name=""/>
        <dsp:cNvSpPr/>
      </dsp:nvSpPr>
      <dsp:spPr>
        <a:xfrm>
          <a:off x="2815131" y="1309135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01870"/>
                <a:satOff val="-7352"/>
                <a:lumOff val="321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01870"/>
                <a:satOff val="-7352"/>
                <a:lumOff val="321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01870"/>
                <a:satOff val="-7352"/>
                <a:lumOff val="321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Connectivity</a:t>
          </a:r>
          <a:endParaRPr lang="en-IN" sz="1600" kern="1200" dirty="0"/>
        </a:p>
      </dsp:txBody>
      <dsp:txXfrm>
        <a:off x="2815131" y="1309135"/>
        <a:ext cx="1867121" cy="1120272"/>
      </dsp:txXfrm>
    </dsp:sp>
    <dsp:sp modelId="{512B57A5-2BFF-42CC-A0BB-A95BBE53F9D7}">
      <dsp:nvSpPr>
        <dsp:cNvPr id="0" name=""/>
        <dsp:cNvSpPr/>
      </dsp:nvSpPr>
      <dsp:spPr>
        <a:xfrm>
          <a:off x="4868964" y="1309135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52182"/>
                <a:satOff val="-8577"/>
                <a:lumOff val="375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52182"/>
                <a:satOff val="-8577"/>
                <a:lumOff val="375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52182"/>
                <a:satOff val="-8577"/>
                <a:lumOff val="375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TallyAddons</a:t>
          </a:r>
          <a:endParaRPr lang="en-IN" sz="1600" kern="1200" dirty="0"/>
        </a:p>
      </dsp:txBody>
      <dsp:txXfrm>
        <a:off x="4868964" y="1309135"/>
        <a:ext cx="1867121" cy="1120272"/>
      </dsp:txXfrm>
    </dsp:sp>
    <dsp:sp modelId="{BFB349C0-9EE3-4DF2-A100-BEAECB1ACA49}">
      <dsp:nvSpPr>
        <dsp:cNvPr id="0" name=""/>
        <dsp:cNvSpPr/>
      </dsp:nvSpPr>
      <dsp:spPr>
        <a:xfrm>
          <a:off x="6922798" y="1309135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402493"/>
                <a:satOff val="-9802"/>
                <a:lumOff val="428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02493"/>
                <a:satOff val="-9802"/>
                <a:lumOff val="428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02493"/>
                <a:satOff val="-9802"/>
                <a:lumOff val="428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About</a:t>
          </a:r>
          <a:endParaRPr lang="en-IN" sz="1600" kern="1200" dirty="0"/>
        </a:p>
      </dsp:txBody>
      <dsp:txXfrm>
        <a:off x="6922798" y="1309135"/>
        <a:ext cx="1867121" cy="1120272"/>
      </dsp:txXfrm>
    </dsp:sp>
    <dsp:sp modelId="{1466952F-2341-43BC-9712-4B32515BB4CE}">
      <dsp:nvSpPr>
        <dsp:cNvPr id="0" name=""/>
        <dsp:cNvSpPr/>
      </dsp:nvSpPr>
      <dsp:spPr>
        <a:xfrm>
          <a:off x="8976631" y="1309135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52182"/>
                <a:satOff val="-8577"/>
                <a:lumOff val="375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52182"/>
                <a:satOff val="-8577"/>
                <a:lumOff val="375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52182"/>
                <a:satOff val="-8577"/>
                <a:lumOff val="375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Print</a:t>
          </a:r>
          <a:endParaRPr lang="en-IN" sz="1600" kern="1200" dirty="0"/>
        </a:p>
      </dsp:txBody>
      <dsp:txXfrm>
        <a:off x="8976631" y="1309135"/>
        <a:ext cx="1867121" cy="1120272"/>
      </dsp:txXfrm>
    </dsp:sp>
    <dsp:sp modelId="{8DCC0673-EA7C-4089-BB0F-8C1C5D56801A}">
      <dsp:nvSpPr>
        <dsp:cNvPr id="0" name=""/>
        <dsp:cNvSpPr/>
      </dsp:nvSpPr>
      <dsp:spPr>
        <a:xfrm>
          <a:off x="761298" y="2616120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01870"/>
                <a:satOff val="-7352"/>
                <a:lumOff val="321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01870"/>
                <a:satOff val="-7352"/>
                <a:lumOff val="321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01870"/>
                <a:satOff val="-7352"/>
                <a:lumOff val="321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</a:t>
          </a:r>
          <a:endParaRPr lang="en-IN" sz="1600" kern="1200" dirty="0"/>
        </a:p>
      </dsp:txBody>
      <dsp:txXfrm>
        <a:off x="761298" y="2616120"/>
        <a:ext cx="1867121" cy="1120272"/>
      </dsp:txXfrm>
    </dsp:sp>
    <dsp:sp modelId="{22442488-7894-4133-9D6E-9E44BF9C7836}">
      <dsp:nvSpPr>
        <dsp:cNvPr id="0" name=""/>
        <dsp:cNvSpPr/>
      </dsp:nvSpPr>
      <dsp:spPr>
        <a:xfrm>
          <a:off x="2815131" y="2616120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51558"/>
                <a:satOff val="-6126"/>
                <a:lumOff val="268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51558"/>
                <a:satOff val="-6126"/>
                <a:lumOff val="268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51558"/>
                <a:satOff val="-6126"/>
                <a:lumOff val="268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Export</a:t>
          </a:r>
          <a:endParaRPr lang="en-IN" sz="1600" kern="1200" dirty="0"/>
        </a:p>
      </dsp:txBody>
      <dsp:txXfrm>
        <a:off x="2815131" y="2616120"/>
        <a:ext cx="1867121" cy="1120272"/>
      </dsp:txXfrm>
    </dsp:sp>
    <dsp:sp modelId="{0FEFC8DA-2D68-4635-A3F0-7766D3A87838}">
      <dsp:nvSpPr>
        <dsp:cNvPr id="0" name=""/>
        <dsp:cNvSpPr/>
      </dsp:nvSpPr>
      <dsp:spPr>
        <a:xfrm>
          <a:off x="4868964" y="2616120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Import</a:t>
          </a:r>
          <a:endParaRPr lang="en-IN" sz="1600" kern="1200" dirty="0"/>
        </a:p>
      </dsp:txBody>
      <dsp:txXfrm>
        <a:off x="4868964" y="2616120"/>
        <a:ext cx="1867121" cy="1120272"/>
      </dsp:txXfrm>
    </dsp:sp>
    <dsp:sp modelId="{8DB0EA16-24DF-4209-B6D4-83A358C29920}">
      <dsp:nvSpPr>
        <dsp:cNvPr id="0" name=""/>
        <dsp:cNvSpPr/>
      </dsp:nvSpPr>
      <dsp:spPr>
        <a:xfrm>
          <a:off x="6922798" y="2616120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50935"/>
                <a:satOff val="-3676"/>
                <a:lumOff val="160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50935"/>
                <a:satOff val="-3676"/>
                <a:lumOff val="160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50935"/>
                <a:satOff val="-3676"/>
                <a:lumOff val="160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Exchange</a:t>
          </a:r>
          <a:endParaRPr lang="en-IN" sz="1600" kern="1200" dirty="0"/>
        </a:p>
      </dsp:txBody>
      <dsp:txXfrm>
        <a:off x="6922798" y="2616120"/>
        <a:ext cx="1867121" cy="1120272"/>
      </dsp:txXfrm>
    </dsp:sp>
    <dsp:sp modelId="{CD4ADE12-AE46-4D58-B9A9-24109100CCCC}">
      <dsp:nvSpPr>
        <dsp:cNvPr id="0" name=""/>
        <dsp:cNvSpPr/>
      </dsp:nvSpPr>
      <dsp:spPr>
        <a:xfrm>
          <a:off x="8976631" y="2616120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00623"/>
                <a:satOff val="-2451"/>
                <a:lumOff val="107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00623"/>
                <a:satOff val="-2451"/>
                <a:lumOff val="107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00623"/>
                <a:satOff val="-2451"/>
                <a:lumOff val="107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</a:t>
          </a:r>
          <a:endParaRPr lang="en-IN" sz="1600" kern="1200" dirty="0"/>
        </a:p>
      </dsp:txBody>
      <dsp:txXfrm>
        <a:off x="8976631" y="2616120"/>
        <a:ext cx="1867121" cy="1120272"/>
      </dsp:txXfrm>
    </dsp:sp>
    <dsp:sp modelId="{BBCF0FA7-28F0-4306-AD05-79DE3CEEC150}">
      <dsp:nvSpPr>
        <dsp:cNvPr id="0" name=""/>
        <dsp:cNvSpPr/>
      </dsp:nvSpPr>
      <dsp:spPr>
        <a:xfrm>
          <a:off x="4868964" y="3923104"/>
          <a:ext cx="1867121" cy="11202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50312"/>
                <a:satOff val="-1225"/>
                <a:lumOff val="53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50312"/>
                <a:satOff val="-1225"/>
                <a:lumOff val="53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50312"/>
                <a:satOff val="-1225"/>
                <a:lumOff val="53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Company</a:t>
          </a:r>
          <a:endParaRPr lang="en-IN" sz="1600" kern="1200" dirty="0"/>
        </a:p>
      </dsp:txBody>
      <dsp:txXfrm>
        <a:off x="4868964" y="3923104"/>
        <a:ext cx="1867121" cy="1120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6BD44-ECC5-4580-B170-DAEB91D7511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F125F-C577-4AB6-925A-75AEFDEB8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3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F125F-C577-4AB6-925A-75AEFDEB80A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magnetic disks or platters rotating at high speeds Storage starts from  16,32,64, 500 GB,1 TB, 2 TB we can find more than 4 TB drives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F125F-C577-4AB6-925A-75AEFDEB80A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Firewall will impact during activation, re activation and other connectivity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F125F-C577-4AB6-925A-75AEFDEB80A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3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F125F-C577-4AB6-925A-75AEFDEB80A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DC53-EC72-446B-91D2-FA8D827B1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071" y="2847975"/>
            <a:ext cx="8392672" cy="923925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849731-69C7-4D49-A8A9-9B517C5B9B99}"/>
              </a:ext>
            </a:extLst>
          </p:cNvPr>
          <p:cNvGrpSpPr/>
          <p:nvPr/>
        </p:nvGrpSpPr>
        <p:grpSpPr>
          <a:xfrm>
            <a:off x="726747" y="3"/>
            <a:ext cx="9546069" cy="6865542"/>
            <a:chOff x="726747" y="3"/>
            <a:chExt cx="9546069" cy="6865542"/>
          </a:xfrm>
        </p:grpSpPr>
        <p:sp>
          <p:nvSpPr>
            <p:cNvPr id="42" name="object 3">
              <a:extLst>
                <a:ext uri="{FF2B5EF4-FFF2-40B4-BE49-F238E27FC236}">
                  <a16:creationId xmlns:a16="http://schemas.microsoft.com/office/drawing/2014/main" id="{5DF3D48C-AA2D-45BF-9560-EAEBF9F574E7}"/>
                </a:ext>
              </a:extLst>
            </p:cNvPr>
            <p:cNvSpPr/>
            <p:nvPr/>
          </p:nvSpPr>
          <p:spPr>
            <a:xfrm>
              <a:off x="7886144" y="2117644"/>
              <a:ext cx="2386672" cy="4747901"/>
            </a:xfrm>
            <a:custGeom>
              <a:avLst/>
              <a:gdLst/>
              <a:ahLst/>
              <a:cxnLst/>
              <a:rect l="l" t="t" r="r" b="b"/>
              <a:pathLst>
                <a:path w="3931284" h="7820659">
                  <a:moveTo>
                    <a:pt x="2658662" y="0"/>
                  </a:moveTo>
                  <a:lnTo>
                    <a:pt x="0" y="7820411"/>
                  </a:lnTo>
                  <a:lnTo>
                    <a:pt x="1419181" y="7820411"/>
                  </a:lnTo>
                  <a:lnTo>
                    <a:pt x="3930927" y="432154"/>
                  </a:lnTo>
                  <a:lnTo>
                    <a:pt x="2658662" y="0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2AB29D9E-5A91-43EE-ADD6-58B9EC56ABFD}"/>
                </a:ext>
              </a:extLst>
            </p:cNvPr>
            <p:cNvSpPr/>
            <p:nvPr/>
          </p:nvSpPr>
          <p:spPr>
            <a:xfrm>
              <a:off x="726747" y="3"/>
              <a:ext cx="9545918" cy="3153831"/>
            </a:xfrm>
            <a:custGeom>
              <a:avLst/>
              <a:gdLst/>
              <a:ahLst/>
              <a:cxnLst/>
              <a:rect l="l" t="t" r="r" b="b"/>
              <a:pathLst>
                <a:path w="15723869" h="5194935">
                  <a:moveTo>
                    <a:pt x="4184270" y="0"/>
                  </a:moveTo>
                  <a:lnTo>
                    <a:pt x="0" y="0"/>
                  </a:lnTo>
                  <a:lnTo>
                    <a:pt x="15290864" y="5194742"/>
                  </a:lnTo>
                  <a:lnTo>
                    <a:pt x="15723772" y="3920299"/>
                  </a:lnTo>
                  <a:lnTo>
                    <a:pt x="4184270" y="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C10570-B45D-4085-9EFC-A0DB6A5997D5}"/>
                </a:ext>
              </a:extLst>
            </p:cNvPr>
            <p:cNvSpPr/>
            <p:nvPr/>
          </p:nvSpPr>
          <p:spPr>
            <a:xfrm rot="1156427">
              <a:off x="9344481" y="2227240"/>
              <a:ext cx="834252" cy="832617"/>
            </a:xfrm>
            <a:prstGeom prst="rect">
              <a:avLst/>
            </a:prstGeom>
            <a:solidFill>
              <a:srgbClr val="2F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4E59D5-50DC-4B3A-A660-D0889D0D9E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814" y="6157009"/>
            <a:ext cx="1228014" cy="564557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4A01160-9C67-42D6-9C89-15B429D9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80" y="321938"/>
            <a:ext cx="2770358" cy="5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C5E-BCD8-4B3C-80CD-110B5CF8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1075453"/>
            <a:ext cx="11152980" cy="45488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0C-C8A0-43AE-9724-5AE5B51B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069" y="1803126"/>
            <a:ext cx="11152980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7CB95EA-3C6C-4659-9DD6-AD408CA927B4}"/>
              </a:ext>
            </a:extLst>
          </p:cNvPr>
          <p:cNvSpPr/>
          <p:nvPr/>
        </p:nvSpPr>
        <p:spPr>
          <a:xfrm>
            <a:off x="490170" y="1612016"/>
            <a:ext cx="11152981" cy="0"/>
          </a:xfrm>
          <a:custGeom>
            <a:avLst/>
            <a:gdLst/>
            <a:ahLst/>
            <a:cxnLst/>
            <a:rect l="l" t="t" r="r" b="b"/>
            <a:pathLst>
              <a:path w="17622520">
                <a:moveTo>
                  <a:pt x="0" y="0"/>
                </a:moveTo>
                <a:lnTo>
                  <a:pt x="17622500" y="0"/>
                </a:lnTo>
              </a:path>
            </a:pathLst>
          </a:custGeom>
          <a:ln w="10470">
            <a:solidFill>
              <a:srgbClr val="2F69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B99F71-27AD-434B-ACCE-4AB03B646B74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906764F-6E67-4CD7-A7FC-8DB6E0330016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BBBAC5D0-FF13-4804-95F5-C437641EC23D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FBE56B9C-8EB7-4EA2-99C0-63FFBEAE7FF6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22F2B7-207B-41E4-8A62-BE95A1F1B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69" y="331995"/>
            <a:ext cx="605058" cy="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0C-C8A0-43AE-9724-5AE5B51B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070" y="1787241"/>
            <a:ext cx="4809886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3C658-AD08-483F-96BF-C81BE52AD0B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639713" y="1787241"/>
            <a:ext cx="5965337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D2C681-E489-47C4-9D20-C6189BF38085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1BF719B-8ADF-4AA6-9421-E97DA1530189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9F0F0D35-DF05-4AED-A9F5-0172B3E44729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C99042AD-543D-4775-9C5C-7C094EF75FD5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C118343B-B36C-45DD-B1E5-302F6613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1075453"/>
            <a:ext cx="11152980" cy="45488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5D457D3A-1102-4BF8-AE39-F9EDD425AC32}"/>
              </a:ext>
            </a:extLst>
          </p:cNvPr>
          <p:cNvSpPr/>
          <p:nvPr/>
        </p:nvSpPr>
        <p:spPr>
          <a:xfrm>
            <a:off x="490170" y="1612016"/>
            <a:ext cx="11152981" cy="0"/>
          </a:xfrm>
          <a:custGeom>
            <a:avLst/>
            <a:gdLst/>
            <a:ahLst/>
            <a:cxnLst/>
            <a:rect l="l" t="t" r="r" b="b"/>
            <a:pathLst>
              <a:path w="17622520">
                <a:moveTo>
                  <a:pt x="0" y="0"/>
                </a:moveTo>
                <a:lnTo>
                  <a:pt x="17622500" y="0"/>
                </a:lnTo>
              </a:path>
            </a:pathLst>
          </a:custGeom>
          <a:ln w="10470">
            <a:solidFill>
              <a:srgbClr val="2F69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A42B7-AECA-4D8D-8C15-CA325435F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69" y="331995"/>
            <a:ext cx="605058" cy="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5BA64EB-773C-4A1F-9592-DBBA21F81E43}"/>
              </a:ext>
            </a:extLst>
          </p:cNvPr>
          <p:cNvSpPr/>
          <p:nvPr/>
        </p:nvSpPr>
        <p:spPr>
          <a:xfrm>
            <a:off x="0" y="1"/>
            <a:ext cx="12191829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F69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1DCD946-D406-4C15-98CD-73978AB5B5F2}"/>
              </a:ext>
            </a:extLst>
          </p:cNvPr>
          <p:cNvSpPr txBox="1">
            <a:spLocks/>
          </p:cNvSpPr>
          <p:nvPr/>
        </p:nvSpPr>
        <p:spPr>
          <a:xfrm>
            <a:off x="5064697" y="3121777"/>
            <a:ext cx="337395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spc="1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spc="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B5D3D907-6A5C-4B54-B258-E9AE4AF788C1}"/>
              </a:ext>
            </a:extLst>
          </p:cNvPr>
          <p:cNvSpPr/>
          <p:nvPr/>
        </p:nvSpPr>
        <p:spPr>
          <a:xfrm rot="13181968" flipV="1">
            <a:off x="3569423" y="5055080"/>
            <a:ext cx="5553563" cy="209075"/>
          </a:xfrm>
          <a:custGeom>
            <a:avLst/>
            <a:gdLst>
              <a:gd name="connsiteX0" fmla="*/ 0 w 19957843"/>
              <a:gd name="connsiteY0" fmla="*/ 145995 h 145995"/>
              <a:gd name="connsiteX1" fmla="*/ 19957842 w 19957843"/>
              <a:gd name="connsiteY1" fmla="*/ 145995 h 145995"/>
              <a:gd name="connsiteX2" fmla="*/ 19957842 w 19957843"/>
              <a:gd name="connsiteY2" fmla="*/ 0 h 145995"/>
              <a:gd name="connsiteX3" fmla="*/ 795358 w 19957843"/>
              <a:gd name="connsiteY3" fmla="*/ 4161 h 145995"/>
              <a:gd name="connsiteX4" fmla="*/ 0 w 19957843"/>
              <a:gd name="connsiteY4" fmla="*/ 145995 h 145995"/>
              <a:gd name="connsiteX0" fmla="*/ 841639 w 19162486"/>
              <a:gd name="connsiteY0" fmla="*/ 153404 h 153404"/>
              <a:gd name="connsiteX1" fmla="*/ 19162485 w 19162486"/>
              <a:gd name="connsiteY1" fmla="*/ 145995 h 153404"/>
              <a:gd name="connsiteX2" fmla="*/ 19162485 w 19162486"/>
              <a:gd name="connsiteY2" fmla="*/ 0 h 153404"/>
              <a:gd name="connsiteX3" fmla="*/ 1 w 19162486"/>
              <a:gd name="connsiteY3" fmla="*/ 4161 h 153404"/>
              <a:gd name="connsiteX4" fmla="*/ 841639 w 19162486"/>
              <a:gd name="connsiteY4" fmla="*/ 153404 h 15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62486" h="153404">
                <a:moveTo>
                  <a:pt x="841639" y="153404"/>
                </a:moveTo>
                <a:lnTo>
                  <a:pt x="19162485" y="145995"/>
                </a:lnTo>
                <a:lnTo>
                  <a:pt x="19162485" y="0"/>
                </a:lnTo>
                <a:lnTo>
                  <a:pt x="1" y="4161"/>
                </a:lnTo>
                <a:lnTo>
                  <a:pt x="841639" y="153404"/>
                </a:lnTo>
                <a:close/>
              </a:path>
            </a:pathLst>
          </a:custGeom>
          <a:solidFill>
            <a:srgbClr val="FFC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D774B74C-D171-453F-B504-CBDCBE55FFC6}"/>
              </a:ext>
            </a:extLst>
          </p:cNvPr>
          <p:cNvSpPr/>
          <p:nvPr/>
        </p:nvSpPr>
        <p:spPr>
          <a:xfrm rot="13181968" flipV="1">
            <a:off x="5508200" y="-590439"/>
            <a:ext cx="218704" cy="4515187"/>
          </a:xfrm>
          <a:custGeom>
            <a:avLst/>
            <a:gdLst>
              <a:gd name="connsiteX0" fmla="*/ 0 w 156974"/>
              <a:gd name="connsiteY0" fmla="*/ 11162550 h 11162549"/>
              <a:gd name="connsiteX1" fmla="*/ 146257 w 156974"/>
              <a:gd name="connsiteY1" fmla="*/ 11162550 h 11162549"/>
              <a:gd name="connsiteX2" fmla="*/ 156974 w 156974"/>
              <a:gd name="connsiteY2" fmla="*/ 397913 h 11162549"/>
              <a:gd name="connsiteX3" fmla="*/ 0 w 156974"/>
              <a:gd name="connsiteY3" fmla="*/ 0 h 11162549"/>
              <a:gd name="connsiteX4" fmla="*/ 0 w 156974"/>
              <a:gd name="connsiteY4" fmla="*/ 11162550 h 1116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74" h="11162549">
                <a:moveTo>
                  <a:pt x="0" y="11162550"/>
                </a:moveTo>
                <a:lnTo>
                  <a:pt x="146257" y="11162550"/>
                </a:lnTo>
                <a:cubicBezTo>
                  <a:pt x="149829" y="7574338"/>
                  <a:pt x="153402" y="3986125"/>
                  <a:pt x="156974" y="397913"/>
                </a:cubicBezTo>
                <a:lnTo>
                  <a:pt x="0" y="0"/>
                </a:lnTo>
                <a:lnTo>
                  <a:pt x="0" y="11162550"/>
                </a:lnTo>
                <a:close/>
              </a:path>
            </a:pathLst>
          </a:custGeom>
          <a:solidFill>
            <a:srgbClr val="90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0815D66B-AD28-4142-8F58-F0D7E387BA02}"/>
              </a:ext>
            </a:extLst>
          </p:cNvPr>
          <p:cNvSpPr/>
          <p:nvPr/>
        </p:nvSpPr>
        <p:spPr>
          <a:xfrm rot="13181968" flipV="1">
            <a:off x="4105489" y="3273021"/>
            <a:ext cx="201927" cy="201053"/>
          </a:xfrm>
          <a:custGeom>
            <a:avLst/>
            <a:gdLst/>
            <a:ahLst/>
            <a:cxnLst/>
            <a:rect l="l" t="t" r="r" b="b"/>
            <a:pathLst>
              <a:path w="146684" h="146050">
                <a:moveTo>
                  <a:pt x="146257" y="0"/>
                </a:moveTo>
                <a:lnTo>
                  <a:pt x="0" y="0"/>
                </a:lnTo>
                <a:lnTo>
                  <a:pt x="0" y="145995"/>
                </a:lnTo>
                <a:lnTo>
                  <a:pt x="146257" y="145995"/>
                </a:lnTo>
                <a:lnTo>
                  <a:pt x="14625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40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BD17D2-A6BF-446A-A469-C40655C6B62E}"/>
              </a:ext>
            </a:extLst>
          </p:cNvPr>
          <p:cNvGrpSpPr/>
          <p:nvPr/>
        </p:nvGrpSpPr>
        <p:grpSpPr>
          <a:xfrm>
            <a:off x="726747" y="3"/>
            <a:ext cx="9546069" cy="6865542"/>
            <a:chOff x="726747" y="3"/>
            <a:chExt cx="9546069" cy="6865542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5AD4BCB-E4AE-4B3B-83AD-DCB82E53CEB0}"/>
                </a:ext>
              </a:extLst>
            </p:cNvPr>
            <p:cNvSpPr/>
            <p:nvPr/>
          </p:nvSpPr>
          <p:spPr>
            <a:xfrm>
              <a:off x="7886144" y="2117644"/>
              <a:ext cx="2386672" cy="4747901"/>
            </a:xfrm>
            <a:custGeom>
              <a:avLst/>
              <a:gdLst/>
              <a:ahLst/>
              <a:cxnLst/>
              <a:rect l="l" t="t" r="r" b="b"/>
              <a:pathLst>
                <a:path w="3931284" h="7820659">
                  <a:moveTo>
                    <a:pt x="2658662" y="0"/>
                  </a:moveTo>
                  <a:lnTo>
                    <a:pt x="0" y="7820411"/>
                  </a:lnTo>
                  <a:lnTo>
                    <a:pt x="1419181" y="7820411"/>
                  </a:lnTo>
                  <a:lnTo>
                    <a:pt x="3930927" y="432154"/>
                  </a:lnTo>
                  <a:lnTo>
                    <a:pt x="2658662" y="0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7E451A-C610-4F9F-9543-5F7CCEEA9711}"/>
                </a:ext>
              </a:extLst>
            </p:cNvPr>
            <p:cNvSpPr/>
            <p:nvPr/>
          </p:nvSpPr>
          <p:spPr>
            <a:xfrm>
              <a:off x="726747" y="3"/>
              <a:ext cx="9545918" cy="3153831"/>
            </a:xfrm>
            <a:custGeom>
              <a:avLst/>
              <a:gdLst/>
              <a:ahLst/>
              <a:cxnLst/>
              <a:rect l="l" t="t" r="r" b="b"/>
              <a:pathLst>
                <a:path w="15723869" h="5194935">
                  <a:moveTo>
                    <a:pt x="4184270" y="0"/>
                  </a:moveTo>
                  <a:lnTo>
                    <a:pt x="0" y="0"/>
                  </a:lnTo>
                  <a:lnTo>
                    <a:pt x="15290864" y="5194742"/>
                  </a:lnTo>
                  <a:lnTo>
                    <a:pt x="15723772" y="3920299"/>
                  </a:lnTo>
                  <a:lnTo>
                    <a:pt x="4184270" y="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616945-DBEB-4414-B397-FB5FD3963497}"/>
                </a:ext>
              </a:extLst>
            </p:cNvPr>
            <p:cNvSpPr/>
            <p:nvPr/>
          </p:nvSpPr>
          <p:spPr>
            <a:xfrm rot="1156427">
              <a:off x="9344481" y="2227240"/>
              <a:ext cx="834252" cy="832617"/>
            </a:xfrm>
            <a:prstGeom prst="rect">
              <a:avLst/>
            </a:prstGeom>
            <a:solidFill>
              <a:srgbClr val="2F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BB7CD60-399C-4619-8FE7-49B52B370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80" y="321938"/>
            <a:ext cx="2770358" cy="5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4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pngall.com/ram-png/download/484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DB10-9FDC-3EC6-A23A-60F13893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14" y="2975882"/>
            <a:ext cx="9010336" cy="108585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Hardware Concepts &amp; Application &amp; Deployment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8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D02E-50F9-677E-FF30-33E358F6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+mn-lt"/>
              </a:rPr>
              <a:t>Network Securities cont..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2B699-DBF4-4709-22C7-804A51046746}"/>
              </a:ext>
            </a:extLst>
          </p:cNvPr>
          <p:cNvSpPr txBox="1"/>
          <p:nvPr/>
        </p:nvSpPr>
        <p:spPr>
          <a:xfrm>
            <a:off x="169876" y="1694305"/>
            <a:ext cx="114351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Antivirus: </a:t>
            </a:r>
            <a:r>
              <a:rPr lang="en-US" sz="2000" dirty="0">
                <a:solidFill>
                  <a:schemeClr val="tx1"/>
                </a:solidFill>
              </a:rPr>
              <a:t>Is a type of program designed and developed to protect </a:t>
            </a:r>
            <a:r>
              <a:rPr lang="en-US" sz="2000" b="1" dirty="0">
                <a:solidFill>
                  <a:schemeClr val="tx1"/>
                </a:solidFill>
              </a:rPr>
              <a:t>computers</a:t>
            </a:r>
            <a:r>
              <a:rPr lang="en-US" sz="2000" dirty="0">
                <a:solidFill>
                  <a:schemeClr val="tx1"/>
                </a:solidFill>
              </a:rPr>
              <a:t> from malware like viruses, </a:t>
            </a:r>
            <a:r>
              <a:rPr lang="en-US" sz="2000" b="1" dirty="0">
                <a:solidFill>
                  <a:schemeClr val="tx1"/>
                </a:solidFill>
              </a:rPr>
              <a:t>computer</a:t>
            </a:r>
            <a:r>
              <a:rPr lang="en-US" sz="2000" dirty="0">
                <a:solidFill>
                  <a:schemeClr val="tx1"/>
                </a:solidFill>
              </a:rPr>
              <a:t> worms, spyware etc..</a:t>
            </a:r>
          </a:p>
        </p:txBody>
      </p:sp>
      <p:pic>
        <p:nvPicPr>
          <p:cNvPr id="6" name="Picture 4" descr="Image result for Functions of Antivirus software">
            <a:extLst>
              <a:ext uri="{FF2B5EF4-FFF2-40B4-BE49-F238E27FC236}">
                <a16:creationId xmlns:a16="http://schemas.microsoft.com/office/drawing/2014/main" id="{2369B9B9-2DF1-624D-A09D-1AE6A663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275" y="2035159"/>
            <a:ext cx="3027774" cy="159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369537-2B29-946C-A932-6694626C1EB9}"/>
              </a:ext>
            </a:extLst>
          </p:cNvPr>
          <p:cNvSpPr txBox="1"/>
          <p:nvPr/>
        </p:nvSpPr>
        <p:spPr>
          <a:xfrm>
            <a:off x="146653" y="2699880"/>
            <a:ext cx="6111380" cy="351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Antivirus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Performs following activities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Virus Detection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System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Malware Removal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File Quarantine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Threat Identification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Online Security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Data Protection</a:t>
            </a:r>
          </a:p>
        </p:txBody>
      </p:sp>
      <p:pic>
        <p:nvPicPr>
          <p:cNvPr id="9" name="Picture 8" descr="Image result for Antivirus software list">
            <a:extLst>
              <a:ext uri="{FF2B5EF4-FFF2-40B4-BE49-F238E27FC236}">
                <a16:creationId xmlns:a16="http://schemas.microsoft.com/office/drawing/2014/main" id="{441AA9B0-EDE4-D3D5-0351-0C5305403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06" y="3880379"/>
            <a:ext cx="4622800" cy="25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B95AA-5E71-0150-6EAD-A6190AA089DE}"/>
              </a:ext>
            </a:extLst>
          </p:cNvPr>
          <p:cNvSpPr txBox="1"/>
          <p:nvPr/>
        </p:nvSpPr>
        <p:spPr>
          <a:xfrm>
            <a:off x="4139474" y="3525709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Some of the lists of Antivirus Softwares </a:t>
            </a:r>
          </a:p>
        </p:txBody>
      </p:sp>
    </p:spTree>
    <p:extLst>
      <p:ext uri="{BB962C8B-B14F-4D97-AF65-F5344CB8AC3E}">
        <p14:creationId xmlns:p14="http://schemas.microsoft.com/office/powerpoint/2010/main" val="249109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7905-2545-CBD9-8AFE-F476CC35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34" y="1075453"/>
            <a:ext cx="11152980" cy="4548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About Cloud </a:t>
            </a:r>
            <a:r>
              <a:rPr lang="en-IN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38C291-8F7B-F903-1D17-4D685C7F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082" y="1695887"/>
            <a:ext cx="3003632" cy="1489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BF7260-DDB6-F5F6-5F57-25751468ECA2}"/>
              </a:ext>
            </a:extLst>
          </p:cNvPr>
          <p:cNvSpPr txBox="1"/>
          <p:nvPr/>
        </p:nvSpPr>
        <p:spPr>
          <a:xfrm>
            <a:off x="0" y="1744477"/>
            <a:ext cx="8918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highlight>
                  <a:srgbClr val="FFFFFF"/>
                </a:highlight>
              </a:rPr>
              <a:t>The cloud is </a:t>
            </a:r>
            <a:r>
              <a:rPr lang="en-US" sz="2000" b="1" i="0" dirty="0">
                <a:effectLst/>
                <a:highlight>
                  <a:srgbClr val="FFFFFF"/>
                </a:highlight>
              </a:rPr>
              <a:t>a distributed collection of servers that host software and infrastructure, and it is accessed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 over the Internet.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79721-F631-45A9-0AF7-A68896B3D830}"/>
              </a:ext>
            </a:extLst>
          </p:cNvPr>
          <p:cNvSpPr txBox="1"/>
          <p:nvPr/>
        </p:nvSpPr>
        <p:spPr>
          <a:xfrm>
            <a:off x="0" y="2581344"/>
            <a:ext cx="61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Types of cloud: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DE9E1-4620-E528-7191-D56CCC23F359}"/>
              </a:ext>
            </a:extLst>
          </p:cNvPr>
          <p:cNvSpPr txBox="1"/>
          <p:nvPr/>
        </p:nvSpPr>
        <p:spPr>
          <a:xfrm>
            <a:off x="-48936" y="2950676"/>
            <a:ext cx="67014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+mn-lt"/>
              </a:rPr>
              <a:t>Private Cloud 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cloud computing environment dedicated to a single organization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</a:p>
          <a:p>
            <a:endParaRPr lang="en-US" dirty="0">
              <a:solidFill>
                <a:srgbClr val="202124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en-US" b="1" i="0" dirty="0">
                <a:effectLst/>
                <a:highlight>
                  <a:srgbClr val="FFFFFF"/>
                </a:highlight>
              </a:rPr>
              <a:t>Public cloud</a:t>
            </a:r>
            <a:r>
              <a:rPr lang="en-US" b="0" i="0" dirty="0">
                <a:effectLst/>
                <a:highlight>
                  <a:srgbClr val="FFFFFF"/>
                </a:highlight>
              </a:rPr>
              <a:t> offers scalable, on-demand resources to organizations via the internet, which are owned and managed by a third-party provider.</a:t>
            </a:r>
            <a:endParaRPr lang="en-IN" dirty="0">
              <a:highlight>
                <a:srgbClr val="FFFFFF"/>
              </a:highlight>
            </a:endParaRPr>
          </a:p>
        </p:txBody>
      </p:sp>
      <p:pic>
        <p:nvPicPr>
          <p:cNvPr id="4098" name="Picture 2" descr="What is Private Cloud? - javatpoint">
            <a:extLst>
              <a:ext uri="{FF2B5EF4-FFF2-40B4-BE49-F238E27FC236}">
                <a16:creationId xmlns:a16="http://schemas.microsoft.com/office/drawing/2014/main" id="{1F6347C9-AD7F-7B1A-195C-293FF38FF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 bwMode="auto">
          <a:xfrm>
            <a:off x="6538941" y="2111982"/>
            <a:ext cx="1736605" cy="117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ublic Cloud? - javatpoint">
            <a:extLst>
              <a:ext uri="{FF2B5EF4-FFF2-40B4-BE49-F238E27FC236}">
                <a16:creationId xmlns:a16="http://schemas.microsoft.com/office/drawing/2014/main" id="{9842E820-6796-FCD2-D49D-50C8A9F56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9"/>
          <a:stretch/>
        </p:blipFill>
        <p:spPr bwMode="auto">
          <a:xfrm>
            <a:off x="8549348" y="2869662"/>
            <a:ext cx="2705100" cy="163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DFCD6C-CF22-5A75-E8ED-D89DE2C7D5B2}"/>
              </a:ext>
            </a:extLst>
          </p:cNvPr>
          <p:cNvSpPr txBox="1"/>
          <p:nvPr/>
        </p:nvSpPr>
        <p:spPr>
          <a:xfrm>
            <a:off x="0" y="4712718"/>
            <a:ext cx="7508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</a:rPr>
              <a:t>A </a:t>
            </a:r>
            <a:r>
              <a:rPr lang="en-US" b="1" i="0" dirty="0">
                <a:effectLst/>
                <a:highlight>
                  <a:srgbClr val="FFFFFF"/>
                </a:highlight>
              </a:rPr>
              <a:t>hybrid cloud</a:t>
            </a:r>
            <a:r>
              <a:rPr lang="en-US" b="0" i="0" dirty="0">
                <a:effectLst/>
                <a:highlight>
                  <a:srgbClr val="FFFFFF"/>
                </a:highlight>
              </a:rPr>
              <a:t> is a cloud computing environment that combines on-premises datacenters (private clouds) with public clouds to allow data and applications</a:t>
            </a:r>
            <a:endParaRPr lang="en-IN" dirty="0"/>
          </a:p>
        </p:txBody>
      </p:sp>
      <p:pic>
        <p:nvPicPr>
          <p:cNvPr id="4108" name="Picture 12" descr="What is Hybrid Cloud? - javatpoint">
            <a:extLst>
              <a:ext uri="{FF2B5EF4-FFF2-40B4-BE49-F238E27FC236}">
                <a16:creationId xmlns:a16="http://schemas.microsoft.com/office/drawing/2014/main" id="{342404BA-13E3-AA23-4ECD-95135B8DC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3657"/>
          <a:stretch/>
        </p:blipFill>
        <p:spPr bwMode="auto">
          <a:xfrm>
            <a:off x="8758664" y="4811008"/>
            <a:ext cx="2495784" cy="174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18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091B9-A9A2-8F10-A831-4CA36E91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6" y="1083842"/>
            <a:ext cx="11152980" cy="45488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About cloud cont.…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C1DFB-062B-8227-844E-989C7440AAA6}"/>
              </a:ext>
            </a:extLst>
          </p:cNvPr>
          <p:cNvSpPr txBox="1"/>
          <p:nvPr/>
        </p:nvSpPr>
        <p:spPr>
          <a:xfrm>
            <a:off x="109056" y="1736520"/>
            <a:ext cx="7852096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0" i="0" dirty="0">
                <a:effectLst/>
                <a:highlight>
                  <a:srgbClr val="FFFFFF"/>
                </a:highlight>
              </a:rPr>
              <a:t>There are the following three types of cloud service models -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0" i="0" u="none" strike="noStrike" dirty="0">
                <a:effectLst/>
                <a:highlight>
                  <a:srgbClr val="FFFFFF"/>
                </a:highlight>
              </a:rPr>
              <a:t>Infrastructure as a Servic</a:t>
            </a:r>
            <a:r>
              <a:rPr lang="en-US" dirty="0">
                <a:highlight>
                  <a:srgbClr val="FFFFFF"/>
                </a:highlight>
              </a:rPr>
              <a:t>e: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IaaS is also known as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Hardware as a Service (</a:t>
            </a:r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HaaS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. It is a computing infrastructure managed over the internet.</a:t>
            </a:r>
            <a:endParaRPr lang="en-US" b="0" i="0" dirty="0">
              <a:effectLst/>
              <a:highlight>
                <a:srgbClr val="FFFFFF"/>
              </a:highlight>
            </a:endParaRP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0" i="0" u="none" strike="noStrike" dirty="0">
                <a:effectLst/>
                <a:highlight>
                  <a:srgbClr val="FFFFFF"/>
                </a:highlight>
              </a:rPr>
              <a:t>Platform as a Service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PaaS cloud computing platform is created for the programmer to develop, test, run, and manage the applications.</a:t>
            </a:r>
            <a:endParaRPr lang="en-US" b="0" i="0" dirty="0">
              <a:effectLst/>
              <a:highlight>
                <a:srgbClr val="FFFFFF"/>
              </a:highlight>
            </a:endParaRP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b="0" i="0" u="none" strike="noStrike" dirty="0">
                <a:effectLst/>
                <a:highlight>
                  <a:srgbClr val="FFFFFF"/>
                </a:highlight>
              </a:rPr>
              <a:t>Software as a Service </a:t>
            </a:r>
            <a:r>
              <a:rPr lang="en-US" dirty="0">
                <a:highlight>
                  <a:srgbClr val="FFFFFF"/>
                </a:highlight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SaaS is also known as "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on-demand software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". It is a software in which the applications are hosted by a cloud service provider. </a:t>
            </a:r>
            <a:endParaRPr lang="en-US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122" name="Picture 2" descr="The 3 Types of Cloud Computing Services ...">
            <a:extLst>
              <a:ext uri="{FF2B5EF4-FFF2-40B4-BE49-F238E27FC236}">
                <a16:creationId xmlns:a16="http://schemas.microsoft.com/office/drawing/2014/main" id="{F8F5986D-FB43-E111-23F1-FA8C708C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152" y="2168732"/>
            <a:ext cx="3900094" cy="302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55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D474A2-71F9-B69B-88CC-0AF918F6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Tally Version History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1F065C-8872-DA35-93B9-517CBE06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3" y="1874196"/>
            <a:ext cx="3635055" cy="36426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F00C66-77EF-8920-FE5C-B7510B4FDC7A}"/>
              </a:ext>
            </a:extLst>
          </p:cNvPr>
          <p:cNvSpPr txBox="1"/>
          <p:nvPr/>
        </p:nvSpPr>
        <p:spPr>
          <a:xfrm>
            <a:off x="3814647" y="1689530"/>
            <a:ext cx="819775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500" b="0" i="0" dirty="0">
              <a:solidFill>
                <a:srgbClr val="282828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7A66CC-0713-94BE-C06C-0E056D527FF1}"/>
              </a:ext>
            </a:extLst>
          </p:cNvPr>
          <p:cNvSpPr txBox="1"/>
          <p:nvPr/>
        </p:nvSpPr>
        <p:spPr>
          <a:xfrm>
            <a:off x="3829077" y="2646272"/>
            <a:ext cx="51906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500" b="1" dirty="0">
              <a:solidFill>
                <a:srgbClr val="282828"/>
              </a:solidFill>
              <a:highlight>
                <a:srgbClr val="FFFFFF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2EDA5-826E-46CC-7F31-6B05CDE1A96F}"/>
              </a:ext>
            </a:extLst>
          </p:cNvPr>
          <p:cNvSpPr txBox="1"/>
          <p:nvPr/>
        </p:nvSpPr>
        <p:spPr>
          <a:xfrm>
            <a:off x="4624431" y="2646265"/>
            <a:ext cx="720404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 </a:t>
            </a:r>
            <a:endParaRPr lang="en-IN" sz="1500" dirty="0">
              <a:solidFill>
                <a:srgbClr val="404040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1B2BBD87-6892-01E9-7741-520E1569B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467800"/>
              </p:ext>
            </p:extLst>
          </p:nvPr>
        </p:nvGraphicFramePr>
        <p:xfrm>
          <a:off x="3747407" y="1689530"/>
          <a:ext cx="8197759" cy="483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5919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Graphic spid="3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E96FE-103B-A5C0-480E-F0AA0C2D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What are the Products?</a:t>
            </a:r>
          </a:p>
        </p:txBody>
      </p:sp>
      <p:pic>
        <p:nvPicPr>
          <p:cNvPr id="1026" name="Picture 2" descr="Tally Prime Gold Multi User Software, Free trail &amp; download available">
            <a:extLst>
              <a:ext uri="{FF2B5EF4-FFF2-40B4-BE49-F238E27FC236}">
                <a16:creationId xmlns:a16="http://schemas.microsoft.com/office/drawing/2014/main" id="{2772D153-0EDF-D9E3-0D3F-3846A166C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2" t="2987" r="23161"/>
          <a:stretch/>
        </p:blipFill>
        <p:spPr bwMode="auto">
          <a:xfrm>
            <a:off x="108154" y="1634192"/>
            <a:ext cx="1445496" cy="22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lly Prime Server 9 – Five Petals">
            <a:extLst>
              <a:ext uri="{FF2B5EF4-FFF2-40B4-BE49-F238E27FC236}">
                <a16:creationId xmlns:a16="http://schemas.microsoft.com/office/drawing/2014/main" id="{F1FE6C5C-41F2-5F3B-95DE-56EA447D8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0" t="-809" r="15133" b="4008"/>
          <a:stretch/>
        </p:blipFill>
        <p:spPr bwMode="auto">
          <a:xfrm>
            <a:off x="6629164" y="1723330"/>
            <a:ext cx="1445495" cy="207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7 Steps to create your first TDL code | How to create TDL Code for Tally |  Tally TDL tutorial | Tally Prime developer tutorial - Learnwell">
            <a:extLst>
              <a:ext uri="{FF2B5EF4-FFF2-40B4-BE49-F238E27FC236}">
                <a16:creationId xmlns:a16="http://schemas.microsoft.com/office/drawing/2014/main" id="{8F01AC28-7F5A-9AAF-E639-747BAB036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6" y="4159977"/>
            <a:ext cx="1321004" cy="176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1B34B-49B1-C6C4-E019-0486FFA64CAC}"/>
              </a:ext>
            </a:extLst>
          </p:cNvPr>
          <p:cNvSpPr txBox="1"/>
          <p:nvPr/>
        </p:nvSpPr>
        <p:spPr>
          <a:xfrm>
            <a:off x="1766145" y="1753418"/>
            <a:ext cx="4966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231820"/>
                </a:solidFill>
                <a:effectLst/>
                <a:highlight>
                  <a:srgbClr val="FFFFFF"/>
                </a:highlight>
              </a:defRPr>
            </a:lvl1pPr>
          </a:lstStyle>
          <a:p>
            <a:r>
              <a:rPr lang="en-IN" dirty="0"/>
              <a:t>TallyPrime </a:t>
            </a:r>
            <a:r>
              <a:rPr lang="en-IN" b="0" dirty="0"/>
              <a:t>is a  Business Management software with features like Accounting, Inventory, Taxation,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4FDB7-0564-D951-115E-E32056EA8F5F}"/>
              </a:ext>
            </a:extLst>
          </p:cNvPr>
          <p:cNvSpPr txBox="1"/>
          <p:nvPr/>
        </p:nvSpPr>
        <p:spPr>
          <a:xfrm>
            <a:off x="8084139" y="1674674"/>
            <a:ext cx="38030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31820"/>
                </a:solidFill>
                <a:effectLst/>
                <a:highlight>
                  <a:srgbClr val="FFFFFF"/>
                </a:highlight>
              </a:rPr>
              <a:t>TallyPrime Server:</a:t>
            </a:r>
            <a:r>
              <a:rPr lang="en-US" sz="2000" b="0" i="0" dirty="0">
                <a:solidFill>
                  <a:srgbClr val="231820"/>
                </a:solidFill>
                <a:effectLst/>
                <a:highlight>
                  <a:srgbClr val="FFFFFF"/>
                </a:highlight>
              </a:rPr>
              <a:t> is a server-based data architecture </a:t>
            </a:r>
            <a:r>
              <a:rPr lang="en-US" sz="2000" dirty="0">
                <a:solidFill>
                  <a:srgbClr val="231820"/>
                </a:solidFill>
                <a:highlight>
                  <a:srgbClr val="FFFFFF"/>
                </a:highlight>
              </a:rPr>
              <a:t> that offers.</a:t>
            </a:r>
          </a:p>
          <a:p>
            <a:r>
              <a:rPr lang="en-US" sz="2000" dirty="0">
                <a:solidFill>
                  <a:srgbClr val="231820"/>
                </a:solidFill>
                <a:highlight>
                  <a:srgbClr val="FFFFFF"/>
                </a:highlight>
              </a:rPr>
              <a:t>Concurrency</a:t>
            </a:r>
          </a:p>
          <a:p>
            <a:r>
              <a:rPr lang="en-US" sz="2000" dirty="0">
                <a:solidFill>
                  <a:srgbClr val="231820"/>
                </a:solidFill>
                <a:highlight>
                  <a:srgbClr val="FFFFFF"/>
                </a:highlight>
              </a:rPr>
              <a:t>Reliability </a:t>
            </a:r>
          </a:p>
          <a:p>
            <a:r>
              <a:rPr lang="en-US" sz="2000" dirty="0">
                <a:solidFill>
                  <a:srgbClr val="231820"/>
                </a:solidFill>
                <a:highlight>
                  <a:srgbClr val="FFFFFF"/>
                </a:highlight>
              </a:rPr>
              <a:t>Data Security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49316-C165-084E-230D-00E8832C7DB7}"/>
              </a:ext>
            </a:extLst>
          </p:cNvPr>
          <p:cNvSpPr txBox="1"/>
          <p:nvPr/>
        </p:nvSpPr>
        <p:spPr>
          <a:xfrm>
            <a:off x="2437264" y="4458252"/>
            <a:ext cx="82838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31820"/>
                </a:solidFill>
                <a:effectLst/>
                <a:highlight>
                  <a:srgbClr val="FFFFFF"/>
                </a:highlight>
              </a:rPr>
              <a:t>TallyPrime Developer</a:t>
            </a:r>
            <a:r>
              <a:rPr lang="en-US" sz="2000" b="0" i="0" dirty="0">
                <a:solidFill>
                  <a:srgbClr val="231820"/>
                </a:solidFill>
                <a:effectLst/>
                <a:highlight>
                  <a:srgbClr val="FFFFFF"/>
                </a:highlight>
              </a:rPr>
              <a:t> is a development environment for Tally Definition Language (TDL), It allows TDL programmers to create and deploy solutions for TallyPrime.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909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BF6D34-1103-3512-E5ED-A92E4DA1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TallyPrime Product Flavors &amp; License types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6CE3F8-DE5C-DB21-0FE5-6DF379486863}"/>
              </a:ext>
            </a:extLst>
          </p:cNvPr>
          <p:cNvGrpSpPr/>
          <p:nvPr/>
        </p:nvGrpSpPr>
        <p:grpSpPr>
          <a:xfrm>
            <a:off x="212272" y="2424793"/>
            <a:ext cx="3543299" cy="2568028"/>
            <a:chOff x="212272" y="2424793"/>
            <a:chExt cx="3543299" cy="25680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951587-0F89-70CF-FBF4-0F0CF1DE94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931"/>
            <a:stretch/>
          </p:blipFill>
          <p:spPr>
            <a:xfrm>
              <a:off x="212272" y="2882354"/>
              <a:ext cx="1952625" cy="2110467"/>
            </a:xfrm>
            <a:prstGeom prst="rect">
              <a:avLst/>
            </a:prstGeom>
          </p:spPr>
        </p:pic>
        <p:pic>
          <p:nvPicPr>
            <p:cNvPr id="1026" name="Picture 2" descr="Tally Prime Gold Multi User Software, Free trial &amp; download available at Rs  79650 in New Delhi">
              <a:extLst>
                <a:ext uri="{FF2B5EF4-FFF2-40B4-BE49-F238E27FC236}">
                  <a16:creationId xmlns:a16="http://schemas.microsoft.com/office/drawing/2014/main" id="{DBCDE1AE-27E7-C2E8-DACD-E0B4C06896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14" r="6192"/>
            <a:stretch/>
          </p:blipFill>
          <p:spPr bwMode="auto">
            <a:xfrm>
              <a:off x="2106386" y="2924852"/>
              <a:ext cx="1649185" cy="195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07753D-923B-93E5-F304-D808EB8F4082}"/>
                </a:ext>
              </a:extLst>
            </p:cNvPr>
            <p:cNvSpPr txBox="1"/>
            <p:nvPr/>
          </p:nvSpPr>
          <p:spPr>
            <a:xfrm>
              <a:off x="710293" y="2424793"/>
              <a:ext cx="270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Perpetual License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54273E-C546-71B9-EDAF-406331D826A2}"/>
              </a:ext>
            </a:extLst>
          </p:cNvPr>
          <p:cNvGrpSpPr/>
          <p:nvPr/>
        </p:nvGrpSpPr>
        <p:grpSpPr>
          <a:xfrm>
            <a:off x="4069535" y="2385516"/>
            <a:ext cx="5217329" cy="1829204"/>
            <a:chOff x="4069535" y="2385516"/>
            <a:chExt cx="5217329" cy="18292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1FA7E3-8ACE-7A4F-A22E-42B5C77F1802}"/>
                </a:ext>
              </a:extLst>
            </p:cNvPr>
            <p:cNvSpPr txBox="1"/>
            <p:nvPr/>
          </p:nvSpPr>
          <p:spPr>
            <a:xfrm>
              <a:off x="5327010" y="2385516"/>
              <a:ext cx="270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Rental License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2A678-59A7-6E09-0786-099CBEBF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9535" y="2794125"/>
              <a:ext cx="2581635" cy="138131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299BBD6-5A65-A200-99AF-8DADE7D58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984"/>
            <a:stretch/>
          </p:blipFill>
          <p:spPr>
            <a:xfrm>
              <a:off x="6771913" y="2754848"/>
              <a:ext cx="2514951" cy="1459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27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1818E-12B1-C475-5D03-96AB11D0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Components of TallyPrime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471D90-9FCE-D590-B752-E90651EE1988}"/>
              </a:ext>
            </a:extLst>
          </p:cNvPr>
          <p:cNvGrpSpPr/>
          <p:nvPr/>
        </p:nvGrpSpPr>
        <p:grpSpPr>
          <a:xfrm>
            <a:off x="254378" y="1655908"/>
            <a:ext cx="5501443" cy="948499"/>
            <a:chOff x="254378" y="1655908"/>
            <a:chExt cx="5501443" cy="9484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F03CA4-248D-3E9F-432D-9758338E8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378" y="1655908"/>
              <a:ext cx="886303" cy="94849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0BDBCA-15A2-AC73-B0C1-BDE503BCEDB4}"/>
                </a:ext>
              </a:extLst>
            </p:cNvPr>
            <p:cNvSpPr txBox="1"/>
            <p:nvPr/>
          </p:nvSpPr>
          <p:spPr>
            <a:xfrm>
              <a:off x="1208314" y="1763124"/>
              <a:ext cx="4547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TallyPrime Application will help users to create and use various functionalities of Tally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DA6836-EF3F-0DED-5503-A417B0E28BD8}"/>
              </a:ext>
            </a:extLst>
          </p:cNvPr>
          <p:cNvGrpSpPr/>
          <p:nvPr/>
        </p:nvGrpSpPr>
        <p:grpSpPr>
          <a:xfrm>
            <a:off x="266283" y="2729978"/>
            <a:ext cx="5489538" cy="948499"/>
            <a:chOff x="266283" y="2729978"/>
            <a:chExt cx="5489538" cy="9484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2717A30-32E5-953F-7F73-B200FF4DA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83" y="2729978"/>
              <a:ext cx="874398" cy="94849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98965E-ABF2-EBC5-0EBC-E5040721CED6}"/>
                </a:ext>
              </a:extLst>
            </p:cNvPr>
            <p:cNvSpPr txBox="1"/>
            <p:nvPr/>
          </p:nvSpPr>
          <p:spPr>
            <a:xfrm>
              <a:off x="1208314" y="2785532"/>
              <a:ext cx="4547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Tally Gateway Server is a license service file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3BC257-E224-2CB9-C8C7-97449BDD53B1}"/>
              </a:ext>
            </a:extLst>
          </p:cNvPr>
          <p:cNvGrpSpPr/>
          <p:nvPr/>
        </p:nvGrpSpPr>
        <p:grpSpPr>
          <a:xfrm>
            <a:off x="401009" y="3804048"/>
            <a:ext cx="5371140" cy="1014899"/>
            <a:chOff x="401009" y="3804048"/>
            <a:chExt cx="5371140" cy="10148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F72E2EF-7227-9508-3749-2DD677FEC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009" y="3804048"/>
              <a:ext cx="739672" cy="101489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736327-51F2-1D69-EBA8-3B49F3C15382}"/>
                </a:ext>
              </a:extLst>
            </p:cNvPr>
            <p:cNvSpPr txBox="1"/>
            <p:nvPr/>
          </p:nvSpPr>
          <p:spPr>
            <a:xfrm>
              <a:off x="1224642" y="3898524"/>
              <a:ext cx="4547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This is a license file which will create once after activating the license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7603B66-2459-B883-FADF-28F47705C375}"/>
              </a:ext>
            </a:extLst>
          </p:cNvPr>
          <p:cNvGrpSpPr/>
          <p:nvPr/>
        </p:nvGrpSpPr>
        <p:grpSpPr>
          <a:xfrm>
            <a:off x="235153" y="4952682"/>
            <a:ext cx="5536996" cy="909043"/>
            <a:chOff x="235153" y="4952682"/>
            <a:chExt cx="5536996" cy="90904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0C9A08-C3C8-A22E-E815-090076313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153" y="4952682"/>
              <a:ext cx="930020" cy="90904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B28517-6990-2389-D9F9-67AFF88E14A0}"/>
                </a:ext>
              </a:extLst>
            </p:cNvPr>
            <p:cNvSpPr txBox="1"/>
            <p:nvPr/>
          </p:nvSpPr>
          <p:spPr>
            <a:xfrm>
              <a:off x="1224642" y="5011516"/>
              <a:ext cx="4547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This folders contains feature update files especially banking feature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6C2737-C212-C8C4-F5B6-67AF8705CBDA}"/>
              </a:ext>
            </a:extLst>
          </p:cNvPr>
          <p:cNvGrpSpPr/>
          <p:nvPr/>
        </p:nvGrpSpPr>
        <p:grpSpPr>
          <a:xfrm>
            <a:off x="6096000" y="1657096"/>
            <a:ext cx="5698671" cy="1128436"/>
            <a:chOff x="6096000" y="1657096"/>
            <a:chExt cx="5698671" cy="112843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6CDC3E9-8C59-116C-DF3F-DA27A5E57B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033" t="3082" r="9603"/>
            <a:stretch/>
          </p:blipFill>
          <p:spPr>
            <a:xfrm>
              <a:off x="6096000" y="1657096"/>
              <a:ext cx="952500" cy="112843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4FF404-BD67-D9E7-91AA-780BFBEF9A4B}"/>
                </a:ext>
              </a:extLst>
            </p:cNvPr>
            <p:cNvSpPr txBox="1"/>
            <p:nvPr/>
          </p:nvSpPr>
          <p:spPr>
            <a:xfrm>
              <a:off x="7247164" y="1806992"/>
              <a:ext cx="4547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This folder contains the language files which supports for using Tally in different languages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AF08EC1-9291-CD47-A270-30EFEC865A54}"/>
              </a:ext>
            </a:extLst>
          </p:cNvPr>
          <p:cNvGrpSpPr/>
          <p:nvPr/>
        </p:nvGrpSpPr>
        <p:grpSpPr>
          <a:xfrm>
            <a:off x="6133690" y="2825845"/>
            <a:ext cx="5660980" cy="978204"/>
            <a:chOff x="6133690" y="2825845"/>
            <a:chExt cx="5660980" cy="97820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D1728A1-876C-2ED0-BEC5-A68BB69DA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33690" y="2825845"/>
              <a:ext cx="991790" cy="97820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3C1A41-6D42-3E76-4850-5C13CAC7596A}"/>
                </a:ext>
              </a:extLst>
            </p:cNvPr>
            <p:cNvSpPr txBox="1"/>
            <p:nvPr/>
          </p:nvSpPr>
          <p:spPr>
            <a:xfrm>
              <a:off x="7247163" y="2947761"/>
              <a:ext cx="4547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 This is a setup file i.e. with this the TallyPrime application will be installed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63CAEB-CEDE-9255-A992-D7938037DB2F}"/>
              </a:ext>
            </a:extLst>
          </p:cNvPr>
          <p:cNvGrpSpPr/>
          <p:nvPr/>
        </p:nvGrpSpPr>
        <p:grpSpPr>
          <a:xfrm>
            <a:off x="6265575" y="3867727"/>
            <a:ext cx="5525416" cy="909043"/>
            <a:chOff x="6265575" y="3867727"/>
            <a:chExt cx="5525416" cy="90904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B88A607-73AE-DDA2-4EAB-730E314E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65575" y="3867727"/>
              <a:ext cx="859905" cy="90904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0891AA-08EF-8D41-B018-51A8099EA59F}"/>
                </a:ext>
              </a:extLst>
            </p:cNvPr>
            <p:cNvSpPr txBox="1"/>
            <p:nvPr/>
          </p:nvSpPr>
          <p:spPr>
            <a:xfrm>
              <a:off x="7243484" y="3988331"/>
              <a:ext cx="4547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This is a  configuration file which stores all settings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F51CE5E-7C64-5A9D-5DB4-16A0269824F6}"/>
              </a:ext>
            </a:extLst>
          </p:cNvPr>
          <p:cNvGrpSpPr/>
          <p:nvPr/>
        </p:nvGrpSpPr>
        <p:grpSpPr>
          <a:xfrm>
            <a:off x="6406307" y="4840448"/>
            <a:ext cx="5384684" cy="788780"/>
            <a:chOff x="6406307" y="4840448"/>
            <a:chExt cx="5384684" cy="78878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6221E11-7961-B96B-E3FA-C27E24A0E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6307" y="4840448"/>
              <a:ext cx="578439" cy="78878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74D5B5-01CE-50A6-7D1E-94F5A9C819F7}"/>
                </a:ext>
              </a:extLst>
            </p:cNvPr>
            <p:cNvSpPr txBox="1"/>
            <p:nvPr/>
          </p:nvSpPr>
          <p:spPr>
            <a:xfrm>
              <a:off x="7243484" y="4858625"/>
              <a:ext cx="4547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 This file stores all the changes and settings performed using TallyPrime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7BDDFC-A285-1921-61D7-3BE8A40E0784}"/>
              </a:ext>
            </a:extLst>
          </p:cNvPr>
          <p:cNvGrpSpPr/>
          <p:nvPr/>
        </p:nvGrpSpPr>
        <p:grpSpPr>
          <a:xfrm>
            <a:off x="6397846" y="5692906"/>
            <a:ext cx="5472067" cy="909043"/>
            <a:chOff x="6397846" y="5692906"/>
            <a:chExt cx="5472067" cy="90904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7C7059F-6852-652D-D601-A662476C0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97846" y="5692906"/>
              <a:ext cx="595359" cy="90904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FB4C43-221E-7F61-FFF5-545A8ECD9B57}"/>
                </a:ext>
              </a:extLst>
            </p:cNvPr>
            <p:cNvSpPr txBox="1"/>
            <p:nvPr/>
          </p:nvSpPr>
          <p:spPr>
            <a:xfrm>
              <a:off x="7322406" y="5728920"/>
              <a:ext cx="4547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 This file stores the ODBC configurations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57BE2F-660A-632B-7081-0A22FE8E2143}"/>
              </a:ext>
            </a:extLst>
          </p:cNvPr>
          <p:cNvGrpSpPr/>
          <p:nvPr/>
        </p:nvGrpSpPr>
        <p:grpSpPr>
          <a:xfrm>
            <a:off x="93852" y="5957329"/>
            <a:ext cx="6187960" cy="646331"/>
            <a:chOff x="93852" y="5957329"/>
            <a:chExt cx="6187960" cy="64633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6FB37D4-CC69-F87C-6803-10A0CDC7E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3852" y="6156653"/>
              <a:ext cx="1619476" cy="24768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B6F0D8-982C-E317-5111-85F64E409B0D}"/>
                </a:ext>
              </a:extLst>
            </p:cNvPr>
            <p:cNvSpPr txBox="1"/>
            <p:nvPr/>
          </p:nvSpPr>
          <p:spPr>
            <a:xfrm>
              <a:off x="1734305" y="5957329"/>
              <a:ext cx="4547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This is the file which serves the license to node 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64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4885DA-8AC6-42BE-4019-C8DAF16B4EA8}"/>
              </a:ext>
            </a:extLst>
          </p:cNvPr>
          <p:cNvGrpSpPr/>
          <p:nvPr/>
        </p:nvGrpSpPr>
        <p:grpSpPr>
          <a:xfrm>
            <a:off x="653143" y="1978056"/>
            <a:ext cx="7756071" cy="999000"/>
            <a:chOff x="653143" y="1978056"/>
            <a:chExt cx="7756071" cy="999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3C2C25-74BD-2DA4-D585-7EB1167D254B}"/>
                </a:ext>
              </a:extLst>
            </p:cNvPr>
            <p:cNvSpPr/>
            <p:nvPr/>
          </p:nvSpPr>
          <p:spPr>
            <a:xfrm>
              <a:off x="653143" y="2347056"/>
              <a:ext cx="7756071" cy="630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7363D0-0DD3-FDC5-DB51-924ED8211EB7}"/>
                </a:ext>
              </a:extLst>
            </p:cNvPr>
            <p:cNvSpPr/>
            <p:nvPr/>
          </p:nvSpPr>
          <p:spPr>
            <a:xfrm>
              <a:off x="1040946" y="1978056"/>
              <a:ext cx="5429249" cy="738000"/>
            </a:xfrm>
            <a:custGeom>
              <a:avLst/>
              <a:gdLst>
                <a:gd name="connsiteX0" fmla="*/ 0 w 5429249"/>
                <a:gd name="connsiteY0" fmla="*/ 123002 h 738000"/>
                <a:gd name="connsiteX1" fmla="*/ 123002 w 5429249"/>
                <a:gd name="connsiteY1" fmla="*/ 0 h 738000"/>
                <a:gd name="connsiteX2" fmla="*/ 5306247 w 5429249"/>
                <a:gd name="connsiteY2" fmla="*/ 0 h 738000"/>
                <a:gd name="connsiteX3" fmla="*/ 5429249 w 5429249"/>
                <a:gd name="connsiteY3" fmla="*/ 123002 h 738000"/>
                <a:gd name="connsiteX4" fmla="*/ 5429249 w 5429249"/>
                <a:gd name="connsiteY4" fmla="*/ 614998 h 738000"/>
                <a:gd name="connsiteX5" fmla="*/ 5306247 w 5429249"/>
                <a:gd name="connsiteY5" fmla="*/ 738000 h 738000"/>
                <a:gd name="connsiteX6" fmla="*/ 123002 w 5429249"/>
                <a:gd name="connsiteY6" fmla="*/ 738000 h 738000"/>
                <a:gd name="connsiteX7" fmla="*/ 0 w 5429249"/>
                <a:gd name="connsiteY7" fmla="*/ 614998 h 738000"/>
                <a:gd name="connsiteX8" fmla="*/ 0 w 5429249"/>
                <a:gd name="connsiteY8" fmla="*/ 123002 h 73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9249" h="738000">
                  <a:moveTo>
                    <a:pt x="0" y="123002"/>
                  </a:moveTo>
                  <a:cubicBezTo>
                    <a:pt x="0" y="55070"/>
                    <a:pt x="55070" y="0"/>
                    <a:pt x="123002" y="0"/>
                  </a:cubicBezTo>
                  <a:lnTo>
                    <a:pt x="5306247" y="0"/>
                  </a:lnTo>
                  <a:cubicBezTo>
                    <a:pt x="5374179" y="0"/>
                    <a:pt x="5429249" y="55070"/>
                    <a:pt x="5429249" y="123002"/>
                  </a:cubicBezTo>
                  <a:lnTo>
                    <a:pt x="5429249" y="614998"/>
                  </a:lnTo>
                  <a:cubicBezTo>
                    <a:pt x="5429249" y="682930"/>
                    <a:pt x="5374179" y="738000"/>
                    <a:pt x="5306247" y="738000"/>
                  </a:cubicBezTo>
                  <a:lnTo>
                    <a:pt x="123002" y="738000"/>
                  </a:lnTo>
                  <a:cubicBezTo>
                    <a:pt x="55070" y="738000"/>
                    <a:pt x="0" y="682930"/>
                    <a:pt x="0" y="614998"/>
                  </a:cubicBezTo>
                  <a:lnTo>
                    <a:pt x="0" y="1230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239" tIns="36026" rIns="241239" bIns="3602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500" kern="1200" dirty="0"/>
                <a:t> One  System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111E94-9A87-C413-3027-DD4CB9A642B1}"/>
              </a:ext>
            </a:extLst>
          </p:cNvPr>
          <p:cNvGrpSpPr/>
          <p:nvPr/>
        </p:nvGrpSpPr>
        <p:grpSpPr>
          <a:xfrm>
            <a:off x="653143" y="3112056"/>
            <a:ext cx="7756071" cy="999000"/>
            <a:chOff x="653143" y="3112056"/>
            <a:chExt cx="7756071" cy="999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D866D8-894D-DCFB-1618-C1370839C3E8}"/>
                </a:ext>
              </a:extLst>
            </p:cNvPr>
            <p:cNvSpPr/>
            <p:nvPr/>
          </p:nvSpPr>
          <p:spPr>
            <a:xfrm>
              <a:off x="653143" y="3481056"/>
              <a:ext cx="7756071" cy="630000"/>
            </a:xfrm>
            <a:custGeom>
              <a:avLst/>
              <a:gdLst>
                <a:gd name="connsiteX0" fmla="*/ 0 w 7756071"/>
                <a:gd name="connsiteY0" fmla="*/ 0 h 630000"/>
                <a:gd name="connsiteX1" fmla="*/ 7756071 w 7756071"/>
                <a:gd name="connsiteY1" fmla="*/ 0 h 630000"/>
                <a:gd name="connsiteX2" fmla="*/ 7756071 w 7756071"/>
                <a:gd name="connsiteY2" fmla="*/ 630000 h 630000"/>
                <a:gd name="connsiteX3" fmla="*/ 0 w 7756071"/>
                <a:gd name="connsiteY3" fmla="*/ 630000 h 630000"/>
                <a:gd name="connsiteX4" fmla="*/ 0 w 7756071"/>
                <a:gd name="connsiteY4" fmla="*/ 0 h 63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6071" h="630000">
                  <a:moveTo>
                    <a:pt x="0" y="0"/>
                  </a:moveTo>
                  <a:lnTo>
                    <a:pt x="7756071" y="0"/>
                  </a:lnTo>
                  <a:lnTo>
                    <a:pt x="7756071" y="630000"/>
                  </a:lnTo>
                  <a:lnTo>
                    <a:pt x="0" y="63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1957" tIns="520700" rIns="601957" bIns="177800" numCol="1" spcCol="1270" anchor="t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5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7388CC-3EAA-1C59-7723-1624D28E8E83}"/>
                </a:ext>
              </a:extLst>
            </p:cNvPr>
            <p:cNvSpPr/>
            <p:nvPr/>
          </p:nvSpPr>
          <p:spPr>
            <a:xfrm>
              <a:off x="1040946" y="3112056"/>
              <a:ext cx="5429249" cy="738000"/>
            </a:xfrm>
            <a:custGeom>
              <a:avLst/>
              <a:gdLst>
                <a:gd name="connsiteX0" fmla="*/ 0 w 5429249"/>
                <a:gd name="connsiteY0" fmla="*/ 123002 h 738000"/>
                <a:gd name="connsiteX1" fmla="*/ 123002 w 5429249"/>
                <a:gd name="connsiteY1" fmla="*/ 0 h 738000"/>
                <a:gd name="connsiteX2" fmla="*/ 5306247 w 5429249"/>
                <a:gd name="connsiteY2" fmla="*/ 0 h 738000"/>
                <a:gd name="connsiteX3" fmla="*/ 5429249 w 5429249"/>
                <a:gd name="connsiteY3" fmla="*/ 123002 h 738000"/>
                <a:gd name="connsiteX4" fmla="*/ 5429249 w 5429249"/>
                <a:gd name="connsiteY4" fmla="*/ 614998 h 738000"/>
                <a:gd name="connsiteX5" fmla="*/ 5306247 w 5429249"/>
                <a:gd name="connsiteY5" fmla="*/ 738000 h 738000"/>
                <a:gd name="connsiteX6" fmla="*/ 123002 w 5429249"/>
                <a:gd name="connsiteY6" fmla="*/ 738000 h 738000"/>
                <a:gd name="connsiteX7" fmla="*/ 0 w 5429249"/>
                <a:gd name="connsiteY7" fmla="*/ 614998 h 738000"/>
                <a:gd name="connsiteX8" fmla="*/ 0 w 5429249"/>
                <a:gd name="connsiteY8" fmla="*/ 123002 h 73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9249" h="738000">
                  <a:moveTo>
                    <a:pt x="0" y="123002"/>
                  </a:moveTo>
                  <a:cubicBezTo>
                    <a:pt x="0" y="55070"/>
                    <a:pt x="55070" y="0"/>
                    <a:pt x="123002" y="0"/>
                  </a:cubicBezTo>
                  <a:lnTo>
                    <a:pt x="5306247" y="0"/>
                  </a:lnTo>
                  <a:cubicBezTo>
                    <a:pt x="5374179" y="0"/>
                    <a:pt x="5429249" y="55070"/>
                    <a:pt x="5429249" y="123002"/>
                  </a:cubicBezTo>
                  <a:lnTo>
                    <a:pt x="5429249" y="614998"/>
                  </a:lnTo>
                  <a:cubicBezTo>
                    <a:pt x="5429249" y="682930"/>
                    <a:pt x="5374179" y="738000"/>
                    <a:pt x="5306247" y="738000"/>
                  </a:cubicBezTo>
                  <a:lnTo>
                    <a:pt x="123002" y="738000"/>
                  </a:lnTo>
                  <a:cubicBezTo>
                    <a:pt x="55070" y="738000"/>
                    <a:pt x="0" y="682930"/>
                    <a:pt x="0" y="614998"/>
                  </a:cubicBezTo>
                  <a:lnTo>
                    <a:pt x="0" y="1230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239" tIns="36026" rIns="241239" bIns="3602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500" kern="1200" dirty="0"/>
                <a:t>Multiuser (Local Area Network)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03DFFC-F9BF-58C0-D24E-3C29AB8A0090}"/>
              </a:ext>
            </a:extLst>
          </p:cNvPr>
          <p:cNvGrpSpPr/>
          <p:nvPr/>
        </p:nvGrpSpPr>
        <p:grpSpPr>
          <a:xfrm>
            <a:off x="653143" y="4246056"/>
            <a:ext cx="7756071" cy="1825875"/>
            <a:chOff x="653143" y="4246056"/>
            <a:chExt cx="7756071" cy="182587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6D0DED-F731-6A88-C223-53080C9FAB8E}"/>
                </a:ext>
              </a:extLst>
            </p:cNvPr>
            <p:cNvSpPr/>
            <p:nvPr/>
          </p:nvSpPr>
          <p:spPr>
            <a:xfrm>
              <a:off x="653143" y="4615056"/>
              <a:ext cx="7756071" cy="1456875"/>
            </a:xfrm>
            <a:custGeom>
              <a:avLst/>
              <a:gdLst>
                <a:gd name="connsiteX0" fmla="*/ 0 w 7756071"/>
                <a:gd name="connsiteY0" fmla="*/ 0 h 1456875"/>
                <a:gd name="connsiteX1" fmla="*/ 7756071 w 7756071"/>
                <a:gd name="connsiteY1" fmla="*/ 0 h 1456875"/>
                <a:gd name="connsiteX2" fmla="*/ 7756071 w 7756071"/>
                <a:gd name="connsiteY2" fmla="*/ 1456875 h 1456875"/>
                <a:gd name="connsiteX3" fmla="*/ 0 w 7756071"/>
                <a:gd name="connsiteY3" fmla="*/ 1456875 h 1456875"/>
                <a:gd name="connsiteX4" fmla="*/ 0 w 7756071"/>
                <a:gd name="connsiteY4" fmla="*/ 0 h 145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6071" h="1456875">
                  <a:moveTo>
                    <a:pt x="0" y="0"/>
                  </a:moveTo>
                  <a:lnTo>
                    <a:pt x="7756071" y="0"/>
                  </a:lnTo>
                  <a:lnTo>
                    <a:pt x="7756071" y="1456875"/>
                  </a:lnTo>
                  <a:lnTo>
                    <a:pt x="0" y="14568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1957" tIns="520700" rIns="601957" bIns="177800" numCol="1" spcCol="1270" anchor="t" anchorCtr="0">
              <a:noAutofit/>
            </a:bodyPr>
            <a:lstStyle/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500" kern="1200" dirty="0"/>
                <a:t>Virtualized environment </a:t>
              </a: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500" kern="1200" dirty="0"/>
                <a:t>On cloud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491240D-55DF-E63B-6ACA-2A8066A9A8B0}"/>
                </a:ext>
              </a:extLst>
            </p:cNvPr>
            <p:cNvSpPr/>
            <p:nvPr/>
          </p:nvSpPr>
          <p:spPr>
            <a:xfrm>
              <a:off x="1040946" y="4246056"/>
              <a:ext cx="5429249" cy="738000"/>
            </a:xfrm>
            <a:custGeom>
              <a:avLst/>
              <a:gdLst>
                <a:gd name="connsiteX0" fmla="*/ 0 w 5429249"/>
                <a:gd name="connsiteY0" fmla="*/ 123002 h 738000"/>
                <a:gd name="connsiteX1" fmla="*/ 123002 w 5429249"/>
                <a:gd name="connsiteY1" fmla="*/ 0 h 738000"/>
                <a:gd name="connsiteX2" fmla="*/ 5306247 w 5429249"/>
                <a:gd name="connsiteY2" fmla="*/ 0 h 738000"/>
                <a:gd name="connsiteX3" fmla="*/ 5429249 w 5429249"/>
                <a:gd name="connsiteY3" fmla="*/ 123002 h 738000"/>
                <a:gd name="connsiteX4" fmla="*/ 5429249 w 5429249"/>
                <a:gd name="connsiteY4" fmla="*/ 614998 h 738000"/>
                <a:gd name="connsiteX5" fmla="*/ 5306247 w 5429249"/>
                <a:gd name="connsiteY5" fmla="*/ 738000 h 738000"/>
                <a:gd name="connsiteX6" fmla="*/ 123002 w 5429249"/>
                <a:gd name="connsiteY6" fmla="*/ 738000 h 738000"/>
                <a:gd name="connsiteX7" fmla="*/ 0 w 5429249"/>
                <a:gd name="connsiteY7" fmla="*/ 614998 h 738000"/>
                <a:gd name="connsiteX8" fmla="*/ 0 w 5429249"/>
                <a:gd name="connsiteY8" fmla="*/ 123002 h 73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29249" h="738000">
                  <a:moveTo>
                    <a:pt x="0" y="123002"/>
                  </a:moveTo>
                  <a:cubicBezTo>
                    <a:pt x="0" y="55070"/>
                    <a:pt x="55070" y="0"/>
                    <a:pt x="123002" y="0"/>
                  </a:cubicBezTo>
                  <a:lnTo>
                    <a:pt x="5306247" y="0"/>
                  </a:lnTo>
                  <a:cubicBezTo>
                    <a:pt x="5374179" y="0"/>
                    <a:pt x="5429249" y="55070"/>
                    <a:pt x="5429249" y="123002"/>
                  </a:cubicBezTo>
                  <a:lnTo>
                    <a:pt x="5429249" y="614998"/>
                  </a:lnTo>
                  <a:cubicBezTo>
                    <a:pt x="5429249" y="682930"/>
                    <a:pt x="5374179" y="738000"/>
                    <a:pt x="5306247" y="738000"/>
                  </a:cubicBezTo>
                  <a:lnTo>
                    <a:pt x="123002" y="738000"/>
                  </a:lnTo>
                  <a:cubicBezTo>
                    <a:pt x="55070" y="738000"/>
                    <a:pt x="0" y="682930"/>
                    <a:pt x="0" y="614998"/>
                  </a:cubicBezTo>
                  <a:lnTo>
                    <a:pt x="0" y="12300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1239" tIns="36026" rIns="241239" bIns="36026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500" kern="1200" dirty="0"/>
                <a:t>Hosting TallyPrime 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A8CC64D-685F-2E61-A355-06F2BA43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TallyPrime Deployment Scenarios</a:t>
            </a:r>
          </a:p>
        </p:txBody>
      </p:sp>
    </p:spTree>
    <p:extLst>
      <p:ext uri="{BB962C8B-B14F-4D97-AF65-F5344CB8AC3E}">
        <p14:creationId xmlns:p14="http://schemas.microsoft.com/office/powerpoint/2010/main" val="2708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A829EA-39FA-9AC6-1EDE-84B439BE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Product Walk through- Installation of TallyPrime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F17652-2C18-88F5-F74D-135F925400D6}"/>
              </a:ext>
            </a:extLst>
          </p:cNvPr>
          <p:cNvSpPr txBox="1">
            <a:spLocks/>
          </p:cNvSpPr>
          <p:nvPr/>
        </p:nvSpPr>
        <p:spPr>
          <a:xfrm>
            <a:off x="625468" y="2138505"/>
            <a:ext cx="11152980" cy="4548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dirty="0">
                <a:solidFill>
                  <a:schemeClr val="tx1"/>
                </a:solidFill>
                <a:latin typeface="+mn-lt"/>
              </a:rPr>
              <a:t>Installation Walk  through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84FB2-BDF2-8AB1-4921-AA9A31D53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 r="-1" b="4691"/>
          <a:stretch/>
        </p:blipFill>
        <p:spPr>
          <a:xfrm>
            <a:off x="5275106" y="2848177"/>
            <a:ext cx="1233574" cy="13074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DA7DD-61F6-16F6-2754-D6355496DBEF}"/>
              </a:ext>
            </a:extLst>
          </p:cNvPr>
          <p:cNvSpPr txBox="1"/>
          <p:nvPr/>
        </p:nvSpPr>
        <p:spPr>
          <a:xfrm>
            <a:off x="4547507" y="4410409"/>
            <a:ext cx="282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Single System &amp; Multi System(Multiuser)</a:t>
            </a:r>
          </a:p>
        </p:txBody>
      </p:sp>
    </p:spTree>
    <p:extLst>
      <p:ext uri="{BB962C8B-B14F-4D97-AF65-F5344CB8AC3E}">
        <p14:creationId xmlns:p14="http://schemas.microsoft.com/office/powerpoint/2010/main" val="260499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0C0DA-8A6C-D0B3-C1A7-89BFEA47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Other Deployment scenarios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4DF4972-2ACB-80A6-8B83-CCD416AD1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7067694"/>
              </p:ext>
            </p:extLst>
          </p:nvPr>
        </p:nvGraphicFramePr>
        <p:xfrm>
          <a:off x="595993" y="1616530"/>
          <a:ext cx="9642021" cy="4898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9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025A-8F29-1225-BF54-616B7365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7" y="1056672"/>
            <a:ext cx="11152980" cy="4548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Session Overview Hardware Concepts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7DB003-B682-E13A-1995-CCF52C44F555}"/>
              </a:ext>
            </a:extLst>
          </p:cNvPr>
          <p:cNvGrpSpPr/>
          <p:nvPr/>
        </p:nvGrpSpPr>
        <p:grpSpPr>
          <a:xfrm>
            <a:off x="334736" y="1742659"/>
            <a:ext cx="11269888" cy="1143450"/>
            <a:chOff x="334736" y="1742659"/>
            <a:chExt cx="11269888" cy="114345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26F2A8-F6FC-1B64-2D4F-425B2900017A}"/>
                </a:ext>
              </a:extLst>
            </p:cNvPr>
            <p:cNvSpPr/>
            <p:nvPr/>
          </p:nvSpPr>
          <p:spPr>
            <a:xfrm>
              <a:off x="334736" y="1987684"/>
              <a:ext cx="2817472" cy="653400"/>
            </a:xfrm>
            <a:custGeom>
              <a:avLst/>
              <a:gdLst>
                <a:gd name="connsiteX0" fmla="*/ 0 w 2817472"/>
                <a:gd name="connsiteY0" fmla="*/ 0 h 653400"/>
                <a:gd name="connsiteX1" fmla="*/ 2817472 w 2817472"/>
                <a:gd name="connsiteY1" fmla="*/ 0 h 653400"/>
                <a:gd name="connsiteX2" fmla="*/ 2817472 w 2817472"/>
                <a:gd name="connsiteY2" fmla="*/ 653400 h 653400"/>
                <a:gd name="connsiteX3" fmla="*/ 0 w 2817472"/>
                <a:gd name="connsiteY3" fmla="*/ 653400 h 653400"/>
                <a:gd name="connsiteX4" fmla="*/ 0 w 2817472"/>
                <a:gd name="connsiteY4" fmla="*/ 0 h 65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7472" h="653400">
                  <a:moveTo>
                    <a:pt x="0" y="0"/>
                  </a:moveTo>
                  <a:lnTo>
                    <a:pt x="2817472" y="0"/>
                  </a:lnTo>
                  <a:lnTo>
                    <a:pt x="2817472" y="653400"/>
                  </a:lnTo>
                  <a:lnTo>
                    <a:pt x="0" y="653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40640" rIns="113792" bIns="40640" numCol="1" spcCol="1270" anchor="ctr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Introduction to Computer hardware &amp; it’s components</a:t>
              </a:r>
              <a:endParaRPr lang="en-IN" sz="1600" kern="1200" dirty="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1719CBC1-AC2F-71CA-DB8A-647BEA99563C}"/>
                </a:ext>
              </a:extLst>
            </p:cNvPr>
            <p:cNvSpPr/>
            <p:nvPr/>
          </p:nvSpPr>
          <p:spPr>
            <a:xfrm>
              <a:off x="3152208" y="1742659"/>
              <a:ext cx="563494" cy="114345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8A86F3D-FFE7-CCCE-FD39-DE54DE0924A0}"/>
                </a:ext>
              </a:extLst>
            </p:cNvPr>
            <p:cNvSpPr/>
            <p:nvPr/>
          </p:nvSpPr>
          <p:spPr>
            <a:xfrm>
              <a:off x="3941100" y="1742659"/>
              <a:ext cx="7663524" cy="1143450"/>
            </a:xfrm>
            <a:custGeom>
              <a:avLst/>
              <a:gdLst>
                <a:gd name="connsiteX0" fmla="*/ 0 w 7663524"/>
                <a:gd name="connsiteY0" fmla="*/ 0 h 1143450"/>
                <a:gd name="connsiteX1" fmla="*/ 7663524 w 7663524"/>
                <a:gd name="connsiteY1" fmla="*/ 0 h 1143450"/>
                <a:gd name="connsiteX2" fmla="*/ 7663524 w 7663524"/>
                <a:gd name="connsiteY2" fmla="*/ 1143450 h 1143450"/>
                <a:gd name="connsiteX3" fmla="*/ 0 w 7663524"/>
                <a:gd name="connsiteY3" fmla="*/ 1143450 h 1143450"/>
                <a:gd name="connsiteX4" fmla="*/ 0 w 7663524"/>
                <a:gd name="connsiteY4" fmla="*/ 0 h 114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3524" h="1143450">
                  <a:moveTo>
                    <a:pt x="0" y="0"/>
                  </a:moveTo>
                  <a:lnTo>
                    <a:pt x="7663524" y="0"/>
                  </a:lnTo>
                  <a:lnTo>
                    <a:pt x="7663524" y="1143450"/>
                  </a:lnTo>
                  <a:lnTo>
                    <a:pt x="0" y="11434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CPU</a:t>
              </a:r>
              <a:endParaRPr lang="en-IN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600" kern="1200" dirty="0"/>
                <a:t>RAM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600" kern="1200" dirty="0"/>
                <a:t>Processor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IN" sz="16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BADAF9-94B7-7C49-2EDA-BF587837F8FE}"/>
              </a:ext>
            </a:extLst>
          </p:cNvPr>
          <p:cNvGrpSpPr/>
          <p:nvPr/>
        </p:nvGrpSpPr>
        <p:grpSpPr>
          <a:xfrm>
            <a:off x="334736" y="3004909"/>
            <a:ext cx="11269888" cy="653400"/>
            <a:chOff x="334736" y="3004909"/>
            <a:chExt cx="11269888" cy="6534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5F8946C-5790-D8B2-BD61-203BBEBE347B}"/>
                </a:ext>
              </a:extLst>
            </p:cNvPr>
            <p:cNvSpPr/>
            <p:nvPr/>
          </p:nvSpPr>
          <p:spPr>
            <a:xfrm>
              <a:off x="334736" y="3004909"/>
              <a:ext cx="2817472" cy="653400"/>
            </a:xfrm>
            <a:custGeom>
              <a:avLst/>
              <a:gdLst>
                <a:gd name="connsiteX0" fmla="*/ 0 w 2817472"/>
                <a:gd name="connsiteY0" fmla="*/ 0 h 653400"/>
                <a:gd name="connsiteX1" fmla="*/ 2817472 w 2817472"/>
                <a:gd name="connsiteY1" fmla="*/ 0 h 653400"/>
                <a:gd name="connsiteX2" fmla="*/ 2817472 w 2817472"/>
                <a:gd name="connsiteY2" fmla="*/ 653400 h 653400"/>
                <a:gd name="connsiteX3" fmla="*/ 0 w 2817472"/>
                <a:gd name="connsiteY3" fmla="*/ 653400 h 653400"/>
                <a:gd name="connsiteX4" fmla="*/ 0 w 2817472"/>
                <a:gd name="connsiteY4" fmla="*/ 0 h 65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7472" h="653400">
                  <a:moveTo>
                    <a:pt x="0" y="0"/>
                  </a:moveTo>
                  <a:lnTo>
                    <a:pt x="2817472" y="0"/>
                  </a:lnTo>
                  <a:lnTo>
                    <a:pt x="2817472" y="653400"/>
                  </a:lnTo>
                  <a:lnTo>
                    <a:pt x="0" y="653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40640" rIns="113792" bIns="40640" numCol="1" spcCol="1270" anchor="ctr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Operating Systems and it’s types</a:t>
              </a:r>
              <a:endParaRPr lang="en-IN" sz="1600" kern="1200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DDCC57C7-12F2-C7A4-BD4A-651E0396AC0E}"/>
                </a:ext>
              </a:extLst>
            </p:cNvPr>
            <p:cNvSpPr/>
            <p:nvPr/>
          </p:nvSpPr>
          <p:spPr>
            <a:xfrm>
              <a:off x="3152208" y="3004909"/>
              <a:ext cx="563494" cy="6534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CD2A870-625F-D795-7A2D-346CF63D427F}"/>
                </a:ext>
              </a:extLst>
            </p:cNvPr>
            <p:cNvSpPr/>
            <p:nvPr/>
          </p:nvSpPr>
          <p:spPr>
            <a:xfrm>
              <a:off x="3941100" y="3004909"/>
              <a:ext cx="7663524" cy="653400"/>
            </a:xfrm>
            <a:custGeom>
              <a:avLst/>
              <a:gdLst>
                <a:gd name="connsiteX0" fmla="*/ 0 w 7663524"/>
                <a:gd name="connsiteY0" fmla="*/ 0 h 653400"/>
                <a:gd name="connsiteX1" fmla="*/ 7663524 w 7663524"/>
                <a:gd name="connsiteY1" fmla="*/ 0 h 653400"/>
                <a:gd name="connsiteX2" fmla="*/ 7663524 w 7663524"/>
                <a:gd name="connsiteY2" fmla="*/ 653400 h 653400"/>
                <a:gd name="connsiteX3" fmla="*/ 0 w 7663524"/>
                <a:gd name="connsiteY3" fmla="*/ 653400 h 653400"/>
                <a:gd name="connsiteX4" fmla="*/ 0 w 7663524"/>
                <a:gd name="connsiteY4" fmla="*/ 0 h 65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3524" h="653400">
                  <a:moveTo>
                    <a:pt x="0" y="0"/>
                  </a:moveTo>
                  <a:lnTo>
                    <a:pt x="7663524" y="0"/>
                  </a:lnTo>
                  <a:lnTo>
                    <a:pt x="7663524" y="653400"/>
                  </a:lnTo>
                  <a:lnTo>
                    <a:pt x="0" y="653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600" kern="1200" dirty="0"/>
                <a:t>Types of Operating systems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600" kern="1200" dirty="0"/>
                <a:t> How this is important for Tally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C3C87D-00FE-5BDC-E857-B87214CFC13E}"/>
              </a:ext>
            </a:extLst>
          </p:cNvPr>
          <p:cNvGrpSpPr/>
          <p:nvPr/>
        </p:nvGrpSpPr>
        <p:grpSpPr>
          <a:xfrm>
            <a:off x="334736" y="3777109"/>
            <a:ext cx="11269888" cy="653400"/>
            <a:chOff x="334736" y="3777109"/>
            <a:chExt cx="11269888" cy="6534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097766-4977-D77B-9729-8D009CC9CC59}"/>
                </a:ext>
              </a:extLst>
            </p:cNvPr>
            <p:cNvSpPr/>
            <p:nvPr/>
          </p:nvSpPr>
          <p:spPr>
            <a:xfrm>
              <a:off x="334736" y="3777109"/>
              <a:ext cx="2817472" cy="653400"/>
            </a:xfrm>
            <a:custGeom>
              <a:avLst/>
              <a:gdLst>
                <a:gd name="connsiteX0" fmla="*/ 0 w 2817472"/>
                <a:gd name="connsiteY0" fmla="*/ 0 h 653400"/>
                <a:gd name="connsiteX1" fmla="*/ 2817472 w 2817472"/>
                <a:gd name="connsiteY1" fmla="*/ 0 h 653400"/>
                <a:gd name="connsiteX2" fmla="*/ 2817472 w 2817472"/>
                <a:gd name="connsiteY2" fmla="*/ 653400 h 653400"/>
                <a:gd name="connsiteX3" fmla="*/ 0 w 2817472"/>
                <a:gd name="connsiteY3" fmla="*/ 653400 h 653400"/>
                <a:gd name="connsiteX4" fmla="*/ 0 w 2817472"/>
                <a:gd name="connsiteY4" fmla="*/ 0 h 65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7472" h="653400">
                  <a:moveTo>
                    <a:pt x="0" y="0"/>
                  </a:moveTo>
                  <a:lnTo>
                    <a:pt x="2817472" y="0"/>
                  </a:lnTo>
                  <a:lnTo>
                    <a:pt x="2817472" y="653400"/>
                  </a:lnTo>
                  <a:lnTo>
                    <a:pt x="0" y="653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40640" rIns="113792" bIns="40640" numCol="1" spcCol="1270" anchor="ctr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Network &amp; It’s Types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132D9AC2-EE02-838C-0704-EEF1811FF2E2}"/>
                </a:ext>
              </a:extLst>
            </p:cNvPr>
            <p:cNvSpPr/>
            <p:nvPr/>
          </p:nvSpPr>
          <p:spPr>
            <a:xfrm>
              <a:off x="3152208" y="3777109"/>
              <a:ext cx="563494" cy="653400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18A43E-108B-CA83-CD1B-75ACC1365094}"/>
                </a:ext>
              </a:extLst>
            </p:cNvPr>
            <p:cNvSpPr/>
            <p:nvPr/>
          </p:nvSpPr>
          <p:spPr>
            <a:xfrm>
              <a:off x="3941100" y="3777109"/>
              <a:ext cx="7663524" cy="653400"/>
            </a:xfrm>
            <a:custGeom>
              <a:avLst/>
              <a:gdLst>
                <a:gd name="connsiteX0" fmla="*/ 0 w 7663524"/>
                <a:gd name="connsiteY0" fmla="*/ 0 h 653400"/>
                <a:gd name="connsiteX1" fmla="*/ 7663524 w 7663524"/>
                <a:gd name="connsiteY1" fmla="*/ 0 h 653400"/>
                <a:gd name="connsiteX2" fmla="*/ 7663524 w 7663524"/>
                <a:gd name="connsiteY2" fmla="*/ 653400 h 653400"/>
                <a:gd name="connsiteX3" fmla="*/ 0 w 7663524"/>
                <a:gd name="connsiteY3" fmla="*/ 653400 h 653400"/>
                <a:gd name="connsiteX4" fmla="*/ 0 w 7663524"/>
                <a:gd name="connsiteY4" fmla="*/ 0 h 65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3524" h="653400">
                  <a:moveTo>
                    <a:pt x="0" y="0"/>
                  </a:moveTo>
                  <a:lnTo>
                    <a:pt x="7663524" y="0"/>
                  </a:lnTo>
                  <a:lnTo>
                    <a:pt x="7663524" y="653400"/>
                  </a:lnTo>
                  <a:lnTo>
                    <a:pt x="0" y="653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Impact on TallyPrime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E74DC6-D5F0-B059-EE0A-77452A9A9F0A}"/>
              </a:ext>
            </a:extLst>
          </p:cNvPr>
          <p:cNvGrpSpPr/>
          <p:nvPr/>
        </p:nvGrpSpPr>
        <p:grpSpPr>
          <a:xfrm>
            <a:off x="864066" y="4532603"/>
            <a:ext cx="10740558" cy="878006"/>
            <a:chOff x="864066" y="5546115"/>
            <a:chExt cx="10740558" cy="87800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6660E3D-1704-4541-734E-E3347CC3EE4D}"/>
                </a:ext>
              </a:extLst>
            </p:cNvPr>
            <p:cNvSpPr/>
            <p:nvPr/>
          </p:nvSpPr>
          <p:spPr>
            <a:xfrm>
              <a:off x="864066" y="5658418"/>
              <a:ext cx="2288142" cy="653400"/>
            </a:xfrm>
            <a:custGeom>
              <a:avLst/>
              <a:gdLst>
                <a:gd name="connsiteX0" fmla="*/ 0 w 2817472"/>
                <a:gd name="connsiteY0" fmla="*/ 0 h 653400"/>
                <a:gd name="connsiteX1" fmla="*/ 2817472 w 2817472"/>
                <a:gd name="connsiteY1" fmla="*/ 0 h 653400"/>
                <a:gd name="connsiteX2" fmla="*/ 2817472 w 2817472"/>
                <a:gd name="connsiteY2" fmla="*/ 653400 h 653400"/>
                <a:gd name="connsiteX3" fmla="*/ 0 w 2817472"/>
                <a:gd name="connsiteY3" fmla="*/ 653400 h 653400"/>
                <a:gd name="connsiteX4" fmla="*/ 0 w 2817472"/>
                <a:gd name="connsiteY4" fmla="*/ 0 h 65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7472" h="653400">
                  <a:moveTo>
                    <a:pt x="0" y="0"/>
                  </a:moveTo>
                  <a:lnTo>
                    <a:pt x="2817472" y="0"/>
                  </a:lnTo>
                  <a:lnTo>
                    <a:pt x="2817472" y="653400"/>
                  </a:lnTo>
                  <a:lnTo>
                    <a:pt x="0" y="653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40640" rIns="113792" bIns="40640" numCol="1" spcCol="1270" anchor="ctr" anchorCtr="0">
              <a:noAutofit/>
            </a:bodyPr>
            <a:lstStyle/>
            <a:p>
              <a:pPr marL="0" lvl="0" indent="0" algn="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System Security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C79D5ACA-95D7-0022-EAA7-0CED23F1595A}"/>
                </a:ext>
              </a:extLst>
            </p:cNvPr>
            <p:cNvSpPr/>
            <p:nvPr/>
          </p:nvSpPr>
          <p:spPr>
            <a:xfrm>
              <a:off x="3152208" y="5546115"/>
              <a:ext cx="563494" cy="878006"/>
            </a:xfrm>
            <a:prstGeom prst="leftBrace">
              <a:avLst>
                <a:gd name="adj1" fmla="val 35000"/>
                <a:gd name="adj2" fmla="val 5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546280-F628-1A18-37B1-CDD0081EA6FA}"/>
                </a:ext>
              </a:extLst>
            </p:cNvPr>
            <p:cNvSpPr/>
            <p:nvPr/>
          </p:nvSpPr>
          <p:spPr>
            <a:xfrm>
              <a:off x="3941100" y="5546115"/>
              <a:ext cx="7663524" cy="878006"/>
            </a:xfrm>
            <a:custGeom>
              <a:avLst/>
              <a:gdLst>
                <a:gd name="connsiteX0" fmla="*/ 0 w 7663524"/>
                <a:gd name="connsiteY0" fmla="*/ 0 h 878006"/>
                <a:gd name="connsiteX1" fmla="*/ 7663524 w 7663524"/>
                <a:gd name="connsiteY1" fmla="*/ 0 h 878006"/>
                <a:gd name="connsiteX2" fmla="*/ 7663524 w 7663524"/>
                <a:gd name="connsiteY2" fmla="*/ 878006 h 878006"/>
                <a:gd name="connsiteX3" fmla="*/ 0 w 7663524"/>
                <a:gd name="connsiteY3" fmla="*/ 878006 h 878006"/>
                <a:gd name="connsiteX4" fmla="*/ 0 w 7663524"/>
                <a:gd name="connsiteY4" fmla="*/ 0 h 87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3524" h="878006">
                  <a:moveTo>
                    <a:pt x="0" y="0"/>
                  </a:moveTo>
                  <a:lnTo>
                    <a:pt x="7663524" y="0"/>
                  </a:lnTo>
                  <a:lnTo>
                    <a:pt x="7663524" y="878006"/>
                  </a:lnTo>
                  <a:lnTo>
                    <a:pt x="0" y="878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600" kern="1200" dirty="0"/>
                <a:t>Windows Firewall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600" kern="1200" dirty="0"/>
                <a:t>Routers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600" kern="1200" dirty="0"/>
                <a:t>Proxy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6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34D396-DA8A-1FA6-F0D2-DC0EBF77BF2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2806568"/>
              </p:ext>
            </p:extLst>
          </p:nvPr>
        </p:nvGraphicFramePr>
        <p:xfrm>
          <a:off x="0" y="1616529"/>
          <a:ext cx="11605051" cy="5045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3D82D67E-7811-10B9-F89A-49BAB476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Product Walk through – Top Menu</a:t>
            </a:r>
          </a:p>
        </p:txBody>
      </p:sp>
    </p:spTree>
    <p:extLst>
      <p:ext uri="{BB962C8B-B14F-4D97-AF65-F5344CB8AC3E}">
        <p14:creationId xmlns:p14="http://schemas.microsoft.com/office/powerpoint/2010/main" val="28701417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CF5154-031A-487B-8EFE-1509A731D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3D16CC-56DC-41F8-8F93-0C67E58114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6EB796-C528-4BCA-B394-720750441A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226F93-CF9D-420E-A40B-AC28E11A7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00E041-9F9A-4484-B29D-A7E4A77485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867B47-F33F-4F2F-A72B-3177B17E77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276303-1455-4A79-874B-3C5ECA3374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2B57A5-2BFF-42CC-A0BB-A95BBE53F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B349C0-9EE3-4DF2-A100-BEAECB1AC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66952F-2341-43BC-9712-4B32515BB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CC0673-EA7C-4089-BB0F-8C1C5D568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442488-7894-4133-9D6E-9E44BF9C78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EFC8DA-2D68-4635-A3F0-7766D3A878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B0EA16-24DF-4209-B6D4-83A358C29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4ADE12-AE46-4D58-B9A9-24109100C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CF0FA7-28F0-4306-AD05-79DE3CEEC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59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9436-7068-5522-402E-B85BF959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2" y="1140767"/>
            <a:ext cx="11152980" cy="45488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Computer 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F063-7928-C222-B984-8DA3A47F1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122" y="1722664"/>
            <a:ext cx="11449928" cy="4705330"/>
          </a:xfrm>
        </p:spPr>
        <p:txBody>
          <a:bodyPr/>
          <a:lstStyle/>
          <a:p>
            <a:pPr marL="0" indent="0">
              <a:buNone/>
            </a:pPr>
            <a:r>
              <a:rPr lang="en-IN" sz="2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What is computer hardware?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Computer hardware is a collective term used to describe any of the physical components of an analog or digital </a:t>
            </a: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computer</a:t>
            </a:r>
            <a:r>
              <a:rPr lang="en-US" sz="2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E.g.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CPU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Keyboard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Hard disk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Monitor </a:t>
            </a: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Mouse etc.…</a:t>
            </a:r>
            <a:endParaRPr lang="en-IN" sz="20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BA6BB-BA53-36C4-8E5A-298E55224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71" t="3899" r="6520" b="5816"/>
          <a:stretch/>
        </p:blipFill>
        <p:spPr>
          <a:xfrm>
            <a:off x="7146673" y="2890157"/>
            <a:ext cx="3466898" cy="325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6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B2D0-2396-A844-0E06-64638002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6" y="1075453"/>
            <a:ext cx="11498914" cy="45488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Computer Hardware components cont.…</a:t>
            </a:r>
            <a:endParaRPr lang="en-IN" dirty="0"/>
          </a:p>
        </p:txBody>
      </p:sp>
      <p:pic>
        <p:nvPicPr>
          <p:cNvPr id="5" name="Picture 4" descr="A close-up of a computer chip&#10;&#10;Description automatically generated">
            <a:extLst>
              <a:ext uri="{FF2B5EF4-FFF2-40B4-BE49-F238E27FC236}">
                <a16:creationId xmlns:a16="http://schemas.microsoft.com/office/drawing/2014/main" id="{EB0AB16A-A88C-6BB8-A48C-C9DC6B13A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91894" y="1489032"/>
            <a:ext cx="2499365" cy="1170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A9B212-F13B-94A1-558E-FA3A05083CA8}"/>
              </a:ext>
            </a:extLst>
          </p:cNvPr>
          <p:cNvSpPr txBox="1"/>
          <p:nvPr/>
        </p:nvSpPr>
        <p:spPr>
          <a:xfrm>
            <a:off x="-1" y="1735695"/>
            <a:ext cx="649877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RAM: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b="1" i="1" dirty="0">
                <a:solidFill>
                  <a:schemeClr val="tx1"/>
                </a:solidFill>
              </a:rPr>
              <a:t>random access memory</a:t>
            </a:r>
            <a:r>
              <a:rPr lang="en-US" i="1" dirty="0">
                <a:solidFill>
                  <a:schemeClr val="tx1"/>
                </a:solidFill>
              </a:rPr>
              <a:t>) is a hardware device that allows information to be stored and retrieved </a:t>
            </a:r>
            <a:r>
              <a:rPr lang="en-US" sz="2000" i="1" dirty="0">
                <a:solidFill>
                  <a:schemeClr val="tx1"/>
                </a:solidFill>
              </a:rPr>
              <a:t>on</a:t>
            </a:r>
            <a:r>
              <a:rPr lang="en-US" i="1" dirty="0">
                <a:solidFill>
                  <a:schemeClr val="tx1"/>
                </a:solidFill>
              </a:rPr>
              <a:t> a computer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6B3D9-46CD-DE70-B727-9A1FA832ACEF}"/>
              </a:ext>
            </a:extLst>
          </p:cNvPr>
          <p:cNvSpPr txBox="1"/>
          <p:nvPr/>
        </p:nvSpPr>
        <p:spPr>
          <a:xfrm>
            <a:off x="0" y="2505670"/>
            <a:ext cx="6238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Processor</a:t>
            </a:r>
            <a:r>
              <a:rPr lang="en-US" b="1" dirty="0">
                <a:solidFill>
                  <a:schemeClr val="tx1"/>
                </a:solidFill>
              </a:rPr>
              <a:t> : </a:t>
            </a:r>
            <a:r>
              <a:rPr lang="en-US" i="1" dirty="0">
                <a:solidFill>
                  <a:schemeClr val="tx1"/>
                </a:solidFill>
              </a:rPr>
              <a:t>A processor performs arithmetical, logical, input/output (I/O) and other basic instructions that are passed from an operating system (OS).</a:t>
            </a:r>
            <a:r>
              <a:rPr lang="en-US" dirty="0">
                <a:solidFill>
                  <a:schemeClr val="tx1"/>
                </a:solidFill>
              </a:rPr>
              <a:t> </a:t>
            </a:r>
            <a:endParaRPr lang="en-US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4EC164-9D69-0389-CC0A-2367A09E0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537" y="2659466"/>
            <a:ext cx="2841776" cy="1101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5A6C73-53CF-EB41-61B7-6C0501E224C2}"/>
              </a:ext>
            </a:extLst>
          </p:cNvPr>
          <p:cNvSpPr txBox="1"/>
          <p:nvPr/>
        </p:nvSpPr>
        <p:spPr>
          <a:xfrm>
            <a:off x="-1" y="3491091"/>
            <a:ext cx="54537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Hard Disk Drives: </a:t>
            </a:r>
            <a:r>
              <a:rPr lang="en-US" i="1" dirty="0">
                <a:solidFill>
                  <a:schemeClr val="tx1"/>
                </a:solidFill>
              </a:rPr>
              <a:t> Hardisk  is a storage which stores the documents/files and folders</a:t>
            </a:r>
            <a:endParaRPr lang="en-US" i="1" dirty="0"/>
          </a:p>
          <a:p>
            <a:r>
              <a:rPr lang="en-US" i="1" dirty="0">
                <a:latin typeface="+mn-lt"/>
              </a:rPr>
              <a:t>	</a:t>
            </a:r>
            <a:r>
              <a:rPr lang="en-US" sz="2000" i="1" dirty="0">
                <a:latin typeface="+mn-lt"/>
              </a:rPr>
              <a:t>	</a:t>
            </a:r>
            <a:r>
              <a:rPr lang="en-US" i="1" dirty="0"/>
              <a:t>		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1ACE59-030C-CA08-A990-566990B57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6606" y="4141902"/>
            <a:ext cx="5585533" cy="2454132"/>
          </a:xfrm>
          <a:prstGeom prst="rect">
            <a:avLst/>
          </a:prstGeom>
        </p:spPr>
      </p:pic>
      <p:pic>
        <p:nvPicPr>
          <p:cNvPr id="2056" name="Picture 8" descr="Seagate Desktop HDD review | Expert Reviews">
            <a:extLst>
              <a:ext uri="{FF2B5EF4-FFF2-40B4-BE49-F238E27FC236}">
                <a16:creationId xmlns:a16="http://schemas.microsoft.com/office/drawing/2014/main" id="{80A635A3-EA2A-BDB3-DFD1-50B3EEC6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0" r="8926" b="7091"/>
          <a:stretch/>
        </p:blipFill>
        <p:spPr bwMode="auto">
          <a:xfrm>
            <a:off x="106136" y="4352556"/>
            <a:ext cx="2294165" cy="148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stern Digital 240GB Green Sata SSD ...">
            <a:extLst>
              <a:ext uri="{FF2B5EF4-FFF2-40B4-BE49-F238E27FC236}">
                <a16:creationId xmlns:a16="http://schemas.microsoft.com/office/drawing/2014/main" id="{7635F248-D1BA-233A-E87F-29D2A6DC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3590" r="9791" b="11743"/>
          <a:stretch/>
        </p:blipFill>
        <p:spPr bwMode="auto">
          <a:xfrm>
            <a:off x="3311302" y="4352556"/>
            <a:ext cx="1804307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5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3EC9-C90F-39F5-59F7-24C62727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03" y="1067064"/>
            <a:ext cx="11152980" cy="454884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Operating System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1B2C8-89A0-B9CE-80D5-6B889C720387}"/>
              </a:ext>
            </a:extLst>
          </p:cNvPr>
          <p:cNvSpPr txBox="1"/>
          <p:nvPr/>
        </p:nvSpPr>
        <p:spPr>
          <a:xfrm>
            <a:off x="234891" y="1809517"/>
            <a:ext cx="925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An operating system (OS) is </a:t>
            </a:r>
            <a:r>
              <a:rPr lang="en-US" b="0" i="0" dirty="0">
                <a:solidFill>
                  <a:srgbClr val="040C28"/>
                </a:solidFill>
                <a:effectLst/>
              </a:rPr>
              <a:t>the program that, after being initially loaded into the computer by a boot program, manages all the other application programs in a computer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  <a:t> 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16C658-20A3-81E5-FBD4-F65FF7826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852" y="1921079"/>
            <a:ext cx="1703009" cy="251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BEFE6-D4CC-AA96-398E-78F44576ED27}"/>
              </a:ext>
            </a:extLst>
          </p:cNvPr>
          <p:cNvSpPr txBox="1"/>
          <p:nvPr/>
        </p:nvSpPr>
        <p:spPr>
          <a:xfrm>
            <a:off x="234891" y="2690335"/>
            <a:ext cx="67866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>
                <a:solidFill>
                  <a:schemeClr val="tx1"/>
                </a:solidFill>
                <a:latin typeface="+mn-lt"/>
              </a:rPr>
              <a:t>The four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most common operating systems for personal computers are: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Microsoft Windows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Apple Mac OS X, 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Linux.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1" dirty="0"/>
              <a:t>Android </a:t>
            </a:r>
            <a:endParaRPr lang="en-US" sz="18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8" name="Picture 4" descr="Operating System: Functions">
            <a:extLst>
              <a:ext uri="{FF2B5EF4-FFF2-40B4-BE49-F238E27FC236}">
                <a16:creationId xmlns:a16="http://schemas.microsoft.com/office/drawing/2014/main" id="{E9172A05-314F-9141-50F4-6E5BBFB76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 t="13333" r="51772" b="15560"/>
          <a:stretch/>
        </p:blipFill>
        <p:spPr bwMode="auto">
          <a:xfrm>
            <a:off x="6618471" y="2480134"/>
            <a:ext cx="2600056" cy="22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8FEFB-B484-629D-3FAB-930084C6057E}"/>
              </a:ext>
            </a:extLst>
          </p:cNvPr>
          <p:cNvSpPr txBox="1"/>
          <p:nvPr/>
        </p:nvSpPr>
        <p:spPr>
          <a:xfrm>
            <a:off x="234891" y="5094627"/>
            <a:ext cx="98359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Note:</a:t>
            </a:r>
          </a:p>
          <a:p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Server OS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Server operating systems are designed to provide services, resources, and data to other computers on a network.</a:t>
            </a:r>
          </a:p>
          <a:p>
            <a:r>
              <a:rPr lang="en-IN" b="1" i="0" dirty="0">
                <a:solidFill>
                  <a:srgbClr val="282829"/>
                </a:solidFill>
                <a:effectLst/>
                <a:latin typeface="-apple-system"/>
              </a:rPr>
              <a:t>Client OS</a:t>
            </a:r>
            <a:r>
              <a:rPr lang="en-IN" b="0" i="0" dirty="0">
                <a:solidFill>
                  <a:srgbClr val="282829"/>
                </a:solidFill>
                <a:effectLst/>
                <a:latin typeface="-apple-system"/>
              </a:rPr>
              <a:t>:</a:t>
            </a:r>
            <a:r>
              <a:rPr lang="en-US" b="0" i="0" dirty="0">
                <a:solidFill>
                  <a:srgbClr val="282829"/>
                </a:solidFill>
                <a:effectLst/>
                <a:highlight>
                  <a:srgbClr val="FFFFFF"/>
                </a:highlight>
                <a:latin typeface="-apple-system"/>
              </a:rPr>
              <a:t>Client operating systems are designed for individual users or client devices.</a:t>
            </a:r>
            <a:endParaRPr lang="en-US" dirty="0">
              <a:solidFill>
                <a:srgbClr val="282829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78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FB0B-A343-EA5A-8170-FDF89C61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3" y="1123874"/>
            <a:ext cx="11152980" cy="45488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+mn-lt"/>
              </a:rPr>
              <a:t>Introduction to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E82A3-98F4-2E9A-D3B8-ED4405C60B16}"/>
              </a:ext>
            </a:extLst>
          </p:cNvPr>
          <p:cNvSpPr txBox="1"/>
          <p:nvPr/>
        </p:nvSpPr>
        <p:spPr>
          <a:xfrm>
            <a:off x="12581" y="1625955"/>
            <a:ext cx="11152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Introduction</a:t>
            </a:r>
            <a:r>
              <a:rPr lang="en-US" sz="1800" dirty="0">
                <a:latin typeface="+mn-lt"/>
              </a:rPr>
              <a:t> to </a:t>
            </a:r>
            <a:r>
              <a:rPr lang="en-US" sz="1800" b="1" dirty="0">
                <a:latin typeface="+mn-lt"/>
              </a:rPr>
              <a:t>Networking:</a:t>
            </a:r>
            <a:r>
              <a:rPr lang="en-US" sz="1800" dirty="0">
                <a:latin typeface="+mn-lt"/>
              </a:rPr>
              <a:t> </a:t>
            </a:r>
            <a:r>
              <a:rPr lang="en-US" sz="1800" b="1" dirty="0">
                <a:latin typeface="+mn-lt"/>
              </a:rPr>
              <a:t>Networking</a:t>
            </a:r>
            <a:r>
              <a:rPr lang="en-US" sz="1800" dirty="0">
                <a:latin typeface="+mn-lt"/>
              </a:rPr>
              <a:t> is the practice of linking two or more computing devices together for the purpose of sharing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D07DA-0CDD-8BEA-B66A-3EC677C6E212}"/>
              </a:ext>
            </a:extLst>
          </p:cNvPr>
          <p:cNvSpPr txBox="1"/>
          <p:nvPr/>
        </p:nvSpPr>
        <p:spPr>
          <a:xfrm>
            <a:off x="0" y="2386758"/>
            <a:ext cx="6111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+mn-lt"/>
              </a:rPr>
              <a:t>Networking Components</a:t>
            </a:r>
            <a:r>
              <a:rPr lang="en-US" sz="1800" dirty="0">
                <a:latin typeface="+mn-lt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E67B3-1467-F2EC-3163-6E083EBCD094}"/>
              </a:ext>
            </a:extLst>
          </p:cNvPr>
          <p:cNvSpPr txBox="1"/>
          <p:nvPr/>
        </p:nvSpPr>
        <p:spPr>
          <a:xfrm>
            <a:off x="-74104" y="2757791"/>
            <a:ext cx="7548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n-lt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HUB: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 Hub is a device that splits a network connection into multiple computers. It is like a distribution center</a:t>
            </a:r>
          </a:p>
        </p:txBody>
      </p:sp>
      <p:pic>
        <p:nvPicPr>
          <p:cNvPr id="10" name="Picture 4" descr="Image result for Hub">
            <a:extLst>
              <a:ext uri="{FF2B5EF4-FFF2-40B4-BE49-F238E27FC236}">
                <a16:creationId xmlns:a16="http://schemas.microsoft.com/office/drawing/2014/main" id="{BBC9A774-4534-341E-DFEB-6F7F4219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988" y="2013982"/>
            <a:ext cx="2800350" cy="15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57F51B-D590-ACF0-3E90-1AA409C47C23}"/>
              </a:ext>
            </a:extLst>
          </p:cNvPr>
          <p:cNvSpPr txBox="1"/>
          <p:nvPr/>
        </p:nvSpPr>
        <p:spPr>
          <a:xfrm>
            <a:off x="-74104" y="3429000"/>
            <a:ext cx="8253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Switch: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Switch is a telecommunication device grouped as one of computer network components.  </a:t>
            </a:r>
          </a:p>
        </p:txBody>
      </p:sp>
      <p:pic>
        <p:nvPicPr>
          <p:cNvPr id="13" name="Picture 8" descr="Image result for Hub">
            <a:extLst>
              <a:ext uri="{FF2B5EF4-FFF2-40B4-BE49-F238E27FC236}">
                <a16:creationId xmlns:a16="http://schemas.microsoft.com/office/drawing/2014/main" id="{2E1F9FF8-93B7-74B8-D8ED-E747D6D4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063" y="3429000"/>
            <a:ext cx="2616200" cy="135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5C8C06-9966-7228-D0A8-43A7A0A5D050}"/>
              </a:ext>
            </a:extLst>
          </p:cNvPr>
          <p:cNvSpPr txBox="1"/>
          <p:nvPr/>
        </p:nvSpPr>
        <p:spPr>
          <a:xfrm>
            <a:off x="-89485" y="4205054"/>
            <a:ext cx="8442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Router: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is a Device that used to connect a LAN with an Internet Connection </a:t>
            </a:r>
          </a:p>
        </p:txBody>
      </p:sp>
      <p:pic>
        <p:nvPicPr>
          <p:cNvPr id="16" name="Picture 10" descr="Image result for router">
            <a:extLst>
              <a:ext uri="{FF2B5EF4-FFF2-40B4-BE49-F238E27FC236}">
                <a16:creationId xmlns:a16="http://schemas.microsoft.com/office/drawing/2014/main" id="{AD8EC27A-E0D2-6CC4-0C35-9CE60DAF1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46" y="4174618"/>
            <a:ext cx="1945050" cy="10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160668-398D-2514-529D-72200E880C6E}"/>
              </a:ext>
            </a:extLst>
          </p:cNvPr>
          <p:cNvSpPr txBox="1"/>
          <p:nvPr/>
        </p:nvSpPr>
        <p:spPr>
          <a:xfrm>
            <a:off x="11183" y="5275350"/>
            <a:ext cx="9091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LAN Cable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: </a:t>
            </a:r>
            <a:r>
              <a:rPr lang="en-US" sz="1800" dirty="0">
                <a:latin typeface="+mn-lt"/>
              </a:rPr>
              <a:t>A local area Network cable is also known as data cable or Ethernet cable which is a wired cable used to connect a device to the internet or to other devices like other computer, printers, etc.</a:t>
            </a:r>
            <a:endParaRPr lang="en-US" sz="1800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9" name="Picture 12" descr="Image result for LAN cable">
            <a:extLst>
              <a:ext uri="{FF2B5EF4-FFF2-40B4-BE49-F238E27FC236}">
                <a16:creationId xmlns:a16="http://schemas.microsoft.com/office/drawing/2014/main" id="{A97358F3-8F65-B9BB-02BA-C4357CB9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063" y="5136147"/>
            <a:ext cx="1689837" cy="126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4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C12DE2B-01E7-7B5C-7685-E63C7876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" y="1074738"/>
            <a:ext cx="11152187" cy="455612"/>
          </a:xfrm>
        </p:spPr>
        <p:txBody>
          <a:bodyPr/>
          <a:lstStyle/>
          <a:p>
            <a:pPr lvl="0" algn="l"/>
            <a:r>
              <a:rPr lang="en-US" b="1" dirty="0">
                <a:solidFill>
                  <a:schemeClr val="tx1"/>
                </a:solidFill>
                <a:latin typeface="+mn-lt"/>
              </a:rPr>
              <a:t>Introduction to Networking Cont…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4857D-8648-2A47-C070-40DFD3E42F28}"/>
              </a:ext>
            </a:extLst>
          </p:cNvPr>
          <p:cNvSpPr txBox="1"/>
          <p:nvPr/>
        </p:nvSpPr>
        <p:spPr>
          <a:xfrm>
            <a:off x="36141" y="1729200"/>
            <a:ext cx="11291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LAN(Local Area Network):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Local Area Network is a group of computers connected to each other in a small area such as building, office.</a:t>
            </a:r>
          </a:p>
        </p:txBody>
      </p:sp>
      <p:pic>
        <p:nvPicPr>
          <p:cNvPr id="7" name="Picture 2" descr="Computer Network Types">
            <a:extLst>
              <a:ext uri="{FF2B5EF4-FFF2-40B4-BE49-F238E27FC236}">
                <a16:creationId xmlns:a16="http://schemas.microsoft.com/office/drawing/2014/main" id="{2519B0CB-0E12-4674-8417-DB6F49C8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543" y="2042637"/>
            <a:ext cx="2390967" cy="14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3F6F67-84FD-7E69-CDAE-CC44D860B52F}"/>
              </a:ext>
            </a:extLst>
          </p:cNvPr>
          <p:cNvSpPr txBox="1"/>
          <p:nvPr/>
        </p:nvSpPr>
        <p:spPr>
          <a:xfrm>
            <a:off x="-41945" y="2574381"/>
            <a:ext cx="799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Virtual Private Network(VPN):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A Virtual Private Network is a connection method used to add security and privacy to private and public networks</a:t>
            </a:r>
          </a:p>
        </p:txBody>
      </p:sp>
      <p:pic>
        <p:nvPicPr>
          <p:cNvPr id="10" name="Picture 6" descr="Image result for virtual private network">
            <a:extLst>
              <a:ext uri="{FF2B5EF4-FFF2-40B4-BE49-F238E27FC236}">
                <a16:creationId xmlns:a16="http://schemas.microsoft.com/office/drawing/2014/main" id="{733363F4-AB6E-7649-B66D-D418EACA9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01" y="2980407"/>
            <a:ext cx="2179893" cy="1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E33D44-CC33-2F51-9691-7D6F5B8AE4FA}"/>
              </a:ext>
            </a:extLst>
          </p:cNvPr>
          <p:cNvSpPr txBox="1"/>
          <p:nvPr/>
        </p:nvSpPr>
        <p:spPr>
          <a:xfrm>
            <a:off x="-50334" y="4018882"/>
            <a:ext cx="10981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1" i="0" dirty="0">
                <a:solidFill>
                  <a:srgbClr val="4D4C4C"/>
                </a:solidFill>
                <a:effectLst/>
                <a:highlight>
                  <a:srgbClr val="FFFFFF"/>
                </a:highlight>
              </a:rPr>
              <a:t>Wi-Fi</a:t>
            </a:r>
            <a:r>
              <a:rPr lang="en-US" b="0" i="0" dirty="0">
                <a:solidFill>
                  <a:srgbClr val="4D4C4C"/>
                </a:solidFill>
                <a:effectLst/>
                <a:highlight>
                  <a:srgbClr val="FFFFFF"/>
                </a:highlight>
              </a:rPr>
              <a:t> is a </a:t>
            </a:r>
            <a:r>
              <a:rPr lang="en-US" b="0" i="0" strike="noStrike" dirty="0">
                <a:effectLst/>
                <a:highlight>
                  <a:srgbClr val="FFFFFF"/>
                </a:highlight>
              </a:rPr>
              <a:t>wireless networking</a:t>
            </a:r>
            <a:r>
              <a:rPr lang="en-US" b="0" i="0" dirty="0">
                <a:effectLst/>
                <a:highlight>
                  <a:srgbClr val="FFFFFF"/>
                </a:highlight>
              </a:rPr>
              <a:t> </a:t>
            </a:r>
            <a:r>
              <a:rPr lang="en-US" b="0" i="0" dirty="0">
                <a:solidFill>
                  <a:srgbClr val="4D4C4C"/>
                </a:solidFill>
                <a:effectLst/>
                <a:highlight>
                  <a:srgbClr val="FFFFFF"/>
                </a:highlight>
              </a:rPr>
              <a:t>technology that allows devices such as computers (laptops and desktops), mobile devices (smart phones and wearables), and other equipment (printers and video cameras) to interface with the Internet</a:t>
            </a:r>
            <a:endParaRPr lang="en-IN" dirty="0"/>
          </a:p>
        </p:txBody>
      </p:sp>
      <p:pic>
        <p:nvPicPr>
          <p:cNvPr id="1026" name="Picture 2" descr="ZIRKEL | Internet, WiFi ...">
            <a:extLst>
              <a:ext uri="{FF2B5EF4-FFF2-40B4-BE49-F238E27FC236}">
                <a16:creationId xmlns:a16="http://schemas.microsoft.com/office/drawing/2014/main" id="{591F56D2-8FEE-8D04-77A2-A3AC4E27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830" y="4983393"/>
            <a:ext cx="2179893" cy="14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6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42A6-4375-B71D-85E5-A5F8B313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+mn-lt"/>
              </a:rPr>
              <a:t>Network Securities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441CA-9122-0D34-EFCF-3B8B4015510E}"/>
              </a:ext>
            </a:extLst>
          </p:cNvPr>
          <p:cNvSpPr txBox="1"/>
          <p:nvPr/>
        </p:nvSpPr>
        <p:spPr>
          <a:xfrm>
            <a:off x="69209" y="1635582"/>
            <a:ext cx="85211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Network security</a:t>
            </a:r>
            <a:r>
              <a:rPr lang="en-US" sz="2000" dirty="0"/>
              <a:t> 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is any activity designed to protect the usability and integrity of your </a:t>
            </a:r>
            <a:r>
              <a:rPr lang="en-US" sz="2000" b="1" i="1" dirty="0">
                <a:solidFill>
                  <a:schemeClr val="tx1"/>
                </a:solidFill>
                <a:latin typeface="+mj-lt"/>
              </a:rPr>
              <a:t>network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 and data. It includes both hardware and software technologies</a:t>
            </a:r>
          </a:p>
        </p:txBody>
      </p:sp>
      <p:pic>
        <p:nvPicPr>
          <p:cNvPr id="6" name="Picture 2" descr="Image result for Network Security">
            <a:extLst>
              <a:ext uri="{FF2B5EF4-FFF2-40B4-BE49-F238E27FC236}">
                <a16:creationId xmlns:a16="http://schemas.microsoft.com/office/drawing/2014/main" id="{6DD41CD9-FAC6-28C4-4244-3E71BFD4A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82"/>
          <a:stretch/>
        </p:blipFill>
        <p:spPr bwMode="auto">
          <a:xfrm>
            <a:off x="8672632" y="1697137"/>
            <a:ext cx="3068319" cy="17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0D3BF-8BC5-B4ED-A6A1-E5F1817D7243}"/>
              </a:ext>
            </a:extLst>
          </p:cNvPr>
          <p:cNvSpPr txBox="1"/>
          <p:nvPr/>
        </p:nvSpPr>
        <p:spPr>
          <a:xfrm>
            <a:off x="35653" y="2716315"/>
            <a:ext cx="80681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Proxy Server :</a:t>
            </a:r>
            <a:r>
              <a:rPr lang="en-US" sz="2000" i="1" dirty="0"/>
              <a:t>A </a:t>
            </a:r>
            <a:r>
              <a:rPr lang="en-US" sz="2000" b="1" i="1" dirty="0">
                <a:solidFill>
                  <a:srgbClr val="00B050"/>
                </a:solidFill>
              </a:rPr>
              <a:t>proxy server</a:t>
            </a:r>
            <a:r>
              <a:rPr lang="en-US" sz="2000" i="1" dirty="0"/>
              <a:t> is a </a:t>
            </a:r>
            <a:r>
              <a:rPr lang="en-US" sz="2000" b="1" i="1" dirty="0"/>
              <a:t>server</a:t>
            </a:r>
            <a:r>
              <a:rPr lang="en-US" sz="2000" i="1" dirty="0"/>
              <a:t> that sits between a client application, such as a Web browser, and a real </a:t>
            </a:r>
            <a:r>
              <a:rPr lang="en-US" sz="2000" b="1" i="1" dirty="0"/>
              <a:t>server</a:t>
            </a:r>
            <a:r>
              <a:rPr lang="en-US" sz="2000" i="1" dirty="0"/>
              <a:t>. </a:t>
            </a:r>
            <a:endParaRPr lang="en-IN" sz="2000" dirty="0"/>
          </a:p>
          <a:p>
            <a:r>
              <a:rPr lang="en-US" sz="2000" b="1" dirty="0">
                <a:solidFill>
                  <a:schemeClr val="tx1"/>
                </a:solidFill>
              </a:rPr>
              <a:t> </a:t>
            </a:r>
            <a:endParaRPr lang="en-IN" sz="2000" dirty="0"/>
          </a:p>
        </p:txBody>
      </p:sp>
      <p:pic>
        <p:nvPicPr>
          <p:cNvPr id="2050" name="Picture 2" descr="What is a Proxy Server? Definition ...">
            <a:extLst>
              <a:ext uri="{FF2B5EF4-FFF2-40B4-BE49-F238E27FC236}">
                <a16:creationId xmlns:a16="http://schemas.microsoft.com/office/drawing/2014/main" id="{C37525CF-9178-56DF-6103-F2C4F504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32" y="3556862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856127-2762-B226-EF29-94469A852130}"/>
              </a:ext>
            </a:extLst>
          </p:cNvPr>
          <p:cNvSpPr txBox="1"/>
          <p:nvPr/>
        </p:nvSpPr>
        <p:spPr>
          <a:xfrm>
            <a:off x="35653" y="3840440"/>
            <a:ext cx="622882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Why a Proxy Server should be used 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To control internet usage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Bandwidth savings and improved speeds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Privacy benefits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Improved security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Get access to blocked resources</a:t>
            </a:r>
          </a:p>
        </p:txBody>
      </p:sp>
    </p:spTree>
    <p:extLst>
      <p:ext uri="{BB962C8B-B14F-4D97-AF65-F5344CB8AC3E}">
        <p14:creationId xmlns:p14="http://schemas.microsoft.com/office/powerpoint/2010/main" val="396911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26EC-005B-0687-3867-95D822B3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Securities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82892-1D81-8A1F-B33C-A5E376AD50D6}"/>
              </a:ext>
            </a:extLst>
          </p:cNvPr>
          <p:cNvSpPr txBox="1"/>
          <p:nvPr/>
        </p:nvSpPr>
        <p:spPr>
          <a:xfrm>
            <a:off x="-15380" y="1648247"/>
            <a:ext cx="9243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chemeClr val="tx1"/>
                </a:solidFill>
                <a:latin typeface="+mn-lt"/>
              </a:rPr>
              <a:t>Firewall: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A 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firewall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 is a system designed to prevent unauthorized access to or from a private network</a:t>
            </a:r>
          </a:p>
        </p:txBody>
      </p:sp>
      <p:pic>
        <p:nvPicPr>
          <p:cNvPr id="3078" name="Picture 6" descr="Dedicated Firewall? | Webwerks">
            <a:extLst>
              <a:ext uri="{FF2B5EF4-FFF2-40B4-BE49-F238E27FC236}">
                <a16:creationId xmlns:a16="http://schemas.microsoft.com/office/drawing/2014/main" id="{CE4F2101-1CB1-6C8B-E8E8-31313D0C1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535" y="1696484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ACD92-588F-1B03-B798-5C247D0A3E5E}"/>
              </a:ext>
            </a:extLst>
          </p:cNvPr>
          <p:cNvSpPr txBox="1"/>
          <p:nvPr/>
        </p:nvSpPr>
        <p:spPr>
          <a:xfrm>
            <a:off x="0" y="2412489"/>
            <a:ext cx="8481269" cy="2404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chemeClr val="tx1"/>
                </a:solidFill>
                <a:latin typeface="+mn-lt"/>
              </a:rPr>
              <a:t>Why Firewalls used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Firewall Protects Computer From Unauthorized Remote Access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Firewalls Can Block Messages Linking to Unwanted Content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Firewalls Make Online Gaming Safer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You Can Block Unsuitable or Immoral Content With a Firewall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 Firewalls Can Be Hardware or 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143DC-6DAE-DD04-7D4F-ADE6C7F01ECD}"/>
              </a:ext>
            </a:extLst>
          </p:cNvPr>
          <p:cNvSpPr txBox="1"/>
          <p:nvPr/>
        </p:nvSpPr>
        <p:spPr>
          <a:xfrm>
            <a:off x="0" y="4935112"/>
            <a:ext cx="10570128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  <a:latin typeface="+mn-lt"/>
              </a:rPr>
              <a:t>E.G : 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Hardware firewalls </a:t>
            </a:r>
            <a:r>
              <a:rPr lang="en-US" sz="2000" dirty="0">
                <a:solidFill>
                  <a:schemeClr val="tx1"/>
                </a:solidFill>
              </a:rPr>
              <a:t>: Sonic Wall, </a:t>
            </a:r>
            <a:r>
              <a:rPr lang="en-US" sz="2000" dirty="0"/>
              <a:t>Sophos, Cyberoam etc..</a:t>
            </a:r>
          </a:p>
          <a:p>
            <a:pPr lvl="1"/>
            <a:r>
              <a:rPr lang="en-US" sz="2000" b="1" dirty="0"/>
              <a:t> Software Firewalls: </a:t>
            </a:r>
            <a:r>
              <a:rPr lang="en-US" sz="2000" dirty="0"/>
              <a:t>Windows Firewall, Comodo Free Firewall</a:t>
            </a:r>
          </a:p>
        </p:txBody>
      </p:sp>
    </p:spTree>
    <p:extLst>
      <p:ext uri="{BB962C8B-B14F-4D97-AF65-F5344CB8AC3E}">
        <p14:creationId xmlns:p14="http://schemas.microsoft.com/office/powerpoint/2010/main" val="171650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allyPrime PP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lyPrime PPT Template" id="{4BF24C37-916C-4577-B34A-F52D72BEED8C}" vid="{CDBE6907-E966-4A5D-9AC9-BDADE8403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099EB106FD4F40AAC53AED950D921E" ma:contentTypeVersion="18" ma:contentTypeDescription="Create a new document." ma:contentTypeScope="" ma:versionID="0305d1e2aae145c74761c89a07ab1ead">
  <xsd:schema xmlns:xsd="http://www.w3.org/2001/XMLSchema" xmlns:xs="http://www.w3.org/2001/XMLSchema" xmlns:p="http://schemas.microsoft.com/office/2006/metadata/properties" xmlns:ns3="2716a3a0-ce20-443b-bdeb-91412d2b0b40" xmlns:ns4="aca16ab0-6a25-4bdb-b5e3-6017afb6b26a" targetNamespace="http://schemas.microsoft.com/office/2006/metadata/properties" ma:root="true" ma:fieldsID="814d90530f162e8d9a778588a818fdff" ns3:_="" ns4:_="">
    <xsd:import namespace="2716a3a0-ce20-443b-bdeb-91412d2b0b40"/>
    <xsd:import namespace="aca16ab0-6a25-4bdb-b5e3-6017afb6b26a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ingHintHash" minOccurs="0"/>
                <xsd:element ref="ns3:SharedWithUser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Locatio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6a3a0-ce20-443b-bdeb-91412d2b0b40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9" nillable="true" ma:displayName="Sharing Hint Hash" ma:description="" ma:hidden="true" ma:internalName="SharingHintHash" ma:readOnly="true">
      <xsd:simpleType>
        <xsd:restriction base="dms:Text"/>
      </xsd:simpleType>
    </xsd:element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16ab0-6a25-4bdb-b5e3-6017afb6b2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ca16ab0-6a25-4bdb-b5e3-6017afb6b26a" xsi:nil="true"/>
  </documentManagement>
</p:properties>
</file>

<file path=customXml/itemProps1.xml><?xml version="1.0" encoding="utf-8"?>
<ds:datastoreItem xmlns:ds="http://schemas.openxmlformats.org/officeDocument/2006/customXml" ds:itemID="{89281771-A19F-4AE0-9FD0-6E57D8290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16a3a0-ce20-443b-bdeb-91412d2b0b40"/>
    <ds:schemaRef ds:uri="aca16ab0-6a25-4bdb-b5e3-6017afb6b2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49F036-A8BE-425A-8910-FB64C81161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C1682-BB23-4414-8A49-6346FF85DF9C}">
  <ds:schemaRefs>
    <ds:schemaRef ds:uri="http://schemas.microsoft.com/office/2006/documentManagement/types"/>
    <ds:schemaRef ds:uri="http://schemas.microsoft.com/office/2006/metadata/properties"/>
    <ds:schemaRef ds:uri="2716a3a0-ce20-443b-bdeb-91412d2b0b40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aca16ab0-6a25-4bdb-b5e3-6017afb6b26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Application &amp; Deployment</Template>
  <TotalTime>1123</TotalTime>
  <Words>1339</Words>
  <Application>Microsoft Office PowerPoint</Application>
  <PresentationFormat>Widescreen</PresentationFormat>
  <Paragraphs>178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Aptos</vt:lpstr>
      <vt:lpstr>Arial</vt:lpstr>
      <vt:lpstr>Calibri</vt:lpstr>
      <vt:lpstr>Google Sans</vt:lpstr>
      <vt:lpstr>inter-bold</vt:lpstr>
      <vt:lpstr>inter-regular</vt:lpstr>
      <vt:lpstr>Wingdings</vt:lpstr>
      <vt:lpstr>TallyPrime PPT Template</vt:lpstr>
      <vt:lpstr>Hardware Concepts &amp; Application &amp; Deployment</vt:lpstr>
      <vt:lpstr>Session Overview Hardware Concepts</vt:lpstr>
      <vt:lpstr>Computer Hardware components</vt:lpstr>
      <vt:lpstr>Computer Hardware components cont.…</vt:lpstr>
      <vt:lpstr>Operating System</vt:lpstr>
      <vt:lpstr>Introduction to Network</vt:lpstr>
      <vt:lpstr>Introduction to Networking Cont…</vt:lpstr>
      <vt:lpstr>Network Securities</vt:lpstr>
      <vt:lpstr>Network Securities cont…</vt:lpstr>
      <vt:lpstr>Network Securities cont.. </vt:lpstr>
      <vt:lpstr>About Cloud  </vt:lpstr>
      <vt:lpstr>About cloud cont.…</vt:lpstr>
      <vt:lpstr>Tally Version History</vt:lpstr>
      <vt:lpstr>What are the Products?</vt:lpstr>
      <vt:lpstr>TallyPrime Product Flavors &amp; License types</vt:lpstr>
      <vt:lpstr>Components of TallyPrime </vt:lpstr>
      <vt:lpstr>TallyPrime Deployment Scenarios</vt:lpstr>
      <vt:lpstr>Product Walk through- Installation of TallyPrime</vt:lpstr>
      <vt:lpstr>Other Deployment scenarios</vt:lpstr>
      <vt:lpstr>Product Walk through – Top Menu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Concepts &amp; Application &amp; Deployment</dc:title>
  <dc:creator>Shankar Murthy YS</dc:creator>
  <cp:lastModifiedBy>Shankar Murthy YS</cp:lastModifiedBy>
  <cp:revision>1</cp:revision>
  <dcterms:created xsi:type="dcterms:W3CDTF">2024-05-30T08:55:59Z</dcterms:created>
  <dcterms:modified xsi:type="dcterms:W3CDTF">2024-06-11T07:56:18Z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0x01010041099EB106FD4F40AAC53AED950D921E</vt:lpwstr>
  </property>
</Properties>
</file>