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</p:sld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4" r:id="rId12"/>
    <p:sldId id="268" r:id="rId13"/>
    <p:sldId id="266" r:id="rId14"/>
    <p:sldId id="267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FFE6"/>
    <a:srgbClr val="99FFCC"/>
    <a:srgbClr val="CCFF33"/>
    <a:srgbClr val="66CCFF"/>
    <a:srgbClr val="00FFCC"/>
    <a:srgbClr val="DDD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7B9607-7401-4715-942B-369028FE4DF7}" v="1568" dt="2024-07-19T11:31:49.0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analakshmi S" userId="91504401-57d8-4e19-824a-3608d37877b0" providerId="ADAL" clId="{7F7B9607-7401-4715-942B-369028FE4DF7}"/>
    <pc:docChg chg="custSel addSld modSld">
      <pc:chgData name="Dhanalakshmi S" userId="91504401-57d8-4e19-824a-3608d37877b0" providerId="ADAL" clId="{7F7B9607-7401-4715-942B-369028FE4DF7}" dt="2024-07-19T11:31:49.065" v="2827" actId="20577"/>
      <pc:docMkLst>
        <pc:docMk/>
      </pc:docMkLst>
      <pc:sldChg chg="modSp mod">
        <pc:chgData name="Dhanalakshmi S" userId="91504401-57d8-4e19-824a-3608d37877b0" providerId="ADAL" clId="{7F7B9607-7401-4715-942B-369028FE4DF7}" dt="2024-07-04T08:17:28.239" v="2673" actId="1076"/>
        <pc:sldMkLst>
          <pc:docMk/>
          <pc:sldMk cId="2122744641" sldId="257"/>
        </pc:sldMkLst>
        <pc:picChg chg="mod">
          <ac:chgData name="Dhanalakshmi S" userId="91504401-57d8-4e19-824a-3608d37877b0" providerId="ADAL" clId="{7F7B9607-7401-4715-942B-369028FE4DF7}" dt="2024-07-04T08:17:28.239" v="2673" actId="1076"/>
          <ac:picMkLst>
            <pc:docMk/>
            <pc:sldMk cId="2122744641" sldId="257"/>
            <ac:picMk id="7" creationId="{B26C6BCA-760D-63E0-63FA-3EBBB8E2083A}"/>
          </ac:picMkLst>
        </pc:picChg>
        <pc:picChg chg="mod">
          <ac:chgData name="Dhanalakshmi S" userId="91504401-57d8-4e19-824a-3608d37877b0" providerId="ADAL" clId="{7F7B9607-7401-4715-942B-369028FE4DF7}" dt="2024-07-04T08:17:26.522" v="2672" actId="1076"/>
          <ac:picMkLst>
            <pc:docMk/>
            <pc:sldMk cId="2122744641" sldId="257"/>
            <ac:picMk id="1028" creationId="{2138621E-DDED-040A-DA4E-89BAF09BA5AE}"/>
          </ac:picMkLst>
        </pc:picChg>
      </pc:sldChg>
      <pc:sldChg chg="modSp mod">
        <pc:chgData name="Dhanalakshmi S" userId="91504401-57d8-4e19-824a-3608d37877b0" providerId="ADAL" clId="{7F7B9607-7401-4715-942B-369028FE4DF7}" dt="2024-07-04T08:18:46.805" v="2685" actId="20577"/>
        <pc:sldMkLst>
          <pc:docMk/>
          <pc:sldMk cId="4164579544" sldId="259"/>
        </pc:sldMkLst>
        <pc:spChg chg="mod">
          <ac:chgData name="Dhanalakshmi S" userId="91504401-57d8-4e19-824a-3608d37877b0" providerId="ADAL" clId="{7F7B9607-7401-4715-942B-369028FE4DF7}" dt="2024-07-04T08:18:46.805" v="2685" actId="20577"/>
          <ac:spMkLst>
            <pc:docMk/>
            <pc:sldMk cId="4164579544" sldId="259"/>
            <ac:spMk id="2" creationId="{E750FACD-678A-10CE-9020-F604843E0917}"/>
          </ac:spMkLst>
        </pc:spChg>
      </pc:sldChg>
      <pc:sldChg chg="modAnim">
        <pc:chgData name="Dhanalakshmi S" userId="91504401-57d8-4e19-824a-3608d37877b0" providerId="ADAL" clId="{7F7B9607-7401-4715-942B-369028FE4DF7}" dt="2024-07-04T08:18:07.087" v="2676"/>
        <pc:sldMkLst>
          <pc:docMk/>
          <pc:sldMk cId="1011397299" sldId="260"/>
        </pc:sldMkLst>
      </pc:sldChg>
      <pc:sldChg chg="addSp modSp modAnim">
        <pc:chgData name="Dhanalakshmi S" userId="91504401-57d8-4e19-824a-3608d37877b0" providerId="ADAL" clId="{7F7B9607-7401-4715-942B-369028FE4DF7}" dt="2024-07-04T08:18:39.998" v="2682"/>
        <pc:sldMkLst>
          <pc:docMk/>
          <pc:sldMk cId="1593145230" sldId="261"/>
        </pc:sldMkLst>
        <pc:spChg chg="add mod">
          <ac:chgData name="Dhanalakshmi S" userId="91504401-57d8-4e19-824a-3608d37877b0" providerId="ADAL" clId="{7F7B9607-7401-4715-942B-369028FE4DF7}" dt="2024-07-04T08:18:28.695" v="2680" actId="571"/>
          <ac:spMkLst>
            <pc:docMk/>
            <pc:sldMk cId="1593145230" sldId="261"/>
            <ac:spMk id="3" creationId="{EDC0EA79-A7ED-4289-25EE-62E425E11007}"/>
          </ac:spMkLst>
        </pc:spChg>
        <pc:spChg chg="add mod">
          <ac:chgData name="Dhanalakshmi S" userId="91504401-57d8-4e19-824a-3608d37877b0" providerId="ADAL" clId="{7F7B9607-7401-4715-942B-369028FE4DF7}" dt="2024-07-04T08:18:28.695" v="2680" actId="571"/>
          <ac:spMkLst>
            <pc:docMk/>
            <pc:sldMk cId="1593145230" sldId="261"/>
            <ac:spMk id="8" creationId="{3D45818E-4B6F-071B-0F21-FB6683D560EA}"/>
          </ac:spMkLst>
        </pc:spChg>
      </pc:sldChg>
      <pc:sldChg chg="addSp modSp mod modAnim">
        <pc:chgData name="Dhanalakshmi S" userId="91504401-57d8-4e19-824a-3608d37877b0" providerId="ADAL" clId="{7F7B9607-7401-4715-942B-369028FE4DF7}" dt="2024-07-04T08:19:38.902" v="2694"/>
        <pc:sldMkLst>
          <pc:docMk/>
          <pc:sldMk cId="1685746295" sldId="263"/>
        </pc:sldMkLst>
        <pc:spChg chg="mod">
          <ac:chgData name="Dhanalakshmi S" userId="91504401-57d8-4e19-824a-3608d37877b0" providerId="ADAL" clId="{7F7B9607-7401-4715-942B-369028FE4DF7}" dt="2024-07-03T10:01:17.301" v="4" actId="403"/>
          <ac:spMkLst>
            <pc:docMk/>
            <pc:sldMk cId="1685746295" sldId="263"/>
            <ac:spMk id="5" creationId="{5B0D035C-9BCC-95A5-9228-83DB98599BF8}"/>
          </ac:spMkLst>
        </pc:spChg>
        <pc:spChg chg="mod">
          <ac:chgData name="Dhanalakshmi S" userId="91504401-57d8-4e19-824a-3608d37877b0" providerId="ADAL" clId="{7F7B9607-7401-4715-942B-369028FE4DF7}" dt="2024-07-03T10:01:19.445" v="5" actId="403"/>
          <ac:spMkLst>
            <pc:docMk/>
            <pc:sldMk cId="1685746295" sldId="263"/>
            <ac:spMk id="6" creationId="{013A0718-F150-6206-AADC-81461C9CBAE2}"/>
          </ac:spMkLst>
        </pc:spChg>
        <pc:spChg chg="add mod">
          <ac:chgData name="Dhanalakshmi S" userId="91504401-57d8-4e19-824a-3608d37877b0" providerId="ADAL" clId="{7F7B9607-7401-4715-942B-369028FE4DF7}" dt="2024-07-03T10:43:57.017" v="58" actId="403"/>
          <ac:spMkLst>
            <pc:docMk/>
            <pc:sldMk cId="1685746295" sldId="263"/>
            <ac:spMk id="10" creationId="{F7A587B7-E812-1AA6-AD37-A0731D6C564C}"/>
          </ac:spMkLst>
        </pc:spChg>
        <pc:spChg chg="add mod">
          <ac:chgData name="Dhanalakshmi S" userId="91504401-57d8-4e19-824a-3608d37877b0" providerId="ADAL" clId="{7F7B9607-7401-4715-942B-369028FE4DF7}" dt="2024-07-03T10:47:49.210" v="195" actId="1076"/>
          <ac:spMkLst>
            <pc:docMk/>
            <pc:sldMk cId="1685746295" sldId="263"/>
            <ac:spMk id="13" creationId="{B89EF9B2-4581-A8DF-B36E-AFE0FC7AFAA7}"/>
          </ac:spMkLst>
        </pc:spChg>
        <pc:picChg chg="add mod">
          <ac:chgData name="Dhanalakshmi S" userId="91504401-57d8-4e19-824a-3608d37877b0" providerId="ADAL" clId="{7F7B9607-7401-4715-942B-369028FE4DF7}" dt="2024-07-03T10:46:16.760" v="66" actId="14861"/>
          <ac:picMkLst>
            <pc:docMk/>
            <pc:sldMk cId="1685746295" sldId="263"/>
            <ac:picMk id="9" creationId="{F92E0174-2084-7865-B105-9495F527D91A}"/>
          </ac:picMkLst>
        </pc:picChg>
        <pc:picChg chg="add mod">
          <ac:chgData name="Dhanalakshmi S" userId="91504401-57d8-4e19-824a-3608d37877b0" providerId="ADAL" clId="{7F7B9607-7401-4715-942B-369028FE4DF7}" dt="2024-07-03T10:46:09.351" v="65" actId="14861"/>
          <ac:picMkLst>
            <pc:docMk/>
            <pc:sldMk cId="1685746295" sldId="263"/>
            <ac:picMk id="12" creationId="{33D2589C-46B9-EC85-39B1-BF30822AD4CF}"/>
          </ac:picMkLst>
        </pc:picChg>
        <pc:cxnChg chg="mod">
          <ac:chgData name="Dhanalakshmi S" userId="91504401-57d8-4e19-824a-3608d37877b0" providerId="ADAL" clId="{7F7B9607-7401-4715-942B-369028FE4DF7}" dt="2024-07-03T10:01:32.474" v="6" actId="14100"/>
          <ac:cxnSpMkLst>
            <pc:docMk/>
            <pc:sldMk cId="1685746295" sldId="263"/>
            <ac:cxnSpMk id="4" creationId="{9993526F-D75F-0EB7-422A-42A9F35C0EBE}"/>
          </ac:cxnSpMkLst>
        </pc:cxnChg>
      </pc:sldChg>
      <pc:sldChg chg="addSp delSp modSp new mod modAnim">
        <pc:chgData name="Dhanalakshmi S" userId="91504401-57d8-4e19-824a-3608d37877b0" providerId="ADAL" clId="{7F7B9607-7401-4715-942B-369028FE4DF7}" dt="2024-07-18T12:46:45.713" v="2826" actId="20577"/>
        <pc:sldMkLst>
          <pc:docMk/>
          <pc:sldMk cId="3405714573" sldId="264"/>
        </pc:sldMkLst>
        <pc:spChg chg="del">
          <ac:chgData name="Dhanalakshmi S" userId="91504401-57d8-4e19-824a-3608d37877b0" providerId="ADAL" clId="{7F7B9607-7401-4715-942B-369028FE4DF7}" dt="2024-07-03T10:48:02.751" v="197"/>
          <ac:spMkLst>
            <pc:docMk/>
            <pc:sldMk cId="3405714573" sldId="264"/>
            <ac:spMk id="2" creationId="{C0A623F1-A7F2-0F5B-3CBE-3EA969AD5B8C}"/>
          </ac:spMkLst>
        </pc:spChg>
        <pc:spChg chg="add del mod">
          <ac:chgData name="Dhanalakshmi S" userId="91504401-57d8-4e19-824a-3608d37877b0" providerId="ADAL" clId="{7F7B9607-7401-4715-942B-369028FE4DF7}" dt="2024-07-03T11:22:48.788" v="1451" actId="478"/>
          <ac:spMkLst>
            <pc:docMk/>
            <pc:sldMk cId="3405714573" sldId="264"/>
            <ac:spMk id="3" creationId="{1761ED54-53DB-832E-F966-5B24D6817A25}"/>
          </ac:spMkLst>
        </pc:spChg>
        <pc:spChg chg="add mod">
          <ac:chgData name="Dhanalakshmi S" userId="91504401-57d8-4e19-824a-3608d37877b0" providerId="ADAL" clId="{7F7B9607-7401-4715-942B-369028FE4DF7}" dt="2024-07-03T11:22:53.100" v="1452" actId="1076"/>
          <ac:spMkLst>
            <pc:docMk/>
            <pc:sldMk cId="3405714573" sldId="264"/>
            <ac:spMk id="5" creationId="{CA4E01A1-8B44-FC32-EED6-E9732596150F}"/>
          </ac:spMkLst>
        </pc:spChg>
        <pc:spChg chg="add mod">
          <ac:chgData name="Dhanalakshmi S" userId="91504401-57d8-4e19-824a-3608d37877b0" providerId="ADAL" clId="{7F7B9607-7401-4715-942B-369028FE4DF7}" dt="2024-07-03T11:22:57.694" v="1453" actId="1076"/>
          <ac:spMkLst>
            <pc:docMk/>
            <pc:sldMk cId="3405714573" sldId="264"/>
            <ac:spMk id="8" creationId="{2DBEC0A8-0484-204D-B5DA-E6356A42C571}"/>
          </ac:spMkLst>
        </pc:spChg>
        <pc:spChg chg="add mod">
          <ac:chgData name="Dhanalakshmi S" userId="91504401-57d8-4e19-824a-3608d37877b0" providerId="ADAL" clId="{7F7B9607-7401-4715-942B-369028FE4DF7}" dt="2024-07-03T11:23:20.933" v="1462" actId="1076"/>
          <ac:spMkLst>
            <pc:docMk/>
            <pc:sldMk cId="3405714573" sldId="264"/>
            <ac:spMk id="9" creationId="{666E94B2-92C7-C846-8DC8-A655EF6AF1EF}"/>
          </ac:spMkLst>
        </pc:spChg>
        <pc:spChg chg="add mod">
          <ac:chgData name="Dhanalakshmi S" userId="91504401-57d8-4e19-824a-3608d37877b0" providerId="ADAL" clId="{7F7B9607-7401-4715-942B-369028FE4DF7}" dt="2024-07-03T11:23:26.902" v="1465" actId="1076"/>
          <ac:spMkLst>
            <pc:docMk/>
            <pc:sldMk cId="3405714573" sldId="264"/>
            <ac:spMk id="12" creationId="{158D4097-C32C-F69C-02A8-A8F3C5E20E8B}"/>
          </ac:spMkLst>
        </pc:spChg>
        <pc:spChg chg="add mod">
          <ac:chgData name="Dhanalakshmi S" userId="91504401-57d8-4e19-824a-3608d37877b0" providerId="ADAL" clId="{7F7B9607-7401-4715-942B-369028FE4DF7}" dt="2024-07-18T12:46:45.713" v="2826" actId="20577"/>
          <ac:spMkLst>
            <pc:docMk/>
            <pc:sldMk cId="3405714573" sldId="264"/>
            <ac:spMk id="15" creationId="{6DB99268-368A-C16F-864B-41126156FFB8}"/>
          </ac:spMkLst>
        </pc:spChg>
        <pc:spChg chg="add del mod">
          <ac:chgData name="Dhanalakshmi S" userId="91504401-57d8-4e19-824a-3608d37877b0" providerId="ADAL" clId="{7F7B9607-7401-4715-942B-369028FE4DF7}" dt="2024-07-03T11:23:08.540" v="1457" actId="478"/>
          <ac:spMkLst>
            <pc:docMk/>
            <pc:sldMk cId="3405714573" sldId="264"/>
            <ac:spMk id="17" creationId="{27C5AF46-393A-08B7-B65C-1B387F7D6567}"/>
          </ac:spMkLst>
        </pc:spChg>
        <pc:graphicFrameChg chg="add del mod modGraphic">
          <ac:chgData name="Dhanalakshmi S" userId="91504401-57d8-4e19-824a-3608d37877b0" providerId="ADAL" clId="{7F7B9607-7401-4715-942B-369028FE4DF7}" dt="2024-07-03T10:48:44.994" v="218" actId="478"/>
          <ac:graphicFrameMkLst>
            <pc:docMk/>
            <pc:sldMk cId="3405714573" sldId="264"/>
            <ac:graphicFrameMk id="4" creationId="{9694043E-D6B5-0509-7621-5F2541F9519F}"/>
          </ac:graphicFrameMkLst>
        </pc:graphicFrameChg>
        <pc:picChg chg="add mod">
          <ac:chgData name="Dhanalakshmi S" userId="91504401-57d8-4e19-824a-3608d37877b0" providerId="ADAL" clId="{7F7B9607-7401-4715-942B-369028FE4DF7}" dt="2024-07-03T11:23:19.134" v="1461" actId="14100"/>
          <ac:picMkLst>
            <pc:docMk/>
            <pc:sldMk cId="3405714573" sldId="264"/>
            <ac:picMk id="7" creationId="{0AE7AADE-0C9F-B18F-B172-5D909109F985}"/>
          </ac:picMkLst>
        </pc:picChg>
        <pc:picChg chg="add mod modCrop">
          <ac:chgData name="Dhanalakshmi S" userId="91504401-57d8-4e19-824a-3608d37877b0" providerId="ADAL" clId="{7F7B9607-7401-4715-942B-369028FE4DF7}" dt="2024-07-03T11:23:25.124" v="1464" actId="14100"/>
          <ac:picMkLst>
            <pc:docMk/>
            <pc:sldMk cId="3405714573" sldId="264"/>
            <ac:picMk id="11" creationId="{7098F3E5-4233-AF85-0A2D-5F750E5C186D}"/>
          </ac:picMkLst>
        </pc:picChg>
        <pc:picChg chg="add mod">
          <ac:chgData name="Dhanalakshmi S" userId="91504401-57d8-4e19-824a-3608d37877b0" providerId="ADAL" clId="{7F7B9607-7401-4715-942B-369028FE4DF7}" dt="2024-07-03T11:23:34.026" v="1468" actId="1076"/>
          <ac:picMkLst>
            <pc:docMk/>
            <pc:sldMk cId="3405714573" sldId="264"/>
            <ac:picMk id="14" creationId="{755F4B37-3F31-E739-3EE3-45391E4D6678}"/>
          </ac:picMkLst>
        </pc:picChg>
      </pc:sldChg>
      <pc:sldChg chg="addSp modSp new mod modAnim">
        <pc:chgData name="Dhanalakshmi S" userId="91504401-57d8-4e19-824a-3608d37877b0" providerId="ADAL" clId="{7F7B9607-7401-4715-942B-369028FE4DF7}" dt="2024-07-04T08:21:34.416" v="2702"/>
        <pc:sldMkLst>
          <pc:docMk/>
          <pc:sldMk cId="1138314609" sldId="265"/>
        </pc:sldMkLst>
        <pc:spChg chg="mod">
          <ac:chgData name="Dhanalakshmi S" userId="91504401-57d8-4e19-824a-3608d37877b0" providerId="ADAL" clId="{7F7B9607-7401-4715-942B-369028FE4DF7}" dt="2024-07-03T10:59:21.506" v="369" actId="14100"/>
          <ac:spMkLst>
            <pc:docMk/>
            <pc:sldMk cId="1138314609" sldId="265"/>
            <ac:spMk id="2" creationId="{AC6311D0-EC34-8ACE-04B5-834FEC1DF659}"/>
          </ac:spMkLst>
        </pc:spChg>
        <pc:graphicFrameChg chg="add mod modGraphic">
          <ac:chgData name="Dhanalakshmi S" userId="91504401-57d8-4e19-824a-3608d37877b0" providerId="ADAL" clId="{7F7B9607-7401-4715-942B-369028FE4DF7}" dt="2024-07-03T11:03:00.630" v="829" actId="14100"/>
          <ac:graphicFrameMkLst>
            <pc:docMk/>
            <pc:sldMk cId="1138314609" sldId="265"/>
            <ac:graphicFrameMk id="3" creationId="{2397A033-155B-4A86-6825-B8484377367A}"/>
          </ac:graphicFrameMkLst>
        </pc:graphicFrameChg>
      </pc:sldChg>
      <pc:sldChg chg="modSp add mod">
        <pc:chgData name="Dhanalakshmi S" userId="91504401-57d8-4e19-824a-3608d37877b0" providerId="ADAL" clId="{7F7B9607-7401-4715-942B-369028FE4DF7}" dt="2024-07-18T10:10:41.858" v="2821"/>
        <pc:sldMkLst>
          <pc:docMk/>
          <pc:sldMk cId="3751565085" sldId="266"/>
        </pc:sldMkLst>
        <pc:spChg chg="mod">
          <ac:chgData name="Dhanalakshmi S" userId="91504401-57d8-4e19-824a-3608d37877b0" providerId="ADAL" clId="{7F7B9607-7401-4715-942B-369028FE4DF7}" dt="2024-07-18T10:10:41.858" v="2821"/>
          <ac:spMkLst>
            <pc:docMk/>
            <pc:sldMk cId="3751565085" sldId="266"/>
            <ac:spMk id="10" creationId="{40ADD2D3-4347-5538-CD5D-FB9FC5A81E09}"/>
          </ac:spMkLst>
        </pc:spChg>
      </pc:sldChg>
      <pc:sldChg chg="addSp modSp new mod modAnim">
        <pc:chgData name="Dhanalakshmi S" userId="91504401-57d8-4e19-824a-3608d37877b0" providerId="ADAL" clId="{7F7B9607-7401-4715-942B-369028FE4DF7}" dt="2024-07-18T12:46:33.489" v="2825" actId="20577"/>
        <pc:sldMkLst>
          <pc:docMk/>
          <pc:sldMk cId="559098657" sldId="267"/>
        </pc:sldMkLst>
        <pc:spChg chg="mod">
          <ac:chgData name="Dhanalakshmi S" userId="91504401-57d8-4e19-824a-3608d37877b0" providerId="ADAL" clId="{7F7B9607-7401-4715-942B-369028FE4DF7}" dt="2024-07-18T10:10:41.858" v="2821"/>
          <ac:spMkLst>
            <pc:docMk/>
            <pc:sldMk cId="559098657" sldId="267"/>
            <ac:spMk id="2" creationId="{521D55F3-2542-48CC-6B75-75CB2E79B640}"/>
          </ac:spMkLst>
        </pc:spChg>
        <pc:spChg chg="add mod">
          <ac:chgData name="Dhanalakshmi S" userId="91504401-57d8-4e19-824a-3608d37877b0" providerId="ADAL" clId="{7F7B9607-7401-4715-942B-369028FE4DF7}" dt="2024-07-18T12:46:33.489" v="2825" actId="20577"/>
          <ac:spMkLst>
            <pc:docMk/>
            <pc:sldMk cId="559098657" sldId="267"/>
            <ac:spMk id="3" creationId="{E26D273A-0183-A086-A1D1-94E517423E52}"/>
          </ac:spMkLst>
        </pc:spChg>
        <pc:spChg chg="add mod">
          <ac:chgData name="Dhanalakshmi S" userId="91504401-57d8-4e19-824a-3608d37877b0" providerId="ADAL" clId="{7F7B9607-7401-4715-942B-369028FE4DF7}" dt="2024-07-03T11:22:04.864" v="1407" actId="20577"/>
          <ac:spMkLst>
            <pc:docMk/>
            <pc:sldMk cId="559098657" sldId="267"/>
            <ac:spMk id="8" creationId="{2B5DAAC6-203B-483E-C1F3-4D049005FA28}"/>
          </ac:spMkLst>
        </pc:spChg>
        <pc:spChg chg="add mod">
          <ac:chgData name="Dhanalakshmi S" userId="91504401-57d8-4e19-824a-3608d37877b0" providerId="ADAL" clId="{7F7B9607-7401-4715-942B-369028FE4DF7}" dt="2024-07-03T11:22:08.605" v="1409" actId="20577"/>
          <ac:spMkLst>
            <pc:docMk/>
            <pc:sldMk cId="559098657" sldId="267"/>
            <ac:spMk id="9" creationId="{3779464D-D68F-EDD4-C807-91A81DC84114}"/>
          </ac:spMkLst>
        </pc:spChg>
        <pc:picChg chg="add mod">
          <ac:chgData name="Dhanalakshmi S" userId="91504401-57d8-4e19-824a-3608d37877b0" providerId="ADAL" clId="{7F7B9607-7401-4715-942B-369028FE4DF7}" dt="2024-07-03T11:21:03.700" v="1361" actId="208"/>
          <ac:picMkLst>
            <pc:docMk/>
            <pc:sldMk cId="559098657" sldId="267"/>
            <ac:picMk id="5" creationId="{B0B2840C-FEBD-F082-323D-02950B7DC6C2}"/>
          </ac:picMkLst>
        </pc:picChg>
        <pc:picChg chg="add mod">
          <ac:chgData name="Dhanalakshmi S" userId="91504401-57d8-4e19-824a-3608d37877b0" providerId="ADAL" clId="{7F7B9607-7401-4715-942B-369028FE4DF7}" dt="2024-07-03T11:21:05.544" v="1362" actId="208"/>
          <ac:picMkLst>
            <pc:docMk/>
            <pc:sldMk cId="559098657" sldId="267"/>
            <ac:picMk id="7" creationId="{01D9792C-22C6-23C4-4DDB-685DC6340274}"/>
          </ac:picMkLst>
        </pc:picChg>
      </pc:sldChg>
      <pc:sldChg chg="addSp modSp new mod modAnim">
        <pc:chgData name="Dhanalakshmi S" userId="91504401-57d8-4e19-824a-3608d37877b0" providerId="ADAL" clId="{7F7B9607-7401-4715-942B-369028FE4DF7}" dt="2024-07-04T08:22:03.668" v="2704"/>
        <pc:sldMkLst>
          <pc:docMk/>
          <pc:sldMk cId="2861731458" sldId="268"/>
        </pc:sldMkLst>
        <pc:spChg chg="mod">
          <ac:chgData name="Dhanalakshmi S" userId="91504401-57d8-4e19-824a-3608d37877b0" providerId="ADAL" clId="{7F7B9607-7401-4715-942B-369028FE4DF7}" dt="2024-07-03T11:45:16.502" v="2027" actId="20577"/>
          <ac:spMkLst>
            <pc:docMk/>
            <pc:sldMk cId="2861731458" sldId="268"/>
            <ac:spMk id="2" creationId="{314DCE2D-ABA5-D145-4566-69E854A6C4CB}"/>
          </ac:spMkLst>
        </pc:spChg>
        <pc:graphicFrameChg chg="add mod modGraphic">
          <ac:chgData name="Dhanalakshmi S" userId="91504401-57d8-4e19-824a-3608d37877b0" providerId="ADAL" clId="{7F7B9607-7401-4715-942B-369028FE4DF7}" dt="2024-07-03T11:13:40.485" v="1216" actId="313"/>
          <ac:graphicFrameMkLst>
            <pc:docMk/>
            <pc:sldMk cId="2861731458" sldId="268"/>
            <ac:graphicFrameMk id="3" creationId="{C67614B3-8204-CB5C-13EA-541CC7D608EE}"/>
          </ac:graphicFrameMkLst>
        </pc:graphicFrameChg>
        <pc:picChg chg="add mod">
          <ac:chgData name="Dhanalakshmi S" userId="91504401-57d8-4e19-824a-3608d37877b0" providerId="ADAL" clId="{7F7B9607-7401-4715-942B-369028FE4DF7}" dt="2024-07-03T11:47:32.017" v="2063" actId="1076"/>
          <ac:picMkLst>
            <pc:docMk/>
            <pc:sldMk cId="2861731458" sldId="268"/>
            <ac:picMk id="4" creationId="{1D9DBA18-50CB-33B7-48A7-02CC7988ECB1}"/>
          </ac:picMkLst>
        </pc:picChg>
      </pc:sldChg>
      <pc:sldChg chg="addSp modSp new mod modAnim">
        <pc:chgData name="Dhanalakshmi S" userId="91504401-57d8-4e19-824a-3608d37877b0" providerId="ADAL" clId="{7F7B9607-7401-4715-942B-369028FE4DF7}" dt="2024-07-18T10:10:41.858" v="2821"/>
        <pc:sldMkLst>
          <pc:docMk/>
          <pc:sldMk cId="3757048695" sldId="269"/>
        </pc:sldMkLst>
        <pc:spChg chg="mod">
          <ac:chgData name="Dhanalakshmi S" userId="91504401-57d8-4e19-824a-3608d37877b0" providerId="ADAL" clId="{7F7B9607-7401-4715-942B-369028FE4DF7}" dt="2024-07-18T10:10:41.858" v="2821"/>
          <ac:spMkLst>
            <pc:docMk/>
            <pc:sldMk cId="3757048695" sldId="269"/>
            <ac:spMk id="2" creationId="{CFCB23F0-CEAF-66A2-8C7A-7F69A197E17F}"/>
          </ac:spMkLst>
        </pc:spChg>
        <pc:spChg chg="add mod">
          <ac:chgData name="Dhanalakshmi S" userId="91504401-57d8-4e19-824a-3608d37877b0" providerId="ADAL" clId="{7F7B9607-7401-4715-942B-369028FE4DF7}" dt="2024-07-03T11:25:20.585" v="1523" actId="403"/>
          <ac:spMkLst>
            <pc:docMk/>
            <pc:sldMk cId="3757048695" sldId="269"/>
            <ac:spMk id="3" creationId="{78D0AC4E-D686-EFA3-017B-93F868EA0957}"/>
          </ac:spMkLst>
        </pc:spChg>
        <pc:spChg chg="add mod">
          <ac:chgData name="Dhanalakshmi S" userId="91504401-57d8-4e19-824a-3608d37877b0" providerId="ADAL" clId="{7F7B9607-7401-4715-942B-369028FE4DF7}" dt="2024-07-03T11:26:23.068" v="1556" actId="1076"/>
          <ac:spMkLst>
            <pc:docMk/>
            <pc:sldMk cId="3757048695" sldId="269"/>
            <ac:spMk id="4" creationId="{38199615-1CBE-96F2-77A2-A8E53D410C28}"/>
          </ac:spMkLst>
        </pc:spChg>
        <pc:spChg chg="add mod">
          <ac:chgData name="Dhanalakshmi S" userId="91504401-57d8-4e19-824a-3608d37877b0" providerId="ADAL" clId="{7F7B9607-7401-4715-942B-369028FE4DF7}" dt="2024-07-03T11:26:34.513" v="1559" actId="207"/>
          <ac:spMkLst>
            <pc:docMk/>
            <pc:sldMk cId="3757048695" sldId="269"/>
            <ac:spMk id="5" creationId="{A6310DCD-BD82-44DC-6C3A-2854761738AF}"/>
          </ac:spMkLst>
        </pc:spChg>
        <pc:spChg chg="add mod">
          <ac:chgData name="Dhanalakshmi S" userId="91504401-57d8-4e19-824a-3608d37877b0" providerId="ADAL" clId="{7F7B9607-7401-4715-942B-369028FE4DF7}" dt="2024-07-03T11:28:35.158" v="1575" actId="1076"/>
          <ac:spMkLst>
            <pc:docMk/>
            <pc:sldMk cId="3757048695" sldId="269"/>
            <ac:spMk id="8" creationId="{876D756F-6051-8841-72A1-019C86B38BDD}"/>
          </ac:spMkLst>
        </pc:spChg>
        <pc:spChg chg="add">
          <ac:chgData name="Dhanalakshmi S" userId="91504401-57d8-4e19-824a-3608d37877b0" providerId="ADAL" clId="{7F7B9607-7401-4715-942B-369028FE4DF7}" dt="2024-07-03T11:29:19.285" v="1580" actId="11529"/>
          <ac:spMkLst>
            <pc:docMk/>
            <pc:sldMk cId="3757048695" sldId="269"/>
            <ac:spMk id="11" creationId="{1A9F3049-1186-AA3B-3135-9B7E6007F983}"/>
          </ac:spMkLst>
        </pc:spChg>
        <pc:spChg chg="add mod">
          <ac:chgData name="Dhanalakshmi S" userId="91504401-57d8-4e19-824a-3608d37877b0" providerId="ADAL" clId="{7F7B9607-7401-4715-942B-369028FE4DF7}" dt="2024-07-03T11:29:28.278" v="1584" actId="20577"/>
          <ac:spMkLst>
            <pc:docMk/>
            <pc:sldMk cId="3757048695" sldId="269"/>
            <ac:spMk id="12" creationId="{AB695082-8AAA-93D2-08D8-E7874F3CD1D7}"/>
          </ac:spMkLst>
        </pc:spChg>
        <pc:picChg chg="add mod">
          <ac:chgData name="Dhanalakshmi S" userId="91504401-57d8-4e19-824a-3608d37877b0" providerId="ADAL" clId="{7F7B9607-7401-4715-942B-369028FE4DF7}" dt="2024-07-03T11:28:08.075" v="1568" actId="1076"/>
          <ac:picMkLst>
            <pc:docMk/>
            <pc:sldMk cId="3757048695" sldId="269"/>
            <ac:picMk id="7" creationId="{345DA0CC-E2B6-63E1-3BD9-29C0F46B1A6E}"/>
          </ac:picMkLst>
        </pc:picChg>
        <pc:picChg chg="add mod modCrop">
          <ac:chgData name="Dhanalakshmi S" userId="91504401-57d8-4e19-824a-3608d37877b0" providerId="ADAL" clId="{7F7B9607-7401-4715-942B-369028FE4DF7}" dt="2024-07-03T11:29:14.032" v="1579" actId="1076"/>
          <ac:picMkLst>
            <pc:docMk/>
            <pc:sldMk cId="3757048695" sldId="269"/>
            <ac:picMk id="10" creationId="{DAA68D78-FBDF-C88C-58A2-1CDFD1680BB0}"/>
          </ac:picMkLst>
        </pc:picChg>
      </pc:sldChg>
      <pc:sldChg chg="addSp delSp modSp new mod modAnim">
        <pc:chgData name="Dhanalakshmi S" userId="91504401-57d8-4e19-824a-3608d37877b0" providerId="ADAL" clId="{7F7B9607-7401-4715-942B-369028FE4DF7}" dt="2024-07-18T10:10:41.858" v="2821"/>
        <pc:sldMkLst>
          <pc:docMk/>
          <pc:sldMk cId="3365399541" sldId="270"/>
        </pc:sldMkLst>
        <pc:spChg chg="del">
          <ac:chgData name="Dhanalakshmi S" userId="91504401-57d8-4e19-824a-3608d37877b0" providerId="ADAL" clId="{7F7B9607-7401-4715-942B-369028FE4DF7}" dt="2024-07-03T11:29:39.225" v="1586" actId="478"/>
          <ac:spMkLst>
            <pc:docMk/>
            <pc:sldMk cId="3365399541" sldId="270"/>
            <ac:spMk id="2" creationId="{1E72EEF6-606A-273A-56D9-0BB3209C3227}"/>
          </ac:spMkLst>
        </pc:spChg>
        <pc:spChg chg="add mod">
          <ac:chgData name="Dhanalakshmi S" userId="91504401-57d8-4e19-824a-3608d37877b0" providerId="ADAL" clId="{7F7B9607-7401-4715-942B-369028FE4DF7}" dt="2024-07-18T10:10:41.858" v="2821"/>
          <ac:spMkLst>
            <pc:docMk/>
            <pc:sldMk cId="3365399541" sldId="270"/>
            <ac:spMk id="3" creationId="{E6F950D8-37D5-70D8-DCFB-417A57E8EFBF}"/>
          </ac:spMkLst>
        </pc:spChg>
        <pc:spChg chg="add mod">
          <ac:chgData name="Dhanalakshmi S" userId="91504401-57d8-4e19-824a-3608d37877b0" providerId="ADAL" clId="{7F7B9607-7401-4715-942B-369028FE4DF7}" dt="2024-07-04T08:25:59.693" v="2725" actId="14100"/>
          <ac:spMkLst>
            <pc:docMk/>
            <pc:sldMk cId="3365399541" sldId="270"/>
            <ac:spMk id="4" creationId="{6B1A66C5-28BE-7307-97B3-CE2A4F01E09E}"/>
          </ac:spMkLst>
        </pc:spChg>
        <pc:spChg chg="add mod">
          <ac:chgData name="Dhanalakshmi S" userId="91504401-57d8-4e19-824a-3608d37877b0" providerId="ADAL" clId="{7F7B9607-7401-4715-942B-369028FE4DF7}" dt="2024-07-03T11:55:52.133" v="2444" actId="1076"/>
          <ac:spMkLst>
            <pc:docMk/>
            <pc:sldMk cId="3365399541" sldId="270"/>
            <ac:spMk id="7" creationId="{C412DB2B-F566-9A96-3984-9782B25EB54F}"/>
          </ac:spMkLst>
        </pc:spChg>
        <pc:spChg chg="add mod">
          <ac:chgData name="Dhanalakshmi S" userId="91504401-57d8-4e19-824a-3608d37877b0" providerId="ADAL" clId="{7F7B9607-7401-4715-942B-369028FE4DF7}" dt="2024-07-03T11:55:52.133" v="2444" actId="1076"/>
          <ac:spMkLst>
            <pc:docMk/>
            <pc:sldMk cId="3365399541" sldId="270"/>
            <ac:spMk id="8" creationId="{94C5891A-61AE-750D-EBA4-5A4B1B48FA6D}"/>
          </ac:spMkLst>
        </pc:spChg>
        <pc:picChg chg="add mod">
          <ac:chgData name="Dhanalakshmi S" userId="91504401-57d8-4e19-824a-3608d37877b0" providerId="ADAL" clId="{7F7B9607-7401-4715-942B-369028FE4DF7}" dt="2024-07-03T11:55:52.133" v="2444" actId="1076"/>
          <ac:picMkLst>
            <pc:docMk/>
            <pc:sldMk cId="3365399541" sldId="270"/>
            <ac:picMk id="6" creationId="{71047A8D-4297-6722-0751-304829AAAC55}"/>
          </ac:picMkLst>
        </pc:picChg>
      </pc:sldChg>
      <pc:sldChg chg="addSp modSp new mod modAnim">
        <pc:chgData name="Dhanalakshmi S" userId="91504401-57d8-4e19-824a-3608d37877b0" providerId="ADAL" clId="{7F7B9607-7401-4715-942B-369028FE4DF7}" dt="2024-07-18T10:10:41.858" v="2821"/>
        <pc:sldMkLst>
          <pc:docMk/>
          <pc:sldMk cId="2242119249" sldId="271"/>
        </pc:sldMkLst>
        <pc:spChg chg="mod">
          <ac:chgData name="Dhanalakshmi S" userId="91504401-57d8-4e19-824a-3608d37877b0" providerId="ADAL" clId="{7F7B9607-7401-4715-942B-369028FE4DF7}" dt="2024-07-18T10:10:41.858" v="2821"/>
          <ac:spMkLst>
            <pc:docMk/>
            <pc:sldMk cId="2242119249" sldId="271"/>
            <ac:spMk id="2" creationId="{92A3809A-18C1-2703-A382-AB523518FB02}"/>
          </ac:spMkLst>
        </pc:spChg>
        <pc:graphicFrameChg chg="add mod modGraphic">
          <ac:chgData name="Dhanalakshmi S" userId="91504401-57d8-4e19-824a-3608d37877b0" providerId="ADAL" clId="{7F7B9607-7401-4715-942B-369028FE4DF7}" dt="2024-07-18T10:10:41.858" v="2821"/>
          <ac:graphicFrameMkLst>
            <pc:docMk/>
            <pc:sldMk cId="2242119249" sldId="271"/>
            <ac:graphicFrameMk id="3" creationId="{F6291F50-EE27-4495-ABE7-0CAF548EE53B}"/>
          </ac:graphicFrameMkLst>
        </pc:graphicFrameChg>
        <pc:picChg chg="add mod">
          <ac:chgData name="Dhanalakshmi S" userId="91504401-57d8-4e19-824a-3608d37877b0" providerId="ADAL" clId="{7F7B9607-7401-4715-942B-369028FE4DF7}" dt="2024-07-04T11:55:22.606" v="2817" actId="1076"/>
          <ac:picMkLst>
            <pc:docMk/>
            <pc:sldMk cId="2242119249" sldId="271"/>
            <ac:picMk id="5122" creationId="{9E8ACA09-066B-6D75-D41D-DAF061A20EE3}"/>
          </ac:picMkLst>
        </pc:picChg>
      </pc:sldChg>
      <pc:sldChg chg="addSp delSp modSp new mod modAnim">
        <pc:chgData name="Dhanalakshmi S" userId="91504401-57d8-4e19-824a-3608d37877b0" providerId="ADAL" clId="{7F7B9607-7401-4715-942B-369028FE4DF7}" dt="2024-07-18T12:46:23.924" v="2823" actId="20577"/>
        <pc:sldMkLst>
          <pc:docMk/>
          <pc:sldMk cId="2480623808" sldId="272"/>
        </pc:sldMkLst>
        <pc:spChg chg="del">
          <ac:chgData name="Dhanalakshmi S" userId="91504401-57d8-4e19-824a-3608d37877b0" providerId="ADAL" clId="{7F7B9607-7401-4715-942B-369028FE4DF7}" dt="2024-07-03T11:44:56.187" v="1995" actId="478"/>
          <ac:spMkLst>
            <pc:docMk/>
            <pc:sldMk cId="2480623808" sldId="272"/>
            <ac:spMk id="2" creationId="{875599F9-9654-B3F8-14AD-C9A9BEDE0142}"/>
          </ac:spMkLst>
        </pc:spChg>
        <pc:spChg chg="add mod">
          <ac:chgData name="Dhanalakshmi S" userId="91504401-57d8-4e19-824a-3608d37877b0" providerId="ADAL" clId="{7F7B9607-7401-4715-942B-369028FE4DF7}" dt="2024-07-18T12:46:23.924" v="2823" actId="20577"/>
          <ac:spMkLst>
            <pc:docMk/>
            <pc:sldMk cId="2480623808" sldId="272"/>
            <ac:spMk id="3" creationId="{0A45F4EF-8AE2-0E0C-E123-DB0DA40C48C9}"/>
          </ac:spMkLst>
        </pc:spChg>
        <pc:graphicFrameChg chg="add mod modGraphic">
          <ac:chgData name="Dhanalakshmi S" userId="91504401-57d8-4e19-824a-3608d37877b0" providerId="ADAL" clId="{7F7B9607-7401-4715-942B-369028FE4DF7}" dt="2024-07-03T11:52:23.398" v="2386" actId="14100"/>
          <ac:graphicFrameMkLst>
            <pc:docMk/>
            <pc:sldMk cId="2480623808" sldId="272"/>
            <ac:graphicFrameMk id="5" creationId="{0366C681-CC8C-49D3-6758-82F26384032C}"/>
          </ac:graphicFrameMkLst>
        </pc:graphicFrameChg>
        <pc:picChg chg="add mod">
          <ac:chgData name="Dhanalakshmi S" userId="91504401-57d8-4e19-824a-3608d37877b0" providerId="ADAL" clId="{7F7B9607-7401-4715-942B-369028FE4DF7}" dt="2024-07-03T11:47:25.170" v="2061"/>
          <ac:picMkLst>
            <pc:docMk/>
            <pc:sldMk cId="2480623808" sldId="272"/>
            <ac:picMk id="4" creationId="{65006285-4054-A448-EFAB-1B01CCD042A2}"/>
          </ac:picMkLst>
        </pc:picChg>
      </pc:sldChg>
      <pc:sldChg chg="addSp delSp modSp new mod modAnim">
        <pc:chgData name="Dhanalakshmi S" userId="91504401-57d8-4e19-824a-3608d37877b0" providerId="ADAL" clId="{7F7B9607-7401-4715-942B-369028FE4DF7}" dt="2024-07-19T11:31:49.065" v="2827" actId="20577"/>
        <pc:sldMkLst>
          <pc:docMk/>
          <pc:sldMk cId="783125394" sldId="273"/>
        </pc:sldMkLst>
        <pc:spChg chg="mod">
          <ac:chgData name="Dhanalakshmi S" userId="91504401-57d8-4e19-824a-3608d37877b0" providerId="ADAL" clId="{7F7B9607-7401-4715-942B-369028FE4DF7}" dt="2024-07-18T12:46:13.037" v="2822" actId="20577"/>
          <ac:spMkLst>
            <pc:docMk/>
            <pc:sldMk cId="783125394" sldId="273"/>
            <ac:spMk id="2" creationId="{73BF0028-7F53-B48E-D8EA-1BA49D60BDB7}"/>
          </ac:spMkLst>
        </pc:spChg>
        <pc:spChg chg="add del">
          <ac:chgData name="Dhanalakshmi S" userId="91504401-57d8-4e19-824a-3608d37877b0" providerId="ADAL" clId="{7F7B9607-7401-4715-942B-369028FE4DF7}" dt="2024-07-04T08:01:37.441" v="2498" actId="478"/>
          <ac:spMkLst>
            <pc:docMk/>
            <pc:sldMk cId="783125394" sldId="273"/>
            <ac:spMk id="3" creationId="{9941BAF9-C52C-AE7D-C2EB-B059849EE63F}"/>
          </ac:spMkLst>
        </pc:spChg>
        <pc:spChg chg="add mod">
          <ac:chgData name="Dhanalakshmi S" userId="91504401-57d8-4e19-824a-3608d37877b0" providerId="ADAL" clId="{7F7B9607-7401-4715-942B-369028FE4DF7}" dt="2024-07-19T11:31:49.065" v="2827" actId="20577"/>
          <ac:spMkLst>
            <pc:docMk/>
            <pc:sldMk cId="783125394" sldId="273"/>
            <ac:spMk id="4" creationId="{856B121E-5828-F35E-DC7F-AAD7ED7D67AE}"/>
          </ac:spMkLst>
        </pc:spChg>
        <pc:picChg chg="add mod">
          <ac:chgData name="Dhanalakshmi S" userId="91504401-57d8-4e19-824a-3608d37877b0" providerId="ADAL" clId="{7F7B9607-7401-4715-942B-369028FE4DF7}" dt="2024-07-04T08:00:49.861" v="2493" actId="1076"/>
          <ac:picMkLst>
            <pc:docMk/>
            <pc:sldMk cId="783125394" sldId="273"/>
            <ac:picMk id="1026" creationId="{44F47E2F-2FAB-A25D-A030-65B201426EA0}"/>
          </ac:picMkLst>
        </pc:picChg>
        <pc:picChg chg="add mod">
          <ac:chgData name="Dhanalakshmi S" userId="91504401-57d8-4e19-824a-3608d37877b0" providerId="ADAL" clId="{7F7B9607-7401-4715-942B-369028FE4DF7}" dt="2024-07-04T08:01:46.024" v="2501" actId="1076"/>
          <ac:picMkLst>
            <pc:docMk/>
            <pc:sldMk cId="783125394" sldId="273"/>
            <ac:picMk id="1028" creationId="{148A565F-0E8F-29DB-5223-4B6965FE6E8F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6D2F36-9644-494D-8EC5-E407DF646BE0}" type="doc">
      <dgm:prSet loTypeId="urn:microsoft.com/office/officeart/2005/8/layout/vList2" loCatId="list" qsTypeId="urn:microsoft.com/office/officeart/2005/8/quickstyle/3d3" qsCatId="3D" csTypeId="urn:microsoft.com/office/officeart/2005/8/colors/accent6_5" csCatId="accent6" phldr="1"/>
      <dgm:spPr/>
      <dgm:t>
        <a:bodyPr/>
        <a:lstStyle/>
        <a:p>
          <a:endParaRPr lang="en-IN"/>
        </a:p>
      </dgm:t>
    </dgm:pt>
    <dgm:pt modelId="{6D7CBFA7-24FD-4AC5-B27B-F220F62DBD27}">
      <dgm:prSet phldrT="[Text]"/>
      <dgm:spPr/>
      <dgm:t>
        <a:bodyPr/>
        <a:lstStyle/>
        <a:p>
          <a:r>
            <a:rPr lang="en-US" dirty="0"/>
            <a:t>Easy view</a:t>
          </a:r>
          <a:endParaRPr lang="en-IN" dirty="0"/>
        </a:p>
      </dgm:t>
    </dgm:pt>
    <dgm:pt modelId="{7E25BDCA-96A2-488F-9273-B0B4E4B0E5C2}" type="parTrans" cxnId="{64AE24E2-4A90-44BA-B201-70E894B6AFD6}">
      <dgm:prSet/>
      <dgm:spPr/>
      <dgm:t>
        <a:bodyPr/>
        <a:lstStyle/>
        <a:p>
          <a:endParaRPr lang="en-IN"/>
        </a:p>
      </dgm:t>
    </dgm:pt>
    <dgm:pt modelId="{1B378173-0623-459D-9F3C-3679EFD75C22}" type="sibTrans" cxnId="{64AE24E2-4A90-44BA-B201-70E894B6AFD6}">
      <dgm:prSet/>
      <dgm:spPr/>
      <dgm:t>
        <a:bodyPr/>
        <a:lstStyle/>
        <a:p>
          <a:endParaRPr lang="en-IN"/>
        </a:p>
      </dgm:t>
    </dgm:pt>
    <dgm:pt modelId="{74595EF1-BEAA-4480-873C-199B84D67692}">
      <dgm:prSet phldrT="[Text]"/>
      <dgm:spPr/>
      <dgm:t>
        <a:bodyPr/>
        <a:lstStyle/>
        <a:p>
          <a:r>
            <a:rPr lang="en-US" dirty="0"/>
            <a:t>Bills sorting based on due dates will ease to clear the bills in FIFO basis</a:t>
          </a:r>
          <a:endParaRPr lang="en-IN" dirty="0"/>
        </a:p>
      </dgm:t>
    </dgm:pt>
    <dgm:pt modelId="{BB03ACED-CF05-4A25-BB73-5D68794B48FA}" type="parTrans" cxnId="{880758F5-F1D1-4DBF-8546-266FDF3A0FDB}">
      <dgm:prSet/>
      <dgm:spPr/>
      <dgm:t>
        <a:bodyPr/>
        <a:lstStyle/>
        <a:p>
          <a:endParaRPr lang="en-IN"/>
        </a:p>
      </dgm:t>
    </dgm:pt>
    <dgm:pt modelId="{661B9C9B-AB5F-467B-B886-1CA963B4F484}" type="sibTrans" cxnId="{880758F5-F1D1-4DBF-8546-266FDF3A0FDB}">
      <dgm:prSet/>
      <dgm:spPr/>
      <dgm:t>
        <a:bodyPr/>
        <a:lstStyle/>
        <a:p>
          <a:endParaRPr lang="en-IN"/>
        </a:p>
      </dgm:t>
    </dgm:pt>
    <dgm:pt modelId="{26DB5500-D682-44E6-8E5D-AB2FB73D1456}">
      <dgm:prSet phldrT="[Text]"/>
      <dgm:spPr/>
      <dgm:t>
        <a:bodyPr/>
        <a:lstStyle/>
        <a:p>
          <a:r>
            <a:rPr lang="en-US" dirty="0"/>
            <a:t>Avoid interest on late payments</a:t>
          </a:r>
          <a:endParaRPr lang="en-IN" dirty="0"/>
        </a:p>
      </dgm:t>
    </dgm:pt>
    <dgm:pt modelId="{15FB02B2-80BC-45D2-94DC-16FEBF5A77FB}" type="parTrans" cxnId="{CE3990BC-6EC9-4EEF-BC54-B560BDC06287}">
      <dgm:prSet/>
      <dgm:spPr/>
      <dgm:t>
        <a:bodyPr/>
        <a:lstStyle/>
        <a:p>
          <a:endParaRPr lang="en-IN"/>
        </a:p>
      </dgm:t>
    </dgm:pt>
    <dgm:pt modelId="{5084E4AE-ADF3-453A-A77C-9A2BA11FD921}" type="sibTrans" cxnId="{CE3990BC-6EC9-4EEF-BC54-B560BDC06287}">
      <dgm:prSet/>
      <dgm:spPr/>
      <dgm:t>
        <a:bodyPr/>
        <a:lstStyle/>
        <a:p>
          <a:endParaRPr lang="en-IN"/>
        </a:p>
      </dgm:t>
    </dgm:pt>
    <dgm:pt modelId="{2B03FBE8-B449-4FCF-B18C-075DE06608AC}">
      <dgm:prSet phldrT="[Text]"/>
      <dgm:spPr/>
      <dgm:t>
        <a:bodyPr/>
        <a:lstStyle/>
        <a:p>
          <a:r>
            <a:rPr lang="en-US" dirty="0"/>
            <a:t>Helps businesses to avoid interest charged by suppliers on the late payments</a:t>
          </a:r>
          <a:endParaRPr lang="en-IN" dirty="0"/>
        </a:p>
      </dgm:t>
    </dgm:pt>
    <dgm:pt modelId="{F8A00365-CA3D-40C1-8536-F4D2214E8575}" type="parTrans" cxnId="{24387776-542C-4C06-84E1-85B4B7461043}">
      <dgm:prSet/>
      <dgm:spPr/>
      <dgm:t>
        <a:bodyPr/>
        <a:lstStyle/>
        <a:p>
          <a:endParaRPr lang="en-IN"/>
        </a:p>
      </dgm:t>
    </dgm:pt>
    <dgm:pt modelId="{3026CC31-38D4-407B-BABB-F90FC32645F6}" type="sibTrans" cxnId="{24387776-542C-4C06-84E1-85B4B7461043}">
      <dgm:prSet/>
      <dgm:spPr/>
      <dgm:t>
        <a:bodyPr/>
        <a:lstStyle/>
        <a:p>
          <a:endParaRPr lang="en-IN"/>
        </a:p>
      </dgm:t>
    </dgm:pt>
    <dgm:pt modelId="{EF7B9856-A345-4F91-AA64-E3B56F7E6A31}">
      <dgm:prSet phldrT="[Text]"/>
      <dgm:spPr/>
      <dgm:t>
        <a:bodyPr/>
        <a:lstStyle/>
        <a:p>
          <a:r>
            <a:rPr lang="en-US" dirty="0"/>
            <a:t>To avoid late fee</a:t>
          </a:r>
          <a:endParaRPr lang="en-IN" dirty="0"/>
        </a:p>
      </dgm:t>
    </dgm:pt>
    <dgm:pt modelId="{E8D1D0BC-627A-4AB7-84E7-006ECA99FA30}" type="parTrans" cxnId="{8D1DDAA1-EB65-4132-BE69-5B492040FD48}">
      <dgm:prSet/>
      <dgm:spPr/>
      <dgm:t>
        <a:bodyPr/>
        <a:lstStyle/>
        <a:p>
          <a:endParaRPr lang="en-IN"/>
        </a:p>
      </dgm:t>
    </dgm:pt>
    <dgm:pt modelId="{33544C0C-6B41-4CE6-8A27-90D3951AF6D8}" type="sibTrans" cxnId="{8D1DDAA1-EB65-4132-BE69-5B492040FD48}">
      <dgm:prSet/>
      <dgm:spPr/>
      <dgm:t>
        <a:bodyPr/>
        <a:lstStyle/>
        <a:p>
          <a:endParaRPr lang="en-IN"/>
        </a:p>
      </dgm:t>
    </dgm:pt>
    <dgm:pt modelId="{37E0ECDA-22BE-4BE5-8833-2721D815CA0C}">
      <dgm:prSet phldrT="[Text]"/>
      <dgm:spPr/>
      <dgm:t>
        <a:bodyPr/>
        <a:lstStyle/>
        <a:p>
          <a:r>
            <a:rPr lang="en-US" dirty="0"/>
            <a:t>If the due dates are missed especially for MSME, the late fee or penalty is levied. This feature helps in prioritizing the payments</a:t>
          </a:r>
          <a:endParaRPr lang="en-IN" dirty="0"/>
        </a:p>
      </dgm:t>
    </dgm:pt>
    <dgm:pt modelId="{B6B766BE-45D0-44AE-B9E7-0FF3A7EC2697}" type="parTrans" cxnId="{FE1ACC8E-641F-496C-9B2E-9BDDCC3768ED}">
      <dgm:prSet/>
      <dgm:spPr/>
      <dgm:t>
        <a:bodyPr/>
        <a:lstStyle/>
        <a:p>
          <a:endParaRPr lang="en-IN"/>
        </a:p>
      </dgm:t>
    </dgm:pt>
    <dgm:pt modelId="{C53E7890-A442-4BB4-BDE8-0D66E2403284}" type="sibTrans" cxnId="{FE1ACC8E-641F-496C-9B2E-9BDDCC3768ED}">
      <dgm:prSet/>
      <dgm:spPr/>
      <dgm:t>
        <a:bodyPr/>
        <a:lstStyle/>
        <a:p>
          <a:endParaRPr lang="en-IN"/>
        </a:p>
      </dgm:t>
    </dgm:pt>
    <dgm:pt modelId="{25E53906-0D4B-4A84-AFA8-B7ECC4E7D443}" type="pres">
      <dgm:prSet presAssocID="{BB6D2F36-9644-494D-8EC5-E407DF646BE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D6E0906-6E6F-4ED6-8CA5-52A54D783383}" type="pres">
      <dgm:prSet presAssocID="{6D7CBFA7-24FD-4AC5-B27B-F220F62DBD2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54B5F5-D276-4A2F-8E36-2AAB23621FA4}" type="pres">
      <dgm:prSet presAssocID="{6D7CBFA7-24FD-4AC5-B27B-F220F62DBD27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2C50F6-0BBC-4663-81F4-F9258623A454}" type="pres">
      <dgm:prSet presAssocID="{26DB5500-D682-44E6-8E5D-AB2FB73D145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45AB2E-7DCE-4488-BFC3-5B0DD1B85398}" type="pres">
      <dgm:prSet presAssocID="{26DB5500-D682-44E6-8E5D-AB2FB73D1456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53ECD4-17EA-493C-AE8C-C382A8DD333C}" type="pres">
      <dgm:prSet presAssocID="{EF7B9856-A345-4F91-AA64-E3B56F7E6A3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4C2EA7-C477-4671-B408-C33F57E20006}" type="pres">
      <dgm:prSet presAssocID="{EF7B9856-A345-4F91-AA64-E3B56F7E6A31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27A201-30BC-4D84-99F2-3771079B4A23}" type="presOf" srcId="{37E0ECDA-22BE-4BE5-8833-2721D815CA0C}" destId="{594C2EA7-C477-4671-B408-C33F57E20006}" srcOrd="0" destOrd="0" presId="urn:microsoft.com/office/officeart/2005/8/layout/vList2"/>
    <dgm:cxn modelId="{17D229B6-EC1E-4722-815A-E183A07017AE}" type="presOf" srcId="{2B03FBE8-B449-4FCF-B18C-075DE06608AC}" destId="{7345AB2E-7DCE-4488-BFC3-5B0DD1B85398}" srcOrd="0" destOrd="0" presId="urn:microsoft.com/office/officeart/2005/8/layout/vList2"/>
    <dgm:cxn modelId="{880758F5-F1D1-4DBF-8546-266FDF3A0FDB}" srcId="{6D7CBFA7-24FD-4AC5-B27B-F220F62DBD27}" destId="{74595EF1-BEAA-4480-873C-199B84D67692}" srcOrd="0" destOrd="0" parTransId="{BB03ACED-CF05-4A25-BB73-5D68794B48FA}" sibTransId="{661B9C9B-AB5F-467B-B886-1CA963B4F484}"/>
    <dgm:cxn modelId="{110618F4-2AE4-4A1D-B268-24E9E299F5D1}" type="presOf" srcId="{BB6D2F36-9644-494D-8EC5-E407DF646BE0}" destId="{25E53906-0D4B-4A84-AFA8-B7ECC4E7D443}" srcOrd="0" destOrd="0" presId="urn:microsoft.com/office/officeart/2005/8/layout/vList2"/>
    <dgm:cxn modelId="{8D1DDAA1-EB65-4132-BE69-5B492040FD48}" srcId="{BB6D2F36-9644-494D-8EC5-E407DF646BE0}" destId="{EF7B9856-A345-4F91-AA64-E3B56F7E6A31}" srcOrd="2" destOrd="0" parTransId="{E8D1D0BC-627A-4AB7-84E7-006ECA99FA30}" sibTransId="{33544C0C-6B41-4CE6-8A27-90D3951AF6D8}"/>
    <dgm:cxn modelId="{E94546B2-C025-494A-9685-422174F7D9D7}" type="presOf" srcId="{74595EF1-BEAA-4480-873C-199B84D67692}" destId="{DD54B5F5-D276-4A2F-8E36-2AAB23621FA4}" srcOrd="0" destOrd="0" presId="urn:microsoft.com/office/officeart/2005/8/layout/vList2"/>
    <dgm:cxn modelId="{FE1ACC8E-641F-496C-9B2E-9BDDCC3768ED}" srcId="{EF7B9856-A345-4F91-AA64-E3B56F7E6A31}" destId="{37E0ECDA-22BE-4BE5-8833-2721D815CA0C}" srcOrd="0" destOrd="0" parTransId="{B6B766BE-45D0-44AE-B9E7-0FF3A7EC2697}" sibTransId="{C53E7890-A442-4BB4-BDE8-0D66E2403284}"/>
    <dgm:cxn modelId="{D621036F-22EB-42E7-9B6A-988B2B3072B4}" type="presOf" srcId="{26DB5500-D682-44E6-8E5D-AB2FB73D1456}" destId="{1C2C50F6-0BBC-4663-81F4-F9258623A454}" srcOrd="0" destOrd="0" presId="urn:microsoft.com/office/officeart/2005/8/layout/vList2"/>
    <dgm:cxn modelId="{7829563E-B3FC-4F49-A3B0-860F216A62D0}" type="presOf" srcId="{EF7B9856-A345-4F91-AA64-E3B56F7E6A31}" destId="{7D53ECD4-17EA-493C-AE8C-C382A8DD333C}" srcOrd="0" destOrd="0" presId="urn:microsoft.com/office/officeart/2005/8/layout/vList2"/>
    <dgm:cxn modelId="{031AEB68-6B96-4AD1-B009-38FCB08A71E0}" type="presOf" srcId="{6D7CBFA7-24FD-4AC5-B27B-F220F62DBD27}" destId="{BD6E0906-6E6F-4ED6-8CA5-52A54D783383}" srcOrd="0" destOrd="0" presId="urn:microsoft.com/office/officeart/2005/8/layout/vList2"/>
    <dgm:cxn modelId="{64AE24E2-4A90-44BA-B201-70E894B6AFD6}" srcId="{BB6D2F36-9644-494D-8EC5-E407DF646BE0}" destId="{6D7CBFA7-24FD-4AC5-B27B-F220F62DBD27}" srcOrd="0" destOrd="0" parTransId="{7E25BDCA-96A2-488F-9273-B0B4E4B0E5C2}" sibTransId="{1B378173-0623-459D-9F3C-3679EFD75C22}"/>
    <dgm:cxn modelId="{24387776-542C-4C06-84E1-85B4B7461043}" srcId="{26DB5500-D682-44E6-8E5D-AB2FB73D1456}" destId="{2B03FBE8-B449-4FCF-B18C-075DE06608AC}" srcOrd="0" destOrd="0" parTransId="{F8A00365-CA3D-40C1-8536-F4D2214E8575}" sibTransId="{3026CC31-38D4-407B-BABB-F90FC32645F6}"/>
    <dgm:cxn modelId="{CE3990BC-6EC9-4EEF-BC54-B560BDC06287}" srcId="{BB6D2F36-9644-494D-8EC5-E407DF646BE0}" destId="{26DB5500-D682-44E6-8E5D-AB2FB73D1456}" srcOrd="1" destOrd="0" parTransId="{15FB02B2-80BC-45D2-94DC-16FEBF5A77FB}" sibTransId="{5084E4AE-ADF3-453A-A77C-9A2BA11FD921}"/>
    <dgm:cxn modelId="{55A96AE6-69E9-416E-A6F9-ECD82092F3EE}" type="presParOf" srcId="{25E53906-0D4B-4A84-AFA8-B7ECC4E7D443}" destId="{BD6E0906-6E6F-4ED6-8CA5-52A54D783383}" srcOrd="0" destOrd="0" presId="urn:microsoft.com/office/officeart/2005/8/layout/vList2"/>
    <dgm:cxn modelId="{4A019624-37F5-436D-98A3-41E6EE9A290F}" type="presParOf" srcId="{25E53906-0D4B-4A84-AFA8-B7ECC4E7D443}" destId="{DD54B5F5-D276-4A2F-8E36-2AAB23621FA4}" srcOrd="1" destOrd="0" presId="urn:microsoft.com/office/officeart/2005/8/layout/vList2"/>
    <dgm:cxn modelId="{A5AEF1C6-BE42-4A42-8A4D-1FC10EC24429}" type="presParOf" srcId="{25E53906-0D4B-4A84-AFA8-B7ECC4E7D443}" destId="{1C2C50F6-0BBC-4663-81F4-F9258623A454}" srcOrd="2" destOrd="0" presId="urn:microsoft.com/office/officeart/2005/8/layout/vList2"/>
    <dgm:cxn modelId="{11C6F47B-E87E-423D-850A-A5D30B0CCB17}" type="presParOf" srcId="{25E53906-0D4B-4A84-AFA8-B7ECC4E7D443}" destId="{7345AB2E-7DCE-4488-BFC3-5B0DD1B85398}" srcOrd="3" destOrd="0" presId="urn:microsoft.com/office/officeart/2005/8/layout/vList2"/>
    <dgm:cxn modelId="{2D7702E7-6933-4529-BC13-8E0097CEECD0}" type="presParOf" srcId="{25E53906-0D4B-4A84-AFA8-B7ECC4E7D443}" destId="{7D53ECD4-17EA-493C-AE8C-C382A8DD333C}" srcOrd="4" destOrd="0" presId="urn:microsoft.com/office/officeart/2005/8/layout/vList2"/>
    <dgm:cxn modelId="{8BE6D903-3F46-4DAD-9F36-B24468279730}" type="presParOf" srcId="{25E53906-0D4B-4A84-AFA8-B7ECC4E7D443}" destId="{594C2EA7-C477-4671-B408-C33F57E2000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001DB7-9DF8-43C9-8BF1-203A1BB8BAE5}" type="doc">
      <dgm:prSet loTypeId="urn:microsoft.com/office/officeart/2005/8/layout/list1" loCatId="list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C89EC511-D90C-4B54-A0CB-1DB2BBFE69B1}">
      <dgm:prSet phldrT="[Text]" custT="1"/>
      <dgm:spPr/>
      <dgm:t>
        <a:bodyPr/>
        <a:lstStyle/>
        <a:p>
          <a:r>
            <a:rPr lang="en-US" sz="2000" dirty="0"/>
            <a:t>When the data is migrated to TallyPrime Release 5.0, by default the sorting is set to “Default” behavior, which means bills will sort based on Bill name</a:t>
          </a:r>
          <a:endParaRPr lang="en-IN" sz="2000" dirty="0"/>
        </a:p>
      </dgm:t>
    </dgm:pt>
    <dgm:pt modelId="{F4B4BCD7-F584-4C5F-9760-01CDB8EA9C10}" type="parTrans" cxnId="{BF30E835-E10C-4ACE-A3D2-80D27D5234A6}">
      <dgm:prSet/>
      <dgm:spPr/>
      <dgm:t>
        <a:bodyPr/>
        <a:lstStyle/>
        <a:p>
          <a:endParaRPr lang="en-IN" sz="7200"/>
        </a:p>
      </dgm:t>
    </dgm:pt>
    <dgm:pt modelId="{06EF947D-3D0D-486E-B2B8-8D7EC093D6A4}" type="sibTrans" cxnId="{BF30E835-E10C-4ACE-A3D2-80D27D5234A6}">
      <dgm:prSet/>
      <dgm:spPr/>
      <dgm:t>
        <a:bodyPr/>
        <a:lstStyle/>
        <a:p>
          <a:endParaRPr lang="en-IN" sz="7200"/>
        </a:p>
      </dgm:t>
    </dgm:pt>
    <dgm:pt modelId="{C7462206-AF84-4933-87E0-8951063251C6}">
      <dgm:prSet phldrT="[Text]" custT="1"/>
      <dgm:spPr/>
      <dgm:t>
        <a:bodyPr/>
        <a:lstStyle/>
        <a:p>
          <a:r>
            <a:rPr lang="en-US" sz="2000" dirty="0"/>
            <a:t>Once configured in F1, it applies to all the companies</a:t>
          </a:r>
          <a:endParaRPr lang="en-IN" sz="2000" dirty="0"/>
        </a:p>
      </dgm:t>
    </dgm:pt>
    <dgm:pt modelId="{7F04DE0A-1054-4E14-804F-952C76FE74BB}" type="parTrans" cxnId="{5491D4E4-8B10-4925-97DE-290F3D1F0778}">
      <dgm:prSet/>
      <dgm:spPr/>
      <dgm:t>
        <a:bodyPr/>
        <a:lstStyle/>
        <a:p>
          <a:endParaRPr lang="en-IN" sz="7200"/>
        </a:p>
      </dgm:t>
    </dgm:pt>
    <dgm:pt modelId="{290319FE-C760-42BE-812F-897EF5FCA1EE}" type="sibTrans" cxnId="{5491D4E4-8B10-4925-97DE-290F3D1F0778}">
      <dgm:prSet/>
      <dgm:spPr/>
      <dgm:t>
        <a:bodyPr/>
        <a:lstStyle/>
        <a:p>
          <a:endParaRPr lang="en-IN" sz="7200"/>
        </a:p>
      </dgm:t>
    </dgm:pt>
    <dgm:pt modelId="{F32FFC72-657D-4A3E-862E-B6DC67EF8C87}" type="pres">
      <dgm:prSet presAssocID="{9B001DB7-9DF8-43C9-8BF1-203A1BB8BAE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CD43B36-FDAC-493A-9594-A114F70B1D3E}" type="pres">
      <dgm:prSet presAssocID="{C89EC511-D90C-4B54-A0CB-1DB2BBFE69B1}" presName="parentLin" presStyleCnt="0"/>
      <dgm:spPr/>
    </dgm:pt>
    <dgm:pt modelId="{12E22BC3-CE6B-4A19-9A13-AEA9703EAE0B}" type="pres">
      <dgm:prSet presAssocID="{C89EC511-D90C-4B54-A0CB-1DB2BBFE69B1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E27AE7ED-6DAC-4797-9EF1-AF069EF9E780}" type="pres">
      <dgm:prSet presAssocID="{C89EC511-D90C-4B54-A0CB-1DB2BBFE69B1}" presName="parentText" presStyleLbl="node1" presStyleIdx="0" presStyleCnt="2" custScaleX="12501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212C0B-B34F-4526-9218-E4A3E2417964}" type="pres">
      <dgm:prSet presAssocID="{C89EC511-D90C-4B54-A0CB-1DB2BBFE69B1}" presName="negativeSpace" presStyleCnt="0"/>
      <dgm:spPr/>
    </dgm:pt>
    <dgm:pt modelId="{2F8AFB0F-918A-4154-BFB7-0329CC2DA893}" type="pres">
      <dgm:prSet presAssocID="{C89EC511-D90C-4B54-A0CB-1DB2BBFE69B1}" presName="childText" presStyleLbl="conFgAcc1" presStyleIdx="0" presStyleCnt="2">
        <dgm:presLayoutVars>
          <dgm:bulletEnabled val="1"/>
        </dgm:presLayoutVars>
      </dgm:prSet>
      <dgm:spPr/>
    </dgm:pt>
    <dgm:pt modelId="{99DC2B72-53A7-4CDA-BF8C-C9298D841C56}" type="pres">
      <dgm:prSet presAssocID="{06EF947D-3D0D-486E-B2B8-8D7EC093D6A4}" presName="spaceBetweenRectangles" presStyleCnt="0"/>
      <dgm:spPr/>
    </dgm:pt>
    <dgm:pt modelId="{1D9840A7-F26E-4035-836E-A83B6006103D}" type="pres">
      <dgm:prSet presAssocID="{C7462206-AF84-4933-87E0-8951063251C6}" presName="parentLin" presStyleCnt="0"/>
      <dgm:spPr/>
    </dgm:pt>
    <dgm:pt modelId="{31EC1CB1-66FF-44E4-9780-9D04A827D7D2}" type="pres">
      <dgm:prSet presAssocID="{C7462206-AF84-4933-87E0-8951063251C6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7267268D-0372-46FF-9552-39EDAF7F6A2C}" type="pres">
      <dgm:prSet presAssocID="{C7462206-AF84-4933-87E0-8951063251C6}" presName="parentText" presStyleLbl="node1" presStyleIdx="1" presStyleCnt="2" custScaleX="12501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D5F243-CEE2-4EBC-B311-429A04A3170F}" type="pres">
      <dgm:prSet presAssocID="{C7462206-AF84-4933-87E0-8951063251C6}" presName="negativeSpace" presStyleCnt="0"/>
      <dgm:spPr/>
    </dgm:pt>
    <dgm:pt modelId="{5FF1FC9D-3B12-48AA-9CF8-384DB65CFDB7}" type="pres">
      <dgm:prSet presAssocID="{C7462206-AF84-4933-87E0-8951063251C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E93D98F-33AF-4162-8776-0D55C3A79718}" type="presOf" srcId="{C89EC511-D90C-4B54-A0CB-1DB2BBFE69B1}" destId="{12E22BC3-CE6B-4A19-9A13-AEA9703EAE0B}" srcOrd="0" destOrd="0" presId="urn:microsoft.com/office/officeart/2005/8/layout/list1"/>
    <dgm:cxn modelId="{282BDE52-8554-4505-BDD1-C8EB2F10DB31}" type="presOf" srcId="{C89EC511-D90C-4B54-A0CB-1DB2BBFE69B1}" destId="{E27AE7ED-6DAC-4797-9EF1-AF069EF9E780}" srcOrd="1" destOrd="0" presId="urn:microsoft.com/office/officeart/2005/8/layout/list1"/>
    <dgm:cxn modelId="{5491D4E4-8B10-4925-97DE-290F3D1F0778}" srcId="{9B001DB7-9DF8-43C9-8BF1-203A1BB8BAE5}" destId="{C7462206-AF84-4933-87E0-8951063251C6}" srcOrd="1" destOrd="0" parTransId="{7F04DE0A-1054-4E14-804F-952C76FE74BB}" sibTransId="{290319FE-C760-42BE-812F-897EF5FCA1EE}"/>
    <dgm:cxn modelId="{9C33F572-926A-470B-80CE-F12AA253F3EF}" type="presOf" srcId="{C7462206-AF84-4933-87E0-8951063251C6}" destId="{31EC1CB1-66FF-44E4-9780-9D04A827D7D2}" srcOrd="0" destOrd="0" presId="urn:microsoft.com/office/officeart/2005/8/layout/list1"/>
    <dgm:cxn modelId="{575A0052-E71B-4AB2-B8B1-FF73C515DE15}" type="presOf" srcId="{9B001DB7-9DF8-43C9-8BF1-203A1BB8BAE5}" destId="{F32FFC72-657D-4A3E-862E-B6DC67EF8C87}" srcOrd="0" destOrd="0" presId="urn:microsoft.com/office/officeart/2005/8/layout/list1"/>
    <dgm:cxn modelId="{EA4ECAAA-AA5E-4EC6-BA14-2EB078251E7C}" type="presOf" srcId="{C7462206-AF84-4933-87E0-8951063251C6}" destId="{7267268D-0372-46FF-9552-39EDAF7F6A2C}" srcOrd="1" destOrd="0" presId="urn:microsoft.com/office/officeart/2005/8/layout/list1"/>
    <dgm:cxn modelId="{BF30E835-E10C-4ACE-A3D2-80D27D5234A6}" srcId="{9B001DB7-9DF8-43C9-8BF1-203A1BB8BAE5}" destId="{C89EC511-D90C-4B54-A0CB-1DB2BBFE69B1}" srcOrd="0" destOrd="0" parTransId="{F4B4BCD7-F584-4C5F-9760-01CDB8EA9C10}" sibTransId="{06EF947D-3D0D-486E-B2B8-8D7EC093D6A4}"/>
    <dgm:cxn modelId="{150A60F3-2EE2-4513-A6C6-06BFCF274785}" type="presParOf" srcId="{F32FFC72-657D-4A3E-862E-B6DC67EF8C87}" destId="{CCD43B36-FDAC-493A-9594-A114F70B1D3E}" srcOrd="0" destOrd="0" presId="urn:microsoft.com/office/officeart/2005/8/layout/list1"/>
    <dgm:cxn modelId="{31080107-23FB-4CCB-B801-2A9848AB2652}" type="presParOf" srcId="{CCD43B36-FDAC-493A-9594-A114F70B1D3E}" destId="{12E22BC3-CE6B-4A19-9A13-AEA9703EAE0B}" srcOrd="0" destOrd="0" presId="urn:microsoft.com/office/officeart/2005/8/layout/list1"/>
    <dgm:cxn modelId="{6C62EE90-7CC2-48E9-8FB6-25DB8BD2DE6B}" type="presParOf" srcId="{CCD43B36-FDAC-493A-9594-A114F70B1D3E}" destId="{E27AE7ED-6DAC-4797-9EF1-AF069EF9E780}" srcOrd="1" destOrd="0" presId="urn:microsoft.com/office/officeart/2005/8/layout/list1"/>
    <dgm:cxn modelId="{0D2E52E6-83C3-4DAF-850F-4A50D898FEFF}" type="presParOf" srcId="{F32FFC72-657D-4A3E-862E-B6DC67EF8C87}" destId="{87212C0B-B34F-4526-9218-E4A3E2417964}" srcOrd="1" destOrd="0" presId="urn:microsoft.com/office/officeart/2005/8/layout/list1"/>
    <dgm:cxn modelId="{58CAE17C-9583-488B-9F89-3EDBDA3D28D3}" type="presParOf" srcId="{F32FFC72-657D-4A3E-862E-B6DC67EF8C87}" destId="{2F8AFB0F-918A-4154-BFB7-0329CC2DA893}" srcOrd="2" destOrd="0" presId="urn:microsoft.com/office/officeart/2005/8/layout/list1"/>
    <dgm:cxn modelId="{C7AE09F9-7779-45AA-B949-A5CB6BCC2D95}" type="presParOf" srcId="{F32FFC72-657D-4A3E-862E-B6DC67EF8C87}" destId="{99DC2B72-53A7-4CDA-BF8C-C9298D841C56}" srcOrd="3" destOrd="0" presId="urn:microsoft.com/office/officeart/2005/8/layout/list1"/>
    <dgm:cxn modelId="{6795397E-F746-456C-B3C3-47658BD350AD}" type="presParOf" srcId="{F32FFC72-657D-4A3E-862E-B6DC67EF8C87}" destId="{1D9840A7-F26E-4035-836E-A83B6006103D}" srcOrd="4" destOrd="0" presId="urn:microsoft.com/office/officeart/2005/8/layout/list1"/>
    <dgm:cxn modelId="{FE5D041B-B119-4846-A44F-11B11227AD1C}" type="presParOf" srcId="{1D9840A7-F26E-4035-836E-A83B6006103D}" destId="{31EC1CB1-66FF-44E4-9780-9D04A827D7D2}" srcOrd="0" destOrd="0" presId="urn:microsoft.com/office/officeart/2005/8/layout/list1"/>
    <dgm:cxn modelId="{12068038-BD25-4978-B979-B1F09938A0FE}" type="presParOf" srcId="{1D9840A7-F26E-4035-836E-A83B6006103D}" destId="{7267268D-0372-46FF-9552-39EDAF7F6A2C}" srcOrd="1" destOrd="0" presId="urn:microsoft.com/office/officeart/2005/8/layout/list1"/>
    <dgm:cxn modelId="{6BCCDD5F-0AB7-4978-80F2-DFF2B08D00DC}" type="presParOf" srcId="{F32FFC72-657D-4A3E-862E-B6DC67EF8C87}" destId="{DBD5F243-CEE2-4EBC-B311-429A04A3170F}" srcOrd="5" destOrd="0" presId="urn:microsoft.com/office/officeart/2005/8/layout/list1"/>
    <dgm:cxn modelId="{FC6BCC52-F09C-4B91-80D2-500692113C10}" type="presParOf" srcId="{F32FFC72-657D-4A3E-862E-B6DC67EF8C87}" destId="{5FF1FC9D-3B12-48AA-9CF8-384DB65CFDB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899080-5207-4A28-A9BB-F07B4DF52CD5}" type="doc">
      <dgm:prSet loTypeId="urn:microsoft.com/office/officeart/2008/layout/VerticalCurvedList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408B168F-F473-4209-8444-C9D0F8E12B6C}">
      <dgm:prSet phldrT="[Text]"/>
      <dgm:spPr/>
      <dgm:t>
        <a:bodyPr/>
        <a:lstStyle/>
        <a:p>
          <a:r>
            <a:rPr lang="en-US" dirty="0"/>
            <a:t>Stripe view is supported in Vouchers &amp; Reports </a:t>
          </a:r>
          <a:endParaRPr lang="en-IN" dirty="0"/>
        </a:p>
      </dgm:t>
    </dgm:pt>
    <dgm:pt modelId="{82F7D531-ED51-4391-BBAF-30C61469C1C4}" type="parTrans" cxnId="{0F1C8B5E-F15E-4766-A779-347FCF68C165}">
      <dgm:prSet/>
      <dgm:spPr/>
      <dgm:t>
        <a:bodyPr/>
        <a:lstStyle/>
        <a:p>
          <a:endParaRPr lang="en-IN"/>
        </a:p>
      </dgm:t>
    </dgm:pt>
    <dgm:pt modelId="{5B58DFB0-5723-48D8-AC74-63A1936C310D}" type="sibTrans" cxnId="{0F1C8B5E-F15E-4766-A779-347FCF68C165}">
      <dgm:prSet/>
      <dgm:spPr/>
      <dgm:t>
        <a:bodyPr/>
        <a:lstStyle/>
        <a:p>
          <a:endParaRPr lang="en-IN"/>
        </a:p>
      </dgm:t>
    </dgm:pt>
    <dgm:pt modelId="{88A3DD71-186E-4F97-ACED-A95B78254EB1}">
      <dgm:prSet phldrT="[Text]"/>
      <dgm:spPr/>
      <dgm:t>
        <a:bodyPr/>
        <a:lstStyle/>
        <a:p>
          <a:r>
            <a:rPr lang="en-US" dirty="0"/>
            <a:t>Vouchers &amp; Reported can be printed with Stripe lines</a:t>
          </a:r>
          <a:endParaRPr lang="en-IN" dirty="0"/>
        </a:p>
      </dgm:t>
    </dgm:pt>
    <dgm:pt modelId="{A75B7D7C-ABBA-42BB-B74A-D0C79387E052}" type="parTrans" cxnId="{1E22CADC-DFAD-49DB-BA1B-05C511E67C50}">
      <dgm:prSet/>
      <dgm:spPr/>
      <dgm:t>
        <a:bodyPr/>
        <a:lstStyle/>
        <a:p>
          <a:endParaRPr lang="en-IN"/>
        </a:p>
      </dgm:t>
    </dgm:pt>
    <dgm:pt modelId="{CEF6AAE1-57AA-427D-9D52-618CF403CA96}" type="sibTrans" cxnId="{1E22CADC-DFAD-49DB-BA1B-05C511E67C50}">
      <dgm:prSet/>
      <dgm:spPr/>
      <dgm:t>
        <a:bodyPr/>
        <a:lstStyle/>
        <a:p>
          <a:endParaRPr lang="en-IN"/>
        </a:p>
      </dgm:t>
    </dgm:pt>
    <dgm:pt modelId="{02A64A52-8B70-41F7-983D-7B725BF07FD1}">
      <dgm:prSet phldrT="[Text]"/>
      <dgm:spPr/>
      <dgm:t>
        <a:bodyPr/>
        <a:lstStyle/>
        <a:p>
          <a:r>
            <a:rPr lang="en-US" dirty="0"/>
            <a:t>Export, E-mail &amp; WhatsApp is supported</a:t>
          </a:r>
          <a:endParaRPr lang="en-IN" dirty="0"/>
        </a:p>
      </dgm:t>
    </dgm:pt>
    <dgm:pt modelId="{52D34E7E-809A-465B-A6C1-25703437C505}" type="parTrans" cxnId="{750F90F1-7376-459E-8729-2D0957FF59E2}">
      <dgm:prSet/>
      <dgm:spPr/>
      <dgm:t>
        <a:bodyPr/>
        <a:lstStyle/>
        <a:p>
          <a:endParaRPr lang="en-IN"/>
        </a:p>
      </dgm:t>
    </dgm:pt>
    <dgm:pt modelId="{B1A1F20D-D381-4B1B-A40C-57D3CDA8C4AA}" type="sibTrans" cxnId="{750F90F1-7376-459E-8729-2D0957FF59E2}">
      <dgm:prSet/>
      <dgm:spPr/>
      <dgm:t>
        <a:bodyPr/>
        <a:lstStyle/>
        <a:p>
          <a:endParaRPr lang="en-IN"/>
        </a:p>
      </dgm:t>
    </dgm:pt>
    <dgm:pt modelId="{2B0AC326-A2D4-4CEB-9C16-9941AE99E9B8}">
      <dgm:prSet phldrT="[Text]"/>
      <dgm:spPr/>
      <dgm:t>
        <a:bodyPr/>
        <a:lstStyle/>
        <a:p>
          <a:r>
            <a:rPr lang="en-US" dirty="0"/>
            <a:t>Stripe view configuration is included in “Save view”</a:t>
          </a:r>
          <a:endParaRPr lang="en-IN" dirty="0"/>
        </a:p>
      </dgm:t>
    </dgm:pt>
    <dgm:pt modelId="{4531B920-E59E-44DC-B45A-3A5B07F6A00A}" type="parTrans" cxnId="{FB69F4EF-C030-463B-B6FB-7D0C1C4AACD0}">
      <dgm:prSet/>
      <dgm:spPr/>
      <dgm:t>
        <a:bodyPr/>
        <a:lstStyle/>
        <a:p>
          <a:endParaRPr lang="en-IN"/>
        </a:p>
      </dgm:t>
    </dgm:pt>
    <dgm:pt modelId="{036630D2-E4BA-4633-A2C8-05C08F61F52C}" type="sibTrans" cxnId="{FB69F4EF-C030-463B-B6FB-7D0C1C4AACD0}">
      <dgm:prSet/>
      <dgm:spPr/>
      <dgm:t>
        <a:bodyPr/>
        <a:lstStyle/>
        <a:p>
          <a:endParaRPr lang="en-IN"/>
        </a:p>
      </dgm:t>
    </dgm:pt>
    <dgm:pt modelId="{A2704295-C55D-45FA-8D01-0677CC019041}">
      <dgm:prSet phldrT="[Text]"/>
      <dgm:spPr/>
      <dgm:t>
        <a:bodyPr/>
        <a:lstStyle/>
        <a:p>
          <a:r>
            <a:rPr lang="en-US" dirty="0"/>
            <a:t>Stripe view is supported in Voucher display mode</a:t>
          </a:r>
          <a:endParaRPr lang="en-IN" dirty="0"/>
        </a:p>
      </dgm:t>
    </dgm:pt>
    <dgm:pt modelId="{65EC6376-095F-421B-AB0B-488F67FE68A2}" type="parTrans" cxnId="{72B87368-8ED1-4D36-BF4B-A39B4DE849EB}">
      <dgm:prSet/>
      <dgm:spPr/>
      <dgm:t>
        <a:bodyPr/>
        <a:lstStyle/>
        <a:p>
          <a:endParaRPr lang="en-IN"/>
        </a:p>
      </dgm:t>
    </dgm:pt>
    <dgm:pt modelId="{7036608E-4126-4E62-802E-D7757814C783}" type="sibTrans" cxnId="{72B87368-8ED1-4D36-BF4B-A39B4DE849EB}">
      <dgm:prSet/>
      <dgm:spPr/>
      <dgm:t>
        <a:bodyPr/>
        <a:lstStyle/>
        <a:p>
          <a:endParaRPr lang="en-IN"/>
        </a:p>
      </dgm:t>
    </dgm:pt>
    <dgm:pt modelId="{45009613-DAE7-4964-ABCE-C40D4A646FBD}">
      <dgm:prSet phldrT="[Text]"/>
      <dgm:spPr/>
      <dgm:t>
        <a:bodyPr/>
        <a:lstStyle/>
        <a:p>
          <a:r>
            <a:rPr lang="en-US" dirty="0"/>
            <a:t>Export file format supported – PDF &amp; JPEG only</a:t>
          </a:r>
          <a:endParaRPr lang="en-IN" dirty="0"/>
        </a:p>
      </dgm:t>
    </dgm:pt>
    <dgm:pt modelId="{6DA9FD78-5E28-4BDC-8F77-A61A3AA1A851}" type="parTrans" cxnId="{AD773D2A-5BAA-49FC-B5F1-305034311EE3}">
      <dgm:prSet/>
      <dgm:spPr/>
      <dgm:t>
        <a:bodyPr/>
        <a:lstStyle/>
        <a:p>
          <a:endParaRPr lang="en-IN"/>
        </a:p>
      </dgm:t>
    </dgm:pt>
    <dgm:pt modelId="{7FC647BF-1CE9-4802-B5FC-D30E78EFAC54}" type="sibTrans" cxnId="{AD773D2A-5BAA-49FC-B5F1-305034311EE3}">
      <dgm:prSet/>
      <dgm:spPr/>
      <dgm:t>
        <a:bodyPr/>
        <a:lstStyle/>
        <a:p>
          <a:endParaRPr lang="en-IN"/>
        </a:p>
      </dgm:t>
    </dgm:pt>
    <dgm:pt modelId="{DB5E1195-FD03-4A6B-9D46-7337D9C4E69C}">
      <dgm:prSet phldrT="[Text]"/>
      <dgm:spPr/>
      <dgm:t>
        <a:bodyPr/>
        <a:lstStyle/>
        <a:p>
          <a:r>
            <a:rPr lang="en-IN" dirty="0"/>
            <a:t>Dot matrix is not supported, will be taken up in future release</a:t>
          </a:r>
        </a:p>
      </dgm:t>
    </dgm:pt>
    <dgm:pt modelId="{58658605-8CF5-48B8-B7DC-2DE58B98D788}" type="parTrans" cxnId="{74607FA4-1DE0-4821-9358-4EDA51FD83CE}">
      <dgm:prSet/>
      <dgm:spPr/>
      <dgm:t>
        <a:bodyPr/>
        <a:lstStyle/>
        <a:p>
          <a:endParaRPr lang="en-IN"/>
        </a:p>
      </dgm:t>
    </dgm:pt>
    <dgm:pt modelId="{F7342E6D-0C7C-4481-A8D8-8B937893F057}" type="sibTrans" cxnId="{74607FA4-1DE0-4821-9358-4EDA51FD83CE}">
      <dgm:prSet/>
      <dgm:spPr/>
      <dgm:t>
        <a:bodyPr/>
        <a:lstStyle/>
        <a:p>
          <a:endParaRPr lang="en-IN"/>
        </a:p>
      </dgm:t>
    </dgm:pt>
    <dgm:pt modelId="{9852D056-730A-45F1-B84D-551CD17D486A}" type="pres">
      <dgm:prSet presAssocID="{7C899080-5207-4A28-A9BB-F07B4DF52CD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C4E44825-B501-4435-A685-6E33D46291A7}" type="pres">
      <dgm:prSet presAssocID="{7C899080-5207-4A28-A9BB-F07B4DF52CD5}" presName="Name1" presStyleCnt="0"/>
      <dgm:spPr/>
    </dgm:pt>
    <dgm:pt modelId="{5AA6E020-D167-4BB5-8DF9-3E381C901FCB}" type="pres">
      <dgm:prSet presAssocID="{7C899080-5207-4A28-A9BB-F07B4DF52CD5}" presName="cycle" presStyleCnt="0"/>
      <dgm:spPr/>
    </dgm:pt>
    <dgm:pt modelId="{F74FBEB7-DFDF-4804-81B1-725D1E63A16F}" type="pres">
      <dgm:prSet presAssocID="{7C899080-5207-4A28-A9BB-F07B4DF52CD5}" presName="srcNode" presStyleLbl="node1" presStyleIdx="0" presStyleCnt="7"/>
      <dgm:spPr/>
    </dgm:pt>
    <dgm:pt modelId="{C7A25DB4-5233-4654-ACEC-335D7514C75F}" type="pres">
      <dgm:prSet presAssocID="{7C899080-5207-4A28-A9BB-F07B4DF52CD5}" presName="conn" presStyleLbl="parChTrans1D2" presStyleIdx="0" presStyleCnt="1"/>
      <dgm:spPr/>
      <dgm:t>
        <a:bodyPr/>
        <a:lstStyle/>
        <a:p>
          <a:endParaRPr lang="en-US"/>
        </a:p>
      </dgm:t>
    </dgm:pt>
    <dgm:pt modelId="{509B7828-D9A3-4F47-BA87-EC27D2F3BCAB}" type="pres">
      <dgm:prSet presAssocID="{7C899080-5207-4A28-A9BB-F07B4DF52CD5}" presName="extraNode" presStyleLbl="node1" presStyleIdx="0" presStyleCnt="7"/>
      <dgm:spPr/>
    </dgm:pt>
    <dgm:pt modelId="{A3030915-8746-4AED-9C3B-1B15318A3777}" type="pres">
      <dgm:prSet presAssocID="{7C899080-5207-4A28-A9BB-F07B4DF52CD5}" presName="dstNode" presStyleLbl="node1" presStyleIdx="0" presStyleCnt="7"/>
      <dgm:spPr/>
    </dgm:pt>
    <dgm:pt modelId="{3C7C78E0-B196-4E98-A03F-0545FCD73705}" type="pres">
      <dgm:prSet presAssocID="{408B168F-F473-4209-8444-C9D0F8E12B6C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517A13-AC82-4005-B3A8-6F998C811DEF}" type="pres">
      <dgm:prSet presAssocID="{408B168F-F473-4209-8444-C9D0F8E12B6C}" presName="accent_1" presStyleCnt="0"/>
      <dgm:spPr/>
    </dgm:pt>
    <dgm:pt modelId="{0A6D2D87-88F5-406B-BDC5-CEB939068BB8}" type="pres">
      <dgm:prSet presAssocID="{408B168F-F473-4209-8444-C9D0F8E12B6C}" presName="accentRepeatNode" presStyleLbl="solidFgAcc1" presStyleIdx="0" presStyleCnt="7"/>
      <dgm:spPr/>
    </dgm:pt>
    <dgm:pt modelId="{D81A039F-E553-4054-9070-670836A5B6B8}" type="pres">
      <dgm:prSet presAssocID="{88A3DD71-186E-4F97-ACED-A95B78254EB1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585295-D39E-4243-BE33-C20E18ECD1F0}" type="pres">
      <dgm:prSet presAssocID="{88A3DD71-186E-4F97-ACED-A95B78254EB1}" presName="accent_2" presStyleCnt="0"/>
      <dgm:spPr/>
    </dgm:pt>
    <dgm:pt modelId="{4806DBF0-1F69-4183-B87A-E3E2F15EFEDF}" type="pres">
      <dgm:prSet presAssocID="{88A3DD71-186E-4F97-ACED-A95B78254EB1}" presName="accentRepeatNode" presStyleLbl="solidFgAcc1" presStyleIdx="1" presStyleCnt="7"/>
      <dgm:spPr/>
    </dgm:pt>
    <dgm:pt modelId="{6E11CA93-4626-48FD-BB53-4DA9CAB969B8}" type="pres">
      <dgm:prSet presAssocID="{02A64A52-8B70-41F7-983D-7B725BF07FD1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4D5FDF-92F8-452E-B2AE-F79E8C9489A6}" type="pres">
      <dgm:prSet presAssocID="{02A64A52-8B70-41F7-983D-7B725BF07FD1}" presName="accent_3" presStyleCnt="0"/>
      <dgm:spPr/>
    </dgm:pt>
    <dgm:pt modelId="{FA53534A-2D6A-4B61-B441-117E5519106C}" type="pres">
      <dgm:prSet presAssocID="{02A64A52-8B70-41F7-983D-7B725BF07FD1}" presName="accentRepeatNode" presStyleLbl="solidFgAcc1" presStyleIdx="2" presStyleCnt="7"/>
      <dgm:spPr/>
    </dgm:pt>
    <dgm:pt modelId="{23D696D8-BEC9-4F9D-8DA4-C8D8EAC62E3A}" type="pres">
      <dgm:prSet presAssocID="{2B0AC326-A2D4-4CEB-9C16-9941AE99E9B8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68588B-33B0-4159-9AA1-893996B7DA3D}" type="pres">
      <dgm:prSet presAssocID="{2B0AC326-A2D4-4CEB-9C16-9941AE99E9B8}" presName="accent_4" presStyleCnt="0"/>
      <dgm:spPr/>
    </dgm:pt>
    <dgm:pt modelId="{FD447FD6-732F-4480-88D4-5933D3C0F4B6}" type="pres">
      <dgm:prSet presAssocID="{2B0AC326-A2D4-4CEB-9C16-9941AE99E9B8}" presName="accentRepeatNode" presStyleLbl="solidFgAcc1" presStyleIdx="3" presStyleCnt="7"/>
      <dgm:spPr/>
    </dgm:pt>
    <dgm:pt modelId="{E6780DD6-60A3-4070-B2EC-B3B2226CE946}" type="pres">
      <dgm:prSet presAssocID="{A2704295-C55D-45FA-8D01-0677CC019041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C0F250-5FD6-4017-A021-875B3EB0EFCC}" type="pres">
      <dgm:prSet presAssocID="{A2704295-C55D-45FA-8D01-0677CC019041}" presName="accent_5" presStyleCnt="0"/>
      <dgm:spPr/>
    </dgm:pt>
    <dgm:pt modelId="{A371AA79-A5E2-49C0-B0CB-DAD4C3D4E907}" type="pres">
      <dgm:prSet presAssocID="{A2704295-C55D-45FA-8D01-0677CC019041}" presName="accentRepeatNode" presStyleLbl="solidFgAcc1" presStyleIdx="4" presStyleCnt="7"/>
      <dgm:spPr/>
    </dgm:pt>
    <dgm:pt modelId="{01E5D7D5-82E0-4C16-8955-8794FBD7BB5D}" type="pres">
      <dgm:prSet presAssocID="{45009613-DAE7-4964-ABCE-C40D4A646FBD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95852D-1BFB-4909-8CCA-B38E67E9BC86}" type="pres">
      <dgm:prSet presAssocID="{45009613-DAE7-4964-ABCE-C40D4A646FBD}" presName="accent_6" presStyleCnt="0"/>
      <dgm:spPr/>
    </dgm:pt>
    <dgm:pt modelId="{993BD4F2-C0EF-4EB4-AB81-D4A90380CF69}" type="pres">
      <dgm:prSet presAssocID="{45009613-DAE7-4964-ABCE-C40D4A646FBD}" presName="accentRepeatNode" presStyleLbl="solidFgAcc1" presStyleIdx="5" presStyleCnt="7"/>
      <dgm:spPr/>
    </dgm:pt>
    <dgm:pt modelId="{63BBC713-B10A-4799-A2BA-C1DC4EE50CA4}" type="pres">
      <dgm:prSet presAssocID="{DB5E1195-FD03-4A6B-9D46-7337D9C4E69C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4C8ACA-1C0E-4561-9A6A-FF01F0068FD1}" type="pres">
      <dgm:prSet presAssocID="{DB5E1195-FD03-4A6B-9D46-7337D9C4E69C}" presName="accent_7" presStyleCnt="0"/>
      <dgm:spPr/>
    </dgm:pt>
    <dgm:pt modelId="{62CED0A4-C6BD-4C14-8B8B-ABE465C4DDBC}" type="pres">
      <dgm:prSet presAssocID="{DB5E1195-FD03-4A6B-9D46-7337D9C4E69C}" presName="accentRepeatNode" presStyleLbl="solidFgAcc1" presStyleIdx="6" presStyleCnt="7"/>
      <dgm:spPr/>
    </dgm:pt>
  </dgm:ptLst>
  <dgm:cxnLst>
    <dgm:cxn modelId="{72B87368-8ED1-4D36-BF4B-A39B4DE849EB}" srcId="{7C899080-5207-4A28-A9BB-F07B4DF52CD5}" destId="{A2704295-C55D-45FA-8D01-0677CC019041}" srcOrd="4" destOrd="0" parTransId="{65EC6376-095F-421B-AB0B-488F67FE68A2}" sibTransId="{7036608E-4126-4E62-802E-D7757814C783}"/>
    <dgm:cxn modelId="{74607FA4-1DE0-4821-9358-4EDA51FD83CE}" srcId="{7C899080-5207-4A28-A9BB-F07B4DF52CD5}" destId="{DB5E1195-FD03-4A6B-9D46-7337D9C4E69C}" srcOrd="6" destOrd="0" parTransId="{58658605-8CF5-48B8-B7DC-2DE58B98D788}" sibTransId="{F7342E6D-0C7C-4481-A8D8-8B937893F057}"/>
    <dgm:cxn modelId="{4EA3ED88-14B7-44EF-9569-56EC5F0880EF}" type="presOf" srcId="{88A3DD71-186E-4F97-ACED-A95B78254EB1}" destId="{D81A039F-E553-4054-9070-670836A5B6B8}" srcOrd="0" destOrd="0" presId="urn:microsoft.com/office/officeart/2008/layout/VerticalCurvedList"/>
    <dgm:cxn modelId="{0A5CB63C-504A-444E-99AD-20A69570D3D9}" type="presOf" srcId="{A2704295-C55D-45FA-8D01-0677CC019041}" destId="{E6780DD6-60A3-4070-B2EC-B3B2226CE946}" srcOrd="0" destOrd="0" presId="urn:microsoft.com/office/officeart/2008/layout/VerticalCurvedList"/>
    <dgm:cxn modelId="{7993F531-FC44-4EFB-B6BE-D085CFA8909D}" type="presOf" srcId="{02A64A52-8B70-41F7-983D-7B725BF07FD1}" destId="{6E11CA93-4626-48FD-BB53-4DA9CAB969B8}" srcOrd="0" destOrd="0" presId="urn:microsoft.com/office/officeart/2008/layout/VerticalCurvedList"/>
    <dgm:cxn modelId="{AA4E4FA6-12B0-4E5F-A243-D9F711600BEE}" type="presOf" srcId="{2B0AC326-A2D4-4CEB-9C16-9941AE99E9B8}" destId="{23D696D8-BEC9-4F9D-8DA4-C8D8EAC62E3A}" srcOrd="0" destOrd="0" presId="urn:microsoft.com/office/officeart/2008/layout/VerticalCurvedList"/>
    <dgm:cxn modelId="{1E22CADC-DFAD-49DB-BA1B-05C511E67C50}" srcId="{7C899080-5207-4A28-A9BB-F07B4DF52CD5}" destId="{88A3DD71-186E-4F97-ACED-A95B78254EB1}" srcOrd="1" destOrd="0" parTransId="{A75B7D7C-ABBA-42BB-B74A-D0C79387E052}" sibTransId="{CEF6AAE1-57AA-427D-9D52-618CF403CA96}"/>
    <dgm:cxn modelId="{D0D8523D-AEC1-4630-B651-56EC00F7A998}" type="presOf" srcId="{45009613-DAE7-4964-ABCE-C40D4A646FBD}" destId="{01E5D7D5-82E0-4C16-8955-8794FBD7BB5D}" srcOrd="0" destOrd="0" presId="urn:microsoft.com/office/officeart/2008/layout/VerticalCurvedList"/>
    <dgm:cxn modelId="{FB69F4EF-C030-463B-B6FB-7D0C1C4AACD0}" srcId="{7C899080-5207-4A28-A9BB-F07B4DF52CD5}" destId="{2B0AC326-A2D4-4CEB-9C16-9941AE99E9B8}" srcOrd="3" destOrd="0" parTransId="{4531B920-E59E-44DC-B45A-3A5B07F6A00A}" sibTransId="{036630D2-E4BA-4633-A2C8-05C08F61F52C}"/>
    <dgm:cxn modelId="{129365FC-AA7E-4791-908F-5760B72276DF}" type="presOf" srcId="{5B58DFB0-5723-48D8-AC74-63A1936C310D}" destId="{C7A25DB4-5233-4654-ACEC-335D7514C75F}" srcOrd="0" destOrd="0" presId="urn:microsoft.com/office/officeart/2008/layout/VerticalCurvedList"/>
    <dgm:cxn modelId="{DD9928B4-4FB9-4DCF-A1F2-8CA9E757C4DD}" type="presOf" srcId="{7C899080-5207-4A28-A9BB-F07B4DF52CD5}" destId="{9852D056-730A-45F1-B84D-551CD17D486A}" srcOrd="0" destOrd="0" presId="urn:microsoft.com/office/officeart/2008/layout/VerticalCurvedList"/>
    <dgm:cxn modelId="{326D73BE-52E3-4708-BE05-2F7C10EB8E93}" type="presOf" srcId="{DB5E1195-FD03-4A6B-9D46-7337D9C4E69C}" destId="{63BBC713-B10A-4799-A2BA-C1DC4EE50CA4}" srcOrd="0" destOrd="0" presId="urn:microsoft.com/office/officeart/2008/layout/VerticalCurvedList"/>
    <dgm:cxn modelId="{750F90F1-7376-459E-8729-2D0957FF59E2}" srcId="{7C899080-5207-4A28-A9BB-F07B4DF52CD5}" destId="{02A64A52-8B70-41F7-983D-7B725BF07FD1}" srcOrd="2" destOrd="0" parTransId="{52D34E7E-809A-465B-A6C1-25703437C505}" sibTransId="{B1A1F20D-D381-4B1B-A40C-57D3CDA8C4AA}"/>
    <dgm:cxn modelId="{17985B25-D703-4CCC-A59F-EF679B99F0AD}" type="presOf" srcId="{408B168F-F473-4209-8444-C9D0F8E12B6C}" destId="{3C7C78E0-B196-4E98-A03F-0545FCD73705}" srcOrd="0" destOrd="0" presId="urn:microsoft.com/office/officeart/2008/layout/VerticalCurvedList"/>
    <dgm:cxn modelId="{AD773D2A-5BAA-49FC-B5F1-305034311EE3}" srcId="{7C899080-5207-4A28-A9BB-F07B4DF52CD5}" destId="{45009613-DAE7-4964-ABCE-C40D4A646FBD}" srcOrd="5" destOrd="0" parTransId="{6DA9FD78-5E28-4BDC-8F77-A61A3AA1A851}" sibTransId="{7FC647BF-1CE9-4802-B5FC-D30E78EFAC54}"/>
    <dgm:cxn modelId="{0F1C8B5E-F15E-4766-A779-347FCF68C165}" srcId="{7C899080-5207-4A28-A9BB-F07B4DF52CD5}" destId="{408B168F-F473-4209-8444-C9D0F8E12B6C}" srcOrd="0" destOrd="0" parTransId="{82F7D531-ED51-4391-BBAF-30C61469C1C4}" sibTransId="{5B58DFB0-5723-48D8-AC74-63A1936C310D}"/>
    <dgm:cxn modelId="{418F5C36-28C3-45B1-80B9-CDC906859C86}" type="presParOf" srcId="{9852D056-730A-45F1-B84D-551CD17D486A}" destId="{C4E44825-B501-4435-A685-6E33D46291A7}" srcOrd="0" destOrd="0" presId="urn:microsoft.com/office/officeart/2008/layout/VerticalCurvedList"/>
    <dgm:cxn modelId="{48499EBA-5A3A-4A1D-AF56-2074F9C21999}" type="presParOf" srcId="{C4E44825-B501-4435-A685-6E33D46291A7}" destId="{5AA6E020-D167-4BB5-8DF9-3E381C901FCB}" srcOrd="0" destOrd="0" presId="urn:microsoft.com/office/officeart/2008/layout/VerticalCurvedList"/>
    <dgm:cxn modelId="{32435689-4A96-498E-B7B4-51B24287ECBE}" type="presParOf" srcId="{5AA6E020-D167-4BB5-8DF9-3E381C901FCB}" destId="{F74FBEB7-DFDF-4804-81B1-725D1E63A16F}" srcOrd="0" destOrd="0" presId="urn:microsoft.com/office/officeart/2008/layout/VerticalCurvedList"/>
    <dgm:cxn modelId="{B7207B95-5C01-4B40-98E9-3632A16B22DC}" type="presParOf" srcId="{5AA6E020-D167-4BB5-8DF9-3E381C901FCB}" destId="{C7A25DB4-5233-4654-ACEC-335D7514C75F}" srcOrd="1" destOrd="0" presId="urn:microsoft.com/office/officeart/2008/layout/VerticalCurvedList"/>
    <dgm:cxn modelId="{3A5381A8-2133-49E2-AEFA-874AA01756C1}" type="presParOf" srcId="{5AA6E020-D167-4BB5-8DF9-3E381C901FCB}" destId="{509B7828-D9A3-4F47-BA87-EC27D2F3BCAB}" srcOrd="2" destOrd="0" presId="urn:microsoft.com/office/officeart/2008/layout/VerticalCurvedList"/>
    <dgm:cxn modelId="{12833001-9741-40A0-B21E-7A648FEC787E}" type="presParOf" srcId="{5AA6E020-D167-4BB5-8DF9-3E381C901FCB}" destId="{A3030915-8746-4AED-9C3B-1B15318A3777}" srcOrd="3" destOrd="0" presId="urn:microsoft.com/office/officeart/2008/layout/VerticalCurvedList"/>
    <dgm:cxn modelId="{639BBE72-E43D-42AA-AEAE-8FAA1FB00D6B}" type="presParOf" srcId="{C4E44825-B501-4435-A685-6E33D46291A7}" destId="{3C7C78E0-B196-4E98-A03F-0545FCD73705}" srcOrd="1" destOrd="0" presId="urn:microsoft.com/office/officeart/2008/layout/VerticalCurvedList"/>
    <dgm:cxn modelId="{4D912CC7-FD2C-41A1-8BD5-EC8B0A22A754}" type="presParOf" srcId="{C4E44825-B501-4435-A685-6E33D46291A7}" destId="{61517A13-AC82-4005-B3A8-6F998C811DEF}" srcOrd="2" destOrd="0" presId="urn:microsoft.com/office/officeart/2008/layout/VerticalCurvedList"/>
    <dgm:cxn modelId="{66670816-57C8-40BE-BEAC-9E577B97CF0C}" type="presParOf" srcId="{61517A13-AC82-4005-B3A8-6F998C811DEF}" destId="{0A6D2D87-88F5-406B-BDC5-CEB939068BB8}" srcOrd="0" destOrd="0" presId="urn:microsoft.com/office/officeart/2008/layout/VerticalCurvedList"/>
    <dgm:cxn modelId="{B008E9CC-FA2C-4186-8D46-0E1E4AC1076F}" type="presParOf" srcId="{C4E44825-B501-4435-A685-6E33D46291A7}" destId="{D81A039F-E553-4054-9070-670836A5B6B8}" srcOrd="3" destOrd="0" presId="urn:microsoft.com/office/officeart/2008/layout/VerticalCurvedList"/>
    <dgm:cxn modelId="{6F5793EA-39A3-4AB2-A400-E7E490C318CB}" type="presParOf" srcId="{C4E44825-B501-4435-A685-6E33D46291A7}" destId="{51585295-D39E-4243-BE33-C20E18ECD1F0}" srcOrd="4" destOrd="0" presId="urn:microsoft.com/office/officeart/2008/layout/VerticalCurvedList"/>
    <dgm:cxn modelId="{4E651044-4E99-49C2-B998-E6493F53896B}" type="presParOf" srcId="{51585295-D39E-4243-BE33-C20E18ECD1F0}" destId="{4806DBF0-1F69-4183-B87A-E3E2F15EFEDF}" srcOrd="0" destOrd="0" presId="urn:microsoft.com/office/officeart/2008/layout/VerticalCurvedList"/>
    <dgm:cxn modelId="{89B819F8-DB77-48D8-B023-D4C64A4C923E}" type="presParOf" srcId="{C4E44825-B501-4435-A685-6E33D46291A7}" destId="{6E11CA93-4626-48FD-BB53-4DA9CAB969B8}" srcOrd="5" destOrd="0" presId="urn:microsoft.com/office/officeart/2008/layout/VerticalCurvedList"/>
    <dgm:cxn modelId="{CF9BFAAF-83B0-425B-AD80-E8CD74D11F19}" type="presParOf" srcId="{C4E44825-B501-4435-A685-6E33D46291A7}" destId="{404D5FDF-92F8-452E-B2AE-F79E8C9489A6}" srcOrd="6" destOrd="0" presId="urn:microsoft.com/office/officeart/2008/layout/VerticalCurvedList"/>
    <dgm:cxn modelId="{780419AA-F2F0-4DC6-B64B-EEF5F1FB8410}" type="presParOf" srcId="{404D5FDF-92F8-452E-B2AE-F79E8C9489A6}" destId="{FA53534A-2D6A-4B61-B441-117E5519106C}" srcOrd="0" destOrd="0" presId="urn:microsoft.com/office/officeart/2008/layout/VerticalCurvedList"/>
    <dgm:cxn modelId="{C37621B6-AF52-488B-8B31-09AE530B20E5}" type="presParOf" srcId="{C4E44825-B501-4435-A685-6E33D46291A7}" destId="{23D696D8-BEC9-4F9D-8DA4-C8D8EAC62E3A}" srcOrd="7" destOrd="0" presId="urn:microsoft.com/office/officeart/2008/layout/VerticalCurvedList"/>
    <dgm:cxn modelId="{B791D321-B621-4DF4-89B3-CA926FDF8E03}" type="presParOf" srcId="{C4E44825-B501-4435-A685-6E33D46291A7}" destId="{F968588B-33B0-4159-9AA1-893996B7DA3D}" srcOrd="8" destOrd="0" presId="urn:microsoft.com/office/officeart/2008/layout/VerticalCurvedList"/>
    <dgm:cxn modelId="{0E63380C-752F-449D-B44B-32A18D87094B}" type="presParOf" srcId="{F968588B-33B0-4159-9AA1-893996B7DA3D}" destId="{FD447FD6-732F-4480-88D4-5933D3C0F4B6}" srcOrd="0" destOrd="0" presId="urn:microsoft.com/office/officeart/2008/layout/VerticalCurvedList"/>
    <dgm:cxn modelId="{C20528C1-3295-4729-A41E-34881BC296EF}" type="presParOf" srcId="{C4E44825-B501-4435-A685-6E33D46291A7}" destId="{E6780DD6-60A3-4070-B2EC-B3B2226CE946}" srcOrd="9" destOrd="0" presId="urn:microsoft.com/office/officeart/2008/layout/VerticalCurvedList"/>
    <dgm:cxn modelId="{6C400ABD-F505-4AEC-B8E2-B086C774558D}" type="presParOf" srcId="{C4E44825-B501-4435-A685-6E33D46291A7}" destId="{ACC0F250-5FD6-4017-A021-875B3EB0EFCC}" srcOrd="10" destOrd="0" presId="urn:microsoft.com/office/officeart/2008/layout/VerticalCurvedList"/>
    <dgm:cxn modelId="{9AEB9FEB-228D-4942-84CD-E16DF66DC492}" type="presParOf" srcId="{ACC0F250-5FD6-4017-A021-875B3EB0EFCC}" destId="{A371AA79-A5E2-49C0-B0CB-DAD4C3D4E907}" srcOrd="0" destOrd="0" presId="urn:microsoft.com/office/officeart/2008/layout/VerticalCurvedList"/>
    <dgm:cxn modelId="{667F7025-02A7-46DC-9836-F22479A2D43F}" type="presParOf" srcId="{C4E44825-B501-4435-A685-6E33D46291A7}" destId="{01E5D7D5-82E0-4C16-8955-8794FBD7BB5D}" srcOrd="11" destOrd="0" presId="urn:microsoft.com/office/officeart/2008/layout/VerticalCurvedList"/>
    <dgm:cxn modelId="{22B95317-8AF7-49ED-90B9-189CE43CEA85}" type="presParOf" srcId="{C4E44825-B501-4435-A685-6E33D46291A7}" destId="{EA95852D-1BFB-4909-8CCA-B38E67E9BC86}" srcOrd="12" destOrd="0" presId="urn:microsoft.com/office/officeart/2008/layout/VerticalCurvedList"/>
    <dgm:cxn modelId="{32F4F40B-FB31-47FA-B3C6-A47489B6DE71}" type="presParOf" srcId="{EA95852D-1BFB-4909-8CCA-B38E67E9BC86}" destId="{993BD4F2-C0EF-4EB4-AB81-D4A90380CF69}" srcOrd="0" destOrd="0" presId="urn:microsoft.com/office/officeart/2008/layout/VerticalCurvedList"/>
    <dgm:cxn modelId="{A6BF1245-637B-4AF4-A7E1-C1362FFC6D54}" type="presParOf" srcId="{C4E44825-B501-4435-A685-6E33D46291A7}" destId="{63BBC713-B10A-4799-A2BA-C1DC4EE50CA4}" srcOrd="13" destOrd="0" presId="urn:microsoft.com/office/officeart/2008/layout/VerticalCurvedList"/>
    <dgm:cxn modelId="{A20FB2B4-50F7-4DF9-8861-901DE4A85C3E}" type="presParOf" srcId="{C4E44825-B501-4435-A685-6E33D46291A7}" destId="{4F4C8ACA-1C0E-4561-9A6A-FF01F0068FD1}" srcOrd="14" destOrd="0" presId="urn:microsoft.com/office/officeart/2008/layout/VerticalCurvedList"/>
    <dgm:cxn modelId="{F1AB4189-7030-44C0-821B-E5DCCD9E4817}" type="presParOf" srcId="{4F4C8ACA-1C0E-4561-9A6A-FF01F0068FD1}" destId="{62CED0A4-C6BD-4C14-8B8B-ABE465C4DDB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D4D4569-56CC-4336-A558-A43F65E2199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77C21A0-DABF-463C-84EB-C1285C779159}">
      <dgm:prSet phldrT="[Text]"/>
      <dgm:spPr/>
      <dgm:t>
        <a:bodyPr/>
        <a:lstStyle/>
        <a:p>
          <a:r>
            <a:rPr lang="en-US" dirty="0"/>
            <a:t>Below areas will not be impacted</a:t>
          </a:r>
          <a:endParaRPr lang="en-IN" dirty="0"/>
        </a:p>
      </dgm:t>
    </dgm:pt>
    <dgm:pt modelId="{4400237C-E3FD-4201-87C5-5E64D22A970F}" type="parTrans" cxnId="{8256CD2B-6485-4056-BCA7-4A0129210B2B}">
      <dgm:prSet/>
      <dgm:spPr/>
      <dgm:t>
        <a:bodyPr/>
        <a:lstStyle/>
        <a:p>
          <a:endParaRPr lang="en-IN"/>
        </a:p>
      </dgm:t>
    </dgm:pt>
    <dgm:pt modelId="{C38E2708-C70E-4C48-AC17-513001128269}" type="sibTrans" cxnId="{8256CD2B-6485-4056-BCA7-4A0129210B2B}">
      <dgm:prSet/>
      <dgm:spPr/>
      <dgm:t>
        <a:bodyPr/>
        <a:lstStyle/>
        <a:p>
          <a:endParaRPr lang="en-IN"/>
        </a:p>
      </dgm:t>
    </dgm:pt>
    <dgm:pt modelId="{26C44ACC-7831-49B0-BBAF-DEFD716EA965}">
      <dgm:prSet phldrT="[Text]"/>
      <dgm:spPr/>
      <dgm:t>
        <a:bodyPr/>
        <a:lstStyle/>
        <a:p>
          <a:r>
            <a:rPr lang="en-US" dirty="0"/>
            <a:t>Any E-returns</a:t>
          </a:r>
          <a:endParaRPr lang="en-IN" dirty="0"/>
        </a:p>
      </dgm:t>
    </dgm:pt>
    <dgm:pt modelId="{A8F57010-CD29-4EC9-BEFE-4E2F56C2F1A2}" type="parTrans" cxnId="{4E5157C1-3685-4E51-90D1-96226E01A620}">
      <dgm:prSet/>
      <dgm:spPr/>
      <dgm:t>
        <a:bodyPr/>
        <a:lstStyle/>
        <a:p>
          <a:endParaRPr lang="en-IN"/>
        </a:p>
      </dgm:t>
    </dgm:pt>
    <dgm:pt modelId="{94E34D8B-ECC1-4859-8148-56723A45DFF4}" type="sibTrans" cxnId="{4E5157C1-3685-4E51-90D1-96226E01A620}">
      <dgm:prSet/>
      <dgm:spPr/>
      <dgm:t>
        <a:bodyPr/>
        <a:lstStyle/>
        <a:p>
          <a:endParaRPr lang="en-IN"/>
        </a:p>
      </dgm:t>
    </dgm:pt>
    <dgm:pt modelId="{99F30F69-B026-4411-831C-8862732A3D09}">
      <dgm:prSet phldrT="[Text]"/>
      <dgm:spPr/>
      <dgm:t>
        <a:bodyPr/>
        <a:lstStyle/>
        <a:p>
          <a:r>
            <a:rPr lang="en-US" dirty="0"/>
            <a:t>Post activity summary reports -</a:t>
          </a:r>
          <a:endParaRPr lang="en-IN" dirty="0"/>
        </a:p>
      </dgm:t>
    </dgm:pt>
    <dgm:pt modelId="{A9403C36-2A7A-4735-9103-D315AD4C75CB}" type="parTrans" cxnId="{10CFDD0A-5EB1-4E8D-9C25-587ABBC111D2}">
      <dgm:prSet/>
      <dgm:spPr/>
      <dgm:t>
        <a:bodyPr/>
        <a:lstStyle/>
        <a:p>
          <a:endParaRPr lang="en-IN"/>
        </a:p>
      </dgm:t>
    </dgm:pt>
    <dgm:pt modelId="{744CBC97-5D41-485E-B24F-D11884532B97}" type="sibTrans" cxnId="{10CFDD0A-5EB1-4E8D-9C25-587ABBC111D2}">
      <dgm:prSet/>
      <dgm:spPr/>
      <dgm:t>
        <a:bodyPr/>
        <a:lstStyle/>
        <a:p>
          <a:endParaRPr lang="en-IN"/>
        </a:p>
      </dgm:t>
    </dgm:pt>
    <dgm:pt modelId="{FEC254C9-1C03-4B3E-981A-115EF5697935}">
      <dgm:prSet phldrT="[Text]"/>
      <dgm:spPr/>
      <dgm:t>
        <a:bodyPr/>
        <a:lstStyle/>
        <a:p>
          <a:r>
            <a:rPr lang="en-US" dirty="0"/>
            <a:t>Tables &amp; sub-forms like</a:t>
          </a:r>
          <a:endParaRPr lang="en-IN" dirty="0"/>
        </a:p>
      </dgm:t>
    </dgm:pt>
    <dgm:pt modelId="{84402574-E21D-4675-8DE4-8BE32C8AA0A3}" type="parTrans" cxnId="{F8FB7BFF-A49A-4C8B-A835-31746C6888FF}">
      <dgm:prSet/>
      <dgm:spPr/>
      <dgm:t>
        <a:bodyPr/>
        <a:lstStyle/>
        <a:p>
          <a:endParaRPr lang="en-IN"/>
        </a:p>
      </dgm:t>
    </dgm:pt>
    <dgm:pt modelId="{1A3CC236-7BEF-4CDC-A3E7-834C37EC5E8D}" type="sibTrans" cxnId="{F8FB7BFF-A49A-4C8B-A835-31746C6888FF}">
      <dgm:prSet/>
      <dgm:spPr/>
      <dgm:t>
        <a:bodyPr/>
        <a:lstStyle/>
        <a:p>
          <a:endParaRPr lang="en-IN"/>
        </a:p>
      </dgm:t>
    </dgm:pt>
    <dgm:pt modelId="{2F8B8177-D12B-415F-BEBB-09DB086DA141}">
      <dgm:prSet phldrT="[Text]"/>
      <dgm:spPr/>
      <dgm:t>
        <a:bodyPr/>
        <a:lstStyle/>
        <a:p>
          <a:r>
            <a:rPr lang="en-US" dirty="0"/>
            <a:t>Bill allocations</a:t>
          </a:r>
          <a:endParaRPr lang="en-IN" dirty="0"/>
        </a:p>
      </dgm:t>
    </dgm:pt>
    <dgm:pt modelId="{01B487BF-E751-4F16-8590-3967F5E8AACE}" type="parTrans" cxnId="{A9185573-769B-465C-ABC7-CAE538824A0D}">
      <dgm:prSet/>
      <dgm:spPr/>
      <dgm:t>
        <a:bodyPr/>
        <a:lstStyle/>
        <a:p>
          <a:endParaRPr lang="en-IN"/>
        </a:p>
      </dgm:t>
    </dgm:pt>
    <dgm:pt modelId="{1F6F726E-4113-4157-8D56-78E731D743C2}" type="sibTrans" cxnId="{A9185573-769B-465C-ABC7-CAE538824A0D}">
      <dgm:prSet/>
      <dgm:spPr/>
      <dgm:t>
        <a:bodyPr/>
        <a:lstStyle/>
        <a:p>
          <a:endParaRPr lang="en-IN"/>
        </a:p>
      </dgm:t>
    </dgm:pt>
    <dgm:pt modelId="{E3B0FF39-56A2-4B7C-86A0-CB855956BC24}">
      <dgm:prSet phldrT="[Text]"/>
      <dgm:spPr/>
      <dgm:t>
        <a:bodyPr/>
        <a:lstStyle/>
        <a:p>
          <a:r>
            <a:rPr lang="en-US" dirty="0"/>
            <a:t>Item allocation</a:t>
          </a:r>
          <a:endParaRPr lang="en-IN" dirty="0"/>
        </a:p>
      </dgm:t>
    </dgm:pt>
    <dgm:pt modelId="{06610BD4-638A-42BE-AB79-F3192FF4C89B}" type="parTrans" cxnId="{991FBC93-EACE-442B-94E4-6DD36C65FBD6}">
      <dgm:prSet/>
      <dgm:spPr/>
      <dgm:t>
        <a:bodyPr/>
        <a:lstStyle/>
        <a:p>
          <a:endParaRPr lang="en-IN"/>
        </a:p>
      </dgm:t>
    </dgm:pt>
    <dgm:pt modelId="{0D7B639F-0C65-4AAD-938D-BDDE4992569D}" type="sibTrans" cxnId="{991FBC93-EACE-442B-94E4-6DD36C65FBD6}">
      <dgm:prSet/>
      <dgm:spPr/>
      <dgm:t>
        <a:bodyPr/>
        <a:lstStyle/>
        <a:p>
          <a:endParaRPr lang="en-IN"/>
        </a:p>
      </dgm:t>
    </dgm:pt>
    <dgm:pt modelId="{0308E6EE-2A0F-484F-A48F-A01AE08B3BFF}">
      <dgm:prSet phldrT="[Text]"/>
      <dgm:spPr/>
      <dgm:t>
        <a:bodyPr/>
        <a:lstStyle/>
        <a:p>
          <a:r>
            <a:rPr lang="en-US" dirty="0"/>
            <a:t>F12 configuration</a:t>
          </a:r>
          <a:endParaRPr lang="en-IN" dirty="0"/>
        </a:p>
      </dgm:t>
    </dgm:pt>
    <dgm:pt modelId="{AA89ECB2-B340-4E94-B699-716DF6EFF4DE}" type="parTrans" cxnId="{63EF9291-558A-4016-88CC-3FC880D2D8D3}">
      <dgm:prSet/>
      <dgm:spPr/>
      <dgm:t>
        <a:bodyPr/>
        <a:lstStyle/>
        <a:p>
          <a:endParaRPr lang="en-IN"/>
        </a:p>
      </dgm:t>
    </dgm:pt>
    <dgm:pt modelId="{41A0AD0D-25A4-4DFB-977C-F84D532ADAFB}" type="sibTrans" cxnId="{63EF9291-558A-4016-88CC-3FC880D2D8D3}">
      <dgm:prSet/>
      <dgm:spPr/>
      <dgm:t>
        <a:bodyPr/>
        <a:lstStyle/>
        <a:p>
          <a:endParaRPr lang="en-IN"/>
        </a:p>
      </dgm:t>
    </dgm:pt>
    <dgm:pt modelId="{C785F2E9-2AB7-466A-9810-3E5449AFDC4C}">
      <dgm:prSet phldrT="[Text]"/>
      <dgm:spPr/>
      <dgm:t>
        <a:bodyPr/>
        <a:lstStyle/>
        <a:p>
          <a:r>
            <a:rPr lang="en-US" dirty="0"/>
            <a:t>Top menu options</a:t>
          </a:r>
          <a:endParaRPr lang="en-IN" dirty="0"/>
        </a:p>
      </dgm:t>
    </dgm:pt>
    <dgm:pt modelId="{035BF45F-7ED4-48C4-9E03-433875DAE777}" type="parTrans" cxnId="{2FCD10AF-C04C-4FBE-9ED2-D924178F2C56}">
      <dgm:prSet/>
      <dgm:spPr/>
      <dgm:t>
        <a:bodyPr/>
        <a:lstStyle/>
        <a:p>
          <a:endParaRPr lang="en-IN"/>
        </a:p>
      </dgm:t>
    </dgm:pt>
    <dgm:pt modelId="{834FAD4E-DFD7-4BF3-B40A-0DAC0AF2DBF5}" type="sibTrans" cxnId="{2FCD10AF-C04C-4FBE-9ED2-D924178F2C56}">
      <dgm:prSet/>
      <dgm:spPr/>
      <dgm:t>
        <a:bodyPr/>
        <a:lstStyle/>
        <a:p>
          <a:endParaRPr lang="en-IN"/>
        </a:p>
      </dgm:t>
    </dgm:pt>
    <dgm:pt modelId="{95F937DA-96BE-427A-ABF8-EF9CE687B0C9}">
      <dgm:prSet phldrT="[Text]"/>
      <dgm:spPr/>
      <dgm:t>
        <a:bodyPr/>
        <a:lstStyle/>
        <a:p>
          <a:r>
            <a:rPr lang="en-US" dirty="0"/>
            <a:t>Supplementary details, </a:t>
          </a:r>
          <a:r>
            <a:rPr lang="en-US" dirty="0" err="1"/>
            <a:t>etc</a:t>
          </a:r>
          <a:endParaRPr lang="en-IN" dirty="0"/>
        </a:p>
      </dgm:t>
    </dgm:pt>
    <dgm:pt modelId="{71FAB169-F196-44A3-A311-3F2387517A47}" type="parTrans" cxnId="{FB9D9A7B-2AF0-468A-87D9-A4A71AC29EE5}">
      <dgm:prSet/>
      <dgm:spPr/>
      <dgm:t>
        <a:bodyPr/>
        <a:lstStyle/>
        <a:p>
          <a:endParaRPr lang="en-IN"/>
        </a:p>
      </dgm:t>
    </dgm:pt>
    <dgm:pt modelId="{4E99F168-F5FB-4588-98DB-B0C72C3E6642}" type="sibTrans" cxnId="{FB9D9A7B-2AF0-468A-87D9-A4A71AC29EE5}">
      <dgm:prSet/>
      <dgm:spPr/>
      <dgm:t>
        <a:bodyPr/>
        <a:lstStyle/>
        <a:p>
          <a:endParaRPr lang="en-IN"/>
        </a:p>
      </dgm:t>
    </dgm:pt>
    <dgm:pt modelId="{DF0D2E1B-250B-458C-9FD8-565E117C6DF5}">
      <dgm:prSet phldrT="[Text]"/>
      <dgm:spPr/>
      <dgm:t>
        <a:bodyPr/>
        <a:lstStyle/>
        <a:p>
          <a:r>
            <a:rPr lang="en-US" dirty="0"/>
            <a:t>Migration summary</a:t>
          </a:r>
          <a:endParaRPr lang="en-IN" dirty="0"/>
        </a:p>
      </dgm:t>
    </dgm:pt>
    <dgm:pt modelId="{2E798A66-5C80-41C4-B3FC-F7259325155A}" type="parTrans" cxnId="{3D479143-57C4-40CD-B73E-EDE60FF4856F}">
      <dgm:prSet/>
      <dgm:spPr/>
      <dgm:t>
        <a:bodyPr/>
        <a:lstStyle/>
        <a:p>
          <a:endParaRPr lang="en-IN"/>
        </a:p>
      </dgm:t>
    </dgm:pt>
    <dgm:pt modelId="{8432AB35-AFE0-4E8A-B36D-F33DA2EFA084}" type="sibTrans" cxnId="{3D479143-57C4-40CD-B73E-EDE60FF4856F}">
      <dgm:prSet/>
      <dgm:spPr/>
      <dgm:t>
        <a:bodyPr/>
        <a:lstStyle/>
        <a:p>
          <a:endParaRPr lang="en-IN"/>
        </a:p>
      </dgm:t>
    </dgm:pt>
    <dgm:pt modelId="{712834F7-4123-479A-A1BA-D988D0256CC4}">
      <dgm:prSet phldrT="[Text]"/>
      <dgm:spPr/>
      <dgm:t>
        <a:bodyPr/>
        <a:lstStyle/>
        <a:p>
          <a:r>
            <a:rPr lang="en-US" dirty="0"/>
            <a:t>Repair summary</a:t>
          </a:r>
          <a:endParaRPr lang="en-IN" dirty="0"/>
        </a:p>
      </dgm:t>
    </dgm:pt>
    <dgm:pt modelId="{7E009D65-3B0B-4774-A481-2B440A0D607A}" type="parTrans" cxnId="{0A159724-422C-4F9E-B828-D3932168B186}">
      <dgm:prSet/>
      <dgm:spPr/>
      <dgm:t>
        <a:bodyPr/>
        <a:lstStyle/>
        <a:p>
          <a:endParaRPr lang="en-IN"/>
        </a:p>
      </dgm:t>
    </dgm:pt>
    <dgm:pt modelId="{4AD9163C-25EB-433D-96D2-832ECB8A165C}" type="sibTrans" cxnId="{0A159724-422C-4F9E-B828-D3932168B186}">
      <dgm:prSet/>
      <dgm:spPr/>
      <dgm:t>
        <a:bodyPr/>
        <a:lstStyle/>
        <a:p>
          <a:endParaRPr lang="en-IN"/>
        </a:p>
      </dgm:t>
    </dgm:pt>
    <dgm:pt modelId="{9C61196B-EF17-40EB-B27C-C997AAAC9426}">
      <dgm:prSet phldrT="[Text]"/>
      <dgm:spPr/>
      <dgm:t>
        <a:bodyPr/>
        <a:lstStyle/>
        <a:p>
          <a:r>
            <a:rPr lang="en-US" dirty="0"/>
            <a:t>Message box or warning messages</a:t>
          </a:r>
          <a:endParaRPr lang="en-IN" dirty="0"/>
        </a:p>
      </dgm:t>
    </dgm:pt>
    <dgm:pt modelId="{8A5EAA5A-876D-450C-90C6-A6D88474D165}" type="parTrans" cxnId="{EE3C23DB-37E2-4D17-9AC5-9720515F29EF}">
      <dgm:prSet/>
      <dgm:spPr/>
      <dgm:t>
        <a:bodyPr/>
        <a:lstStyle/>
        <a:p>
          <a:endParaRPr lang="en-IN"/>
        </a:p>
      </dgm:t>
    </dgm:pt>
    <dgm:pt modelId="{EB1BDB0F-E8ED-43CF-9762-4216477689EE}" type="sibTrans" cxnId="{EE3C23DB-37E2-4D17-9AC5-9720515F29EF}">
      <dgm:prSet/>
      <dgm:spPr/>
      <dgm:t>
        <a:bodyPr/>
        <a:lstStyle/>
        <a:p>
          <a:endParaRPr lang="en-IN"/>
        </a:p>
      </dgm:t>
    </dgm:pt>
    <dgm:pt modelId="{837E9719-27EC-4016-B7C5-B722C9321C92}" type="pres">
      <dgm:prSet presAssocID="{7D4D4569-56CC-4336-A558-A43F65E2199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524E1A-CEF4-497E-B2C2-52D802AC158E}" type="pres">
      <dgm:prSet presAssocID="{177C21A0-DABF-463C-84EB-C1285C779159}" presName="parentLin" presStyleCnt="0"/>
      <dgm:spPr/>
    </dgm:pt>
    <dgm:pt modelId="{EE393D39-9767-4B1A-A828-03DB42F19E02}" type="pres">
      <dgm:prSet presAssocID="{177C21A0-DABF-463C-84EB-C1285C779159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A221698D-9F26-42D7-8DBB-3E262D5D542E}" type="pres">
      <dgm:prSet presAssocID="{177C21A0-DABF-463C-84EB-C1285C77915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9B30F3-FB29-45A9-91FB-E1CE581152AA}" type="pres">
      <dgm:prSet presAssocID="{177C21A0-DABF-463C-84EB-C1285C779159}" presName="negativeSpace" presStyleCnt="0"/>
      <dgm:spPr/>
    </dgm:pt>
    <dgm:pt modelId="{3F0B3677-5C98-417F-82E8-2F30E9E76FDC}" type="pres">
      <dgm:prSet presAssocID="{177C21A0-DABF-463C-84EB-C1285C779159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C6515C-5514-4794-8E27-22152BEBE230}" type="pres">
      <dgm:prSet presAssocID="{C38E2708-C70E-4C48-AC17-513001128269}" presName="spaceBetweenRectangles" presStyleCnt="0"/>
      <dgm:spPr/>
    </dgm:pt>
    <dgm:pt modelId="{10C060EC-552B-4EEF-9E65-9E03E8556A72}" type="pres">
      <dgm:prSet presAssocID="{26C44ACC-7831-49B0-BBAF-DEFD716EA965}" presName="parentLin" presStyleCnt="0"/>
      <dgm:spPr/>
    </dgm:pt>
    <dgm:pt modelId="{C81BAC9E-BCCD-4141-B3C2-B61CD4D43A24}" type="pres">
      <dgm:prSet presAssocID="{26C44ACC-7831-49B0-BBAF-DEFD716EA965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C21DDE1F-4954-408A-9F48-87C677496C8B}" type="pres">
      <dgm:prSet presAssocID="{26C44ACC-7831-49B0-BBAF-DEFD716EA965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E89D8D-8596-4784-A403-C80C23565BD8}" type="pres">
      <dgm:prSet presAssocID="{26C44ACC-7831-49B0-BBAF-DEFD716EA965}" presName="negativeSpace" presStyleCnt="0"/>
      <dgm:spPr/>
    </dgm:pt>
    <dgm:pt modelId="{6200DFB8-99B3-432D-B812-09CCEB04BD38}" type="pres">
      <dgm:prSet presAssocID="{26C44ACC-7831-49B0-BBAF-DEFD716EA965}" presName="childText" presStyleLbl="conFgAcc1" presStyleIdx="1" presStyleCnt="3">
        <dgm:presLayoutVars>
          <dgm:bulletEnabled val="1"/>
        </dgm:presLayoutVars>
      </dgm:prSet>
      <dgm:spPr/>
    </dgm:pt>
    <dgm:pt modelId="{8B4E256F-096A-4409-8BA1-6E7FC0A1E1C3}" type="pres">
      <dgm:prSet presAssocID="{94E34D8B-ECC1-4859-8148-56723A45DFF4}" presName="spaceBetweenRectangles" presStyleCnt="0"/>
      <dgm:spPr/>
    </dgm:pt>
    <dgm:pt modelId="{0FAFAADD-11E4-4EA0-A8C9-14858CFFCFF1}" type="pres">
      <dgm:prSet presAssocID="{99F30F69-B026-4411-831C-8862732A3D09}" presName="parentLin" presStyleCnt="0"/>
      <dgm:spPr/>
    </dgm:pt>
    <dgm:pt modelId="{E942B541-4C54-46AB-8AC1-80769F5401E7}" type="pres">
      <dgm:prSet presAssocID="{99F30F69-B026-4411-831C-8862732A3D09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5E9623E8-4B85-42A2-BD6D-527688F464BB}" type="pres">
      <dgm:prSet presAssocID="{99F30F69-B026-4411-831C-8862732A3D0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DCC50A-D235-4C15-B769-5D255AC4179B}" type="pres">
      <dgm:prSet presAssocID="{99F30F69-B026-4411-831C-8862732A3D09}" presName="negativeSpace" presStyleCnt="0"/>
      <dgm:spPr/>
    </dgm:pt>
    <dgm:pt modelId="{8D33CEEE-3E35-4611-B108-E97FBFD4DBF0}" type="pres">
      <dgm:prSet presAssocID="{99F30F69-B026-4411-831C-8862732A3D09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49B8F07-9B25-4270-A00E-2FFF50233298}" type="presOf" srcId="{177C21A0-DABF-463C-84EB-C1285C779159}" destId="{A221698D-9F26-42D7-8DBB-3E262D5D542E}" srcOrd="1" destOrd="0" presId="urn:microsoft.com/office/officeart/2005/8/layout/list1"/>
    <dgm:cxn modelId="{0A159724-422C-4F9E-B828-D3932168B186}" srcId="{99F30F69-B026-4411-831C-8862732A3D09}" destId="{712834F7-4123-479A-A1BA-D988D0256CC4}" srcOrd="1" destOrd="0" parTransId="{7E009D65-3B0B-4774-A481-2B440A0D607A}" sibTransId="{4AD9163C-25EB-433D-96D2-832ECB8A165C}"/>
    <dgm:cxn modelId="{9F228B27-859C-4E85-A3BD-CC57B6301690}" type="presOf" srcId="{C785F2E9-2AB7-466A-9810-3E5449AFDC4C}" destId="{3F0B3677-5C98-417F-82E8-2F30E9E76FDC}" srcOrd="0" destOrd="4" presId="urn:microsoft.com/office/officeart/2005/8/layout/list1"/>
    <dgm:cxn modelId="{DA65FAA5-52C1-4DC9-B5C1-40BABA4901AC}" type="presOf" srcId="{0308E6EE-2A0F-484F-A48F-A01AE08B3BFF}" destId="{3F0B3677-5C98-417F-82E8-2F30E9E76FDC}" srcOrd="0" destOrd="3" presId="urn:microsoft.com/office/officeart/2005/8/layout/list1"/>
    <dgm:cxn modelId="{C3F6900D-7230-413B-BB18-D5DCDB3D9B9B}" type="presOf" srcId="{177C21A0-DABF-463C-84EB-C1285C779159}" destId="{EE393D39-9767-4B1A-A828-03DB42F19E02}" srcOrd="0" destOrd="0" presId="urn:microsoft.com/office/officeart/2005/8/layout/list1"/>
    <dgm:cxn modelId="{9DC3C3FC-9FA5-476A-B463-06AB2A677FB1}" type="presOf" srcId="{2F8B8177-D12B-415F-BEBB-09DB086DA141}" destId="{3F0B3677-5C98-417F-82E8-2F30E9E76FDC}" srcOrd="0" destOrd="1" presId="urn:microsoft.com/office/officeart/2005/8/layout/list1"/>
    <dgm:cxn modelId="{A9185573-769B-465C-ABC7-CAE538824A0D}" srcId="{FEC254C9-1C03-4B3E-981A-115EF5697935}" destId="{2F8B8177-D12B-415F-BEBB-09DB086DA141}" srcOrd="0" destOrd="0" parTransId="{01B487BF-E751-4F16-8590-3967F5E8AACE}" sibTransId="{1F6F726E-4113-4157-8D56-78E731D743C2}"/>
    <dgm:cxn modelId="{2FCD10AF-C04C-4FBE-9ED2-D924178F2C56}" srcId="{FEC254C9-1C03-4B3E-981A-115EF5697935}" destId="{C785F2E9-2AB7-466A-9810-3E5449AFDC4C}" srcOrd="3" destOrd="0" parTransId="{035BF45F-7ED4-48C4-9E03-433875DAE777}" sibTransId="{834FAD4E-DFD7-4BF3-B40A-0DAC0AF2DBF5}"/>
    <dgm:cxn modelId="{88D11D34-EED1-4768-9CD6-2F05D7A616AF}" type="presOf" srcId="{26C44ACC-7831-49B0-BBAF-DEFD716EA965}" destId="{C81BAC9E-BCCD-4141-B3C2-B61CD4D43A24}" srcOrd="0" destOrd="0" presId="urn:microsoft.com/office/officeart/2005/8/layout/list1"/>
    <dgm:cxn modelId="{991FBC93-EACE-442B-94E4-6DD36C65FBD6}" srcId="{FEC254C9-1C03-4B3E-981A-115EF5697935}" destId="{E3B0FF39-56A2-4B7C-86A0-CB855956BC24}" srcOrd="1" destOrd="0" parTransId="{06610BD4-638A-42BE-AB79-F3192FF4C89B}" sibTransId="{0D7B639F-0C65-4AAD-938D-BDDE4992569D}"/>
    <dgm:cxn modelId="{EE3C23DB-37E2-4D17-9AC5-9720515F29EF}" srcId="{99F30F69-B026-4411-831C-8862732A3D09}" destId="{9C61196B-EF17-40EB-B27C-C997AAAC9426}" srcOrd="2" destOrd="0" parTransId="{8A5EAA5A-876D-450C-90C6-A6D88474D165}" sibTransId="{EB1BDB0F-E8ED-43CF-9762-4216477689EE}"/>
    <dgm:cxn modelId="{A10E78F5-362B-4EBD-B64A-6020DF94DB1D}" type="presOf" srcId="{712834F7-4123-479A-A1BA-D988D0256CC4}" destId="{8D33CEEE-3E35-4611-B108-E97FBFD4DBF0}" srcOrd="0" destOrd="1" presId="urn:microsoft.com/office/officeart/2005/8/layout/list1"/>
    <dgm:cxn modelId="{F5036C70-F63B-490F-BFA7-2B6BC99438C2}" type="presOf" srcId="{99F30F69-B026-4411-831C-8862732A3D09}" destId="{5E9623E8-4B85-42A2-BD6D-527688F464BB}" srcOrd="1" destOrd="0" presId="urn:microsoft.com/office/officeart/2005/8/layout/list1"/>
    <dgm:cxn modelId="{F8FB7BFF-A49A-4C8B-A835-31746C6888FF}" srcId="{177C21A0-DABF-463C-84EB-C1285C779159}" destId="{FEC254C9-1C03-4B3E-981A-115EF5697935}" srcOrd="0" destOrd="0" parTransId="{84402574-E21D-4675-8DE4-8BE32C8AA0A3}" sibTransId="{1A3CC236-7BEF-4CDC-A3E7-834C37EC5E8D}"/>
    <dgm:cxn modelId="{E581F139-C1D5-4968-868F-3477F494725F}" type="presOf" srcId="{95F937DA-96BE-427A-ABF8-EF9CE687B0C9}" destId="{3F0B3677-5C98-417F-82E8-2F30E9E76FDC}" srcOrd="0" destOrd="5" presId="urn:microsoft.com/office/officeart/2005/8/layout/list1"/>
    <dgm:cxn modelId="{410796D9-F4C4-4BE9-B014-66D86C44E5FA}" type="presOf" srcId="{9C61196B-EF17-40EB-B27C-C997AAAC9426}" destId="{8D33CEEE-3E35-4611-B108-E97FBFD4DBF0}" srcOrd="0" destOrd="2" presId="urn:microsoft.com/office/officeart/2005/8/layout/list1"/>
    <dgm:cxn modelId="{08A3F380-639F-4486-878F-CA7ECDA4D288}" type="presOf" srcId="{DF0D2E1B-250B-458C-9FD8-565E117C6DF5}" destId="{8D33CEEE-3E35-4611-B108-E97FBFD4DBF0}" srcOrd="0" destOrd="0" presId="urn:microsoft.com/office/officeart/2005/8/layout/list1"/>
    <dgm:cxn modelId="{63EF9291-558A-4016-88CC-3FC880D2D8D3}" srcId="{FEC254C9-1C03-4B3E-981A-115EF5697935}" destId="{0308E6EE-2A0F-484F-A48F-A01AE08B3BFF}" srcOrd="2" destOrd="0" parTransId="{AA89ECB2-B340-4E94-B699-716DF6EFF4DE}" sibTransId="{41A0AD0D-25A4-4DFB-977C-F84D532ADAFB}"/>
    <dgm:cxn modelId="{EBD0824B-A124-4D72-AFC4-D50A96E727C2}" type="presOf" srcId="{FEC254C9-1C03-4B3E-981A-115EF5697935}" destId="{3F0B3677-5C98-417F-82E8-2F30E9E76FDC}" srcOrd="0" destOrd="0" presId="urn:microsoft.com/office/officeart/2005/8/layout/list1"/>
    <dgm:cxn modelId="{4E5157C1-3685-4E51-90D1-96226E01A620}" srcId="{7D4D4569-56CC-4336-A558-A43F65E2199B}" destId="{26C44ACC-7831-49B0-BBAF-DEFD716EA965}" srcOrd="1" destOrd="0" parTransId="{A8F57010-CD29-4EC9-BEFE-4E2F56C2F1A2}" sibTransId="{94E34D8B-ECC1-4859-8148-56723A45DFF4}"/>
    <dgm:cxn modelId="{3D479143-57C4-40CD-B73E-EDE60FF4856F}" srcId="{99F30F69-B026-4411-831C-8862732A3D09}" destId="{DF0D2E1B-250B-458C-9FD8-565E117C6DF5}" srcOrd="0" destOrd="0" parTransId="{2E798A66-5C80-41C4-B3FC-F7259325155A}" sibTransId="{8432AB35-AFE0-4E8A-B36D-F33DA2EFA084}"/>
    <dgm:cxn modelId="{B124AB41-2EFC-40B0-ABD4-ACD4E5DD76F8}" type="presOf" srcId="{E3B0FF39-56A2-4B7C-86A0-CB855956BC24}" destId="{3F0B3677-5C98-417F-82E8-2F30E9E76FDC}" srcOrd="0" destOrd="2" presId="urn:microsoft.com/office/officeart/2005/8/layout/list1"/>
    <dgm:cxn modelId="{8256CD2B-6485-4056-BCA7-4A0129210B2B}" srcId="{7D4D4569-56CC-4336-A558-A43F65E2199B}" destId="{177C21A0-DABF-463C-84EB-C1285C779159}" srcOrd="0" destOrd="0" parTransId="{4400237C-E3FD-4201-87C5-5E64D22A970F}" sibTransId="{C38E2708-C70E-4C48-AC17-513001128269}"/>
    <dgm:cxn modelId="{34816AB0-E738-40C3-80E3-6C92E0572F69}" type="presOf" srcId="{26C44ACC-7831-49B0-BBAF-DEFD716EA965}" destId="{C21DDE1F-4954-408A-9F48-87C677496C8B}" srcOrd="1" destOrd="0" presId="urn:microsoft.com/office/officeart/2005/8/layout/list1"/>
    <dgm:cxn modelId="{14E41D4C-DC19-47DE-B31A-C43CD156DB17}" type="presOf" srcId="{99F30F69-B026-4411-831C-8862732A3D09}" destId="{E942B541-4C54-46AB-8AC1-80769F5401E7}" srcOrd="0" destOrd="0" presId="urn:microsoft.com/office/officeart/2005/8/layout/list1"/>
    <dgm:cxn modelId="{FB9D9A7B-2AF0-468A-87D9-A4A71AC29EE5}" srcId="{FEC254C9-1C03-4B3E-981A-115EF5697935}" destId="{95F937DA-96BE-427A-ABF8-EF9CE687B0C9}" srcOrd="4" destOrd="0" parTransId="{71FAB169-F196-44A3-A311-3F2387517A47}" sibTransId="{4E99F168-F5FB-4588-98DB-B0C72C3E6642}"/>
    <dgm:cxn modelId="{10CFDD0A-5EB1-4E8D-9C25-587ABBC111D2}" srcId="{7D4D4569-56CC-4336-A558-A43F65E2199B}" destId="{99F30F69-B026-4411-831C-8862732A3D09}" srcOrd="2" destOrd="0" parTransId="{A9403C36-2A7A-4735-9103-D315AD4C75CB}" sibTransId="{744CBC97-5D41-485E-B24F-D11884532B97}"/>
    <dgm:cxn modelId="{A60E2AE4-6448-426A-9ED5-F6DF5A012953}" type="presOf" srcId="{7D4D4569-56CC-4336-A558-A43F65E2199B}" destId="{837E9719-27EC-4016-B7C5-B722C9321C92}" srcOrd="0" destOrd="0" presId="urn:microsoft.com/office/officeart/2005/8/layout/list1"/>
    <dgm:cxn modelId="{AA983472-4DD8-4197-B05B-4962EEF1040E}" type="presParOf" srcId="{837E9719-27EC-4016-B7C5-B722C9321C92}" destId="{3D524E1A-CEF4-497E-B2C2-52D802AC158E}" srcOrd="0" destOrd="0" presId="urn:microsoft.com/office/officeart/2005/8/layout/list1"/>
    <dgm:cxn modelId="{F2DF5E67-69BF-427D-B4F1-87969CAF9E6F}" type="presParOf" srcId="{3D524E1A-CEF4-497E-B2C2-52D802AC158E}" destId="{EE393D39-9767-4B1A-A828-03DB42F19E02}" srcOrd="0" destOrd="0" presId="urn:microsoft.com/office/officeart/2005/8/layout/list1"/>
    <dgm:cxn modelId="{29D38F31-F892-4E15-925A-0523B8C09E1C}" type="presParOf" srcId="{3D524E1A-CEF4-497E-B2C2-52D802AC158E}" destId="{A221698D-9F26-42D7-8DBB-3E262D5D542E}" srcOrd="1" destOrd="0" presId="urn:microsoft.com/office/officeart/2005/8/layout/list1"/>
    <dgm:cxn modelId="{DF5D014B-A742-4DBE-9732-1B7B58F0B65D}" type="presParOf" srcId="{837E9719-27EC-4016-B7C5-B722C9321C92}" destId="{D29B30F3-FB29-45A9-91FB-E1CE581152AA}" srcOrd="1" destOrd="0" presId="urn:microsoft.com/office/officeart/2005/8/layout/list1"/>
    <dgm:cxn modelId="{59ADC125-9D46-40D0-9BFE-9F0654CEB49F}" type="presParOf" srcId="{837E9719-27EC-4016-B7C5-B722C9321C92}" destId="{3F0B3677-5C98-417F-82E8-2F30E9E76FDC}" srcOrd="2" destOrd="0" presId="urn:microsoft.com/office/officeart/2005/8/layout/list1"/>
    <dgm:cxn modelId="{AD1AF630-F38D-4D3C-890E-AD0202DBD6E4}" type="presParOf" srcId="{837E9719-27EC-4016-B7C5-B722C9321C92}" destId="{93C6515C-5514-4794-8E27-22152BEBE230}" srcOrd="3" destOrd="0" presId="urn:microsoft.com/office/officeart/2005/8/layout/list1"/>
    <dgm:cxn modelId="{CAC9A183-1676-407D-804B-8F3C50FD0BB9}" type="presParOf" srcId="{837E9719-27EC-4016-B7C5-B722C9321C92}" destId="{10C060EC-552B-4EEF-9E65-9E03E8556A72}" srcOrd="4" destOrd="0" presId="urn:microsoft.com/office/officeart/2005/8/layout/list1"/>
    <dgm:cxn modelId="{A1B4E91B-887C-4C48-8F49-B4BA5311488B}" type="presParOf" srcId="{10C060EC-552B-4EEF-9E65-9E03E8556A72}" destId="{C81BAC9E-BCCD-4141-B3C2-B61CD4D43A24}" srcOrd="0" destOrd="0" presId="urn:microsoft.com/office/officeart/2005/8/layout/list1"/>
    <dgm:cxn modelId="{6659E0B1-FBCA-4B60-B07D-27F40FDC5AB1}" type="presParOf" srcId="{10C060EC-552B-4EEF-9E65-9E03E8556A72}" destId="{C21DDE1F-4954-408A-9F48-87C677496C8B}" srcOrd="1" destOrd="0" presId="urn:microsoft.com/office/officeart/2005/8/layout/list1"/>
    <dgm:cxn modelId="{4A23A6C7-62E8-45B6-9941-464FFB722311}" type="presParOf" srcId="{837E9719-27EC-4016-B7C5-B722C9321C92}" destId="{98E89D8D-8596-4784-A403-C80C23565BD8}" srcOrd="5" destOrd="0" presId="urn:microsoft.com/office/officeart/2005/8/layout/list1"/>
    <dgm:cxn modelId="{9593D283-F9D8-4CE4-BD42-EC5D3C949EAD}" type="presParOf" srcId="{837E9719-27EC-4016-B7C5-B722C9321C92}" destId="{6200DFB8-99B3-432D-B812-09CCEB04BD38}" srcOrd="6" destOrd="0" presId="urn:microsoft.com/office/officeart/2005/8/layout/list1"/>
    <dgm:cxn modelId="{2FB83F19-53AE-4FC8-A159-AE8E692C2862}" type="presParOf" srcId="{837E9719-27EC-4016-B7C5-B722C9321C92}" destId="{8B4E256F-096A-4409-8BA1-6E7FC0A1E1C3}" srcOrd="7" destOrd="0" presId="urn:microsoft.com/office/officeart/2005/8/layout/list1"/>
    <dgm:cxn modelId="{6107F8A2-D584-4274-B06A-2B67221AF111}" type="presParOf" srcId="{837E9719-27EC-4016-B7C5-B722C9321C92}" destId="{0FAFAADD-11E4-4EA0-A8C9-14858CFFCFF1}" srcOrd="8" destOrd="0" presId="urn:microsoft.com/office/officeart/2005/8/layout/list1"/>
    <dgm:cxn modelId="{374B4F47-C399-47FB-A42B-126437FC5D6B}" type="presParOf" srcId="{0FAFAADD-11E4-4EA0-A8C9-14858CFFCFF1}" destId="{E942B541-4C54-46AB-8AC1-80769F5401E7}" srcOrd="0" destOrd="0" presId="urn:microsoft.com/office/officeart/2005/8/layout/list1"/>
    <dgm:cxn modelId="{2603A357-9300-4833-85DF-46FE86282533}" type="presParOf" srcId="{0FAFAADD-11E4-4EA0-A8C9-14858CFFCFF1}" destId="{5E9623E8-4B85-42A2-BD6D-527688F464BB}" srcOrd="1" destOrd="0" presId="urn:microsoft.com/office/officeart/2005/8/layout/list1"/>
    <dgm:cxn modelId="{B0EFD32A-7373-4180-83CC-9129364D7042}" type="presParOf" srcId="{837E9719-27EC-4016-B7C5-B722C9321C92}" destId="{A7DCC50A-D235-4C15-B769-5D255AC4179B}" srcOrd="9" destOrd="0" presId="urn:microsoft.com/office/officeart/2005/8/layout/list1"/>
    <dgm:cxn modelId="{9EBB60C9-17B7-467B-8BC1-952E2CF10C59}" type="presParOf" srcId="{837E9719-27EC-4016-B7C5-B722C9321C92}" destId="{8D33CEEE-3E35-4611-B108-E97FBFD4DBF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6E0906-6E6F-4ED6-8CA5-52A54D783383}">
      <dsp:nvSpPr>
        <dsp:cNvPr id="0" name=""/>
        <dsp:cNvSpPr/>
      </dsp:nvSpPr>
      <dsp:spPr>
        <a:xfrm>
          <a:off x="0" y="143691"/>
          <a:ext cx="9546771" cy="743535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/>
            <a:t>Easy view</a:t>
          </a:r>
          <a:endParaRPr lang="en-IN" sz="3100" kern="1200" dirty="0"/>
        </a:p>
      </dsp:txBody>
      <dsp:txXfrm>
        <a:off x="36296" y="179987"/>
        <a:ext cx="9474179" cy="670943"/>
      </dsp:txXfrm>
    </dsp:sp>
    <dsp:sp modelId="{DD54B5F5-D276-4A2F-8E36-2AAB23621FA4}">
      <dsp:nvSpPr>
        <dsp:cNvPr id="0" name=""/>
        <dsp:cNvSpPr/>
      </dsp:nvSpPr>
      <dsp:spPr>
        <a:xfrm>
          <a:off x="0" y="887226"/>
          <a:ext cx="9546771" cy="51336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3110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/>
            <a:t>Bills sorting based on due dates will ease to clear the bills in FIFO basis</a:t>
          </a:r>
          <a:endParaRPr lang="en-IN" sz="2400" kern="1200" dirty="0"/>
        </a:p>
      </dsp:txBody>
      <dsp:txXfrm>
        <a:off x="0" y="887226"/>
        <a:ext cx="9546771" cy="513360"/>
      </dsp:txXfrm>
    </dsp:sp>
    <dsp:sp modelId="{1C2C50F6-0BBC-4663-81F4-F9258623A454}">
      <dsp:nvSpPr>
        <dsp:cNvPr id="0" name=""/>
        <dsp:cNvSpPr/>
      </dsp:nvSpPr>
      <dsp:spPr>
        <a:xfrm>
          <a:off x="0" y="1400586"/>
          <a:ext cx="9546771" cy="743535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2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/>
            <a:t>Avoid interest on late payments</a:t>
          </a:r>
          <a:endParaRPr lang="en-IN" sz="3100" kern="1200" dirty="0"/>
        </a:p>
      </dsp:txBody>
      <dsp:txXfrm>
        <a:off x="36296" y="1436882"/>
        <a:ext cx="9474179" cy="670943"/>
      </dsp:txXfrm>
    </dsp:sp>
    <dsp:sp modelId="{7345AB2E-7DCE-4488-BFC3-5B0DD1B85398}">
      <dsp:nvSpPr>
        <dsp:cNvPr id="0" name=""/>
        <dsp:cNvSpPr/>
      </dsp:nvSpPr>
      <dsp:spPr>
        <a:xfrm>
          <a:off x="0" y="2144121"/>
          <a:ext cx="9546771" cy="753997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3110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/>
            <a:t>Helps businesses to avoid interest charged by suppliers on the late payments</a:t>
          </a:r>
          <a:endParaRPr lang="en-IN" sz="2400" kern="1200" dirty="0"/>
        </a:p>
      </dsp:txBody>
      <dsp:txXfrm>
        <a:off x="0" y="2144121"/>
        <a:ext cx="9546771" cy="753997"/>
      </dsp:txXfrm>
    </dsp:sp>
    <dsp:sp modelId="{7D53ECD4-17EA-493C-AE8C-C382A8DD333C}">
      <dsp:nvSpPr>
        <dsp:cNvPr id="0" name=""/>
        <dsp:cNvSpPr/>
      </dsp:nvSpPr>
      <dsp:spPr>
        <a:xfrm>
          <a:off x="0" y="2898118"/>
          <a:ext cx="9546771" cy="743535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/>
            <a:t>To avoid late fee</a:t>
          </a:r>
          <a:endParaRPr lang="en-IN" sz="3100" kern="1200" dirty="0"/>
        </a:p>
      </dsp:txBody>
      <dsp:txXfrm>
        <a:off x="36296" y="2934414"/>
        <a:ext cx="9474179" cy="670943"/>
      </dsp:txXfrm>
    </dsp:sp>
    <dsp:sp modelId="{594C2EA7-C477-4671-B408-C33F57E20006}">
      <dsp:nvSpPr>
        <dsp:cNvPr id="0" name=""/>
        <dsp:cNvSpPr/>
      </dsp:nvSpPr>
      <dsp:spPr>
        <a:xfrm>
          <a:off x="0" y="3641653"/>
          <a:ext cx="9546771" cy="753997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3110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/>
            <a:t>If the due dates are missed especially for MSME, the late fee or penalty is levied. This feature helps in prioritizing the payments</a:t>
          </a:r>
          <a:endParaRPr lang="en-IN" sz="2400" kern="1200" dirty="0"/>
        </a:p>
      </dsp:txBody>
      <dsp:txXfrm>
        <a:off x="0" y="3641653"/>
        <a:ext cx="9546771" cy="7539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8AFB0F-918A-4154-BFB7-0329CC2DA893}">
      <dsp:nvSpPr>
        <dsp:cNvPr id="0" name=""/>
        <dsp:cNvSpPr/>
      </dsp:nvSpPr>
      <dsp:spPr>
        <a:xfrm>
          <a:off x="0" y="662140"/>
          <a:ext cx="7209970" cy="1058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7AE7ED-6DAC-4797-9EF1-AF069EF9E780}">
      <dsp:nvSpPr>
        <dsp:cNvPr id="0" name=""/>
        <dsp:cNvSpPr/>
      </dsp:nvSpPr>
      <dsp:spPr>
        <a:xfrm>
          <a:off x="360498" y="42220"/>
          <a:ext cx="6309682" cy="1239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764" tIns="0" rIns="190764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When the data is migrated to TallyPrime Release 5.0, by default the sorting is set to “Default” behavior, which means bills will sort based on Bill name</a:t>
          </a:r>
          <a:endParaRPr lang="en-IN" sz="2000" kern="1200" dirty="0"/>
        </a:p>
      </dsp:txBody>
      <dsp:txXfrm>
        <a:off x="421022" y="102744"/>
        <a:ext cx="6188634" cy="1118792"/>
      </dsp:txXfrm>
    </dsp:sp>
    <dsp:sp modelId="{5FF1FC9D-3B12-48AA-9CF8-384DB65CFDB7}">
      <dsp:nvSpPr>
        <dsp:cNvPr id="0" name=""/>
        <dsp:cNvSpPr/>
      </dsp:nvSpPr>
      <dsp:spPr>
        <a:xfrm>
          <a:off x="0" y="2567260"/>
          <a:ext cx="7209970" cy="1058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67268D-0372-46FF-9552-39EDAF7F6A2C}">
      <dsp:nvSpPr>
        <dsp:cNvPr id="0" name=""/>
        <dsp:cNvSpPr/>
      </dsp:nvSpPr>
      <dsp:spPr>
        <a:xfrm>
          <a:off x="360498" y="1947340"/>
          <a:ext cx="6309682" cy="12398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764" tIns="0" rIns="190764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Once configured in F1, it applies to all the companies</a:t>
          </a:r>
          <a:endParaRPr lang="en-IN" sz="2000" kern="1200" dirty="0"/>
        </a:p>
      </dsp:txBody>
      <dsp:txXfrm>
        <a:off x="421022" y="2007864"/>
        <a:ext cx="6188634" cy="11187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A25DB4-5233-4654-ACEC-335D7514C75F}">
      <dsp:nvSpPr>
        <dsp:cNvPr id="0" name=""/>
        <dsp:cNvSpPr/>
      </dsp:nvSpPr>
      <dsp:spPr>
        <a:xfrm>
          <a:off x="-5929874" y="-908026"/>
          <a:ext cx="7063883" cy="7063883"/>
        </a:xfrm>
        <a:prstGeom prst="blockArc">
          <a:avLst>
            <a:gd name="adj1" fmla="val 18900000"/>
            <a:gd name="adj2" fmla="val 2700000"/>
            <a:gd name="adj3" fmla="val 306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7C78E0-B196-4E98-A03F-0545FCD73705}">
      <dsp:nvSpPr>
        <dsp:cNvPr id="0" name=""/>
        <dsp:cNvSpPr/>
      </dsp:nvSpPr>
      <dsp:spPr>
        <a:xfrm>
          <a:off x="368135" y="238566"/>
          <a:ext cx="9413378" cy="47692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78557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Stripe view is supported in Vouchers &amp; Reports </a:t>
          </a:r>
          <a:endParaRPr lang="en-IN" sz="2500" kern="1200" dirty="0"/>
        </a:p>
      </dsp:txBody>
      <dsp:txXfrm>
        <a:off x="368135" y="238566"/>
        <a:ext cx="9413378" cy="476922"/>
      </dsp:txXfrm>
    </dsp:sp>
    <dsp:sp modelId="{0A6D2D87-88F5-406B-BDC5-CEB939068BB8}">
      <dsp:nvSpPr>
        <dsp:cNvPr id="0" name=""/>
        <dsp:cNvSpPr/>
      </dsp:nvSpPr>
      <dsp:spPr>
        <a:xfrm>
          <a:off x="70058" y="178951"/>
          <a:ext cx="596153" cy="59615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D81A039F-E553-4054-9070-670836A5B6B8}">
      <dsp:nvSpPr>
        <dsp:cNvPr id="0" name=""/>
        <dsp:cNvSpPr/>
      </dsp:nvSpPr>
      <dsp:spPr>
        <a:xfrm>
          <a:off x="800031" y="954370"/>
          <a:ext cx="8981481" cy="47692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78557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Vouchers &amp; Reported can be printed with Stripe lines</a:t>
          </a:r>
          <a:endParaRPr lang="en-IN" sz="2500" kern="1200" dirty="0"/>
        </a:p>
      </dsp:txBody>
      <dsp:txXfrm>
        <a:off x="800031" y="954370"/>
        <a:ext cx="8981481" cy="476922"/>
      </dsp:txXfrm>
    </dsp:sp>
    <dsp:sp modelId="{4806DBF0-1F69-4183-B87A-E3E2F15EFEDF}">
      <dsp:nvSpPr>
        <dsp:cNvPr id="0" name=""/>
        <dsp:cNvSpPr/>
      </dsp:nvSpPr>
      <dsp:spPr>
        <a:xfrm>
          <a:off x="501954" y="894755"/>
          <a:ext cx="596153" cy="59615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6E11CA93-4626-48FD-BB53-4DA9CAB969B8}">
      <dsp:nvSpPr>
        <dsp:cNvPr id="0" name=""/>
        <dsp:cNvSpPr/>
      </dsp:nvSpPr>
      <dsp:spPr>
        <a:xfrm>
          <a:off x="1036708" y="1669649"/>
          <a:ext cx="8744804" cy="47692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78557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Export, E-mail &amp; WhatsApp is supported</a:t>
          </a:r>
          <a:endParaRPr lang="en-IN" sz="2500" kern="1200" dirty="0"/>
        </a:p>
      </dsp:txBody>
      <dsp:txXfrm>
        <a:off x="1036708" y="1669649"/>
        <a:ext cx="8744804" cy="476922"/>
      </dsp:txXfrm>
    </dsp:sp>
    <dsp:sp modelId="{FA53534A-2D6A-4B61-B441-117E5519106C}">
      <dsp:nvSpPr>
        <dsp:cNvPr id="0" name=""/>
        <dsp:cNvSpPr/>
      </dsp:nvSpPr>
      <dsp:spPr>
        <a:xfrm>
          <a:off x="738632" y="1610034"/>
          <a:ext cx="596153" cy="59615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23D696D8-BEC9-4F9D-8DA4-C8D8EAC62E3A}">
      <dsp:nvSpPr>
        <dsp:cNvPr id="0" name=""/>
        <dsp:cNvSpPr/>
      </dsp:nvSpPr>
      <dsp:spPr>
        <a:xfrm>
          <a:off x="1112277" y="2385453"/>
          <a:ext cx="8669235" cy="47692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78557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Stripe view configuration is included in “Save view”</a:t>
          </a:r>
          <a:endParaRPr lang="en-IN" sz="2500" kern="1200" dirty="0"/>
        </a:p>
      </dsp:txBody>
      <dsp:txXfrm>
        <a:off x="1112277" y="2385453"/>
        <a:ext cx="8669235" cy="476922"/>
      </dsp:txXfrm>
    </dsp:sp>
    <dsp:sp modelId="{FD447FD6-732F-4480-88D4-5933D3C0F4B6}">
      <dsp:nvSpPr>
        <dsp:cNvPr id="0" name=""/>
        <dsp:cNvSpPr/>
      </dsp:nvSpPr>
      <dsp:spPr>
        <a:xfrm>
          <a:off x="814200" y="2325838"/>
          <a:ext cx="596153" cy="59615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E6780DD6-60A3-4070-B2EC-B3B2226CE946}">
      <dsp:nvSpPr>
        <dsp:cNvPr id="0" name=""/>
        <dsp:cNvSpPr/>
      </dsp:nvSpPr>
      <dsp:spPr>
        <a:xfrm>
          <a:off x="1036708" y="3101257"/>
          <a:ext cx="8744804" cy="47692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78557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Stripe view is supported in Voucher display mode</a:t>
          </a:r>
          <a:endParaRPr lang="en-IN" sz="2500" kern="1200" dirty="0"/>
        </a:p>
      </dsp:txBody>
      <dsp:txXfrm>
        <a:off x="1036708" y="3101257"/>
        <a:ext cx="8744804" cy="476922"/>
      </dsp:txXfrm>
    </dsp:sp>
    <dsp:sp modelId="{A371AA79-A5E2-49C0-B0CB-DAD4C3D4E907}">
      <dsp:nvSpPr>
        <dsp:cNvPr id="0" name=""/>
        <dsp:cNvSpPr/>
      </dsp:nvSpPr>
      <dsp:spPr>
        <a:xfrm>
          <a:off x="738632" y="3041642"/>
          <a:ext cx="596153" cy="59615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01E5D7D5-82E0-4C16-8955-8794FBD7BB5D}">
      <dsp:nvSpPr>
        <dsp:cNvPr id="0" name=""/>
        <dsp:cNvSpPr/>
      </dsp:nvSpPr>
      <dsp:spPr>
        <a:xfrm>
          <a:off x="800031" y="3816536"/>
          <a:ext cx="8981481" cy="47692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78557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/>
            <a:t>Export file format supported – PDF &amp; JPEG only</a:t>
          </a:r>
          <a:endParaRPr lang="en-IN" sz="2500" kern="1200" dirty="0"/>
        </a:p>
      </dsp:txBody>
      <dsp:txXfrm>
        <a:off x="800031" y="3816536"/>
        <a:ext cx="8981481" cy="476922"/>
      </dsp:txXfrm>
    </dsp:sp>
    <dsp:sp modelId="{993BD4F2-C0EF-4EB4-AB81-D4A90380CF69}">
      <dsp:nvSpPr>
        <dsp:cNvPr id="0" name=""/>
        <dsp:cNvSpPr/>
      </dsp:nvSpPr>
      <dsp:spPr>
        <a:xfrm>
          <a:off x="501954" y="3756921"/>
          <a:ext cx="596153" cy="59615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63BBC713-B10A-4799-A2BA-C1DC4EE50CA4}">
      <dsp:nvSpPr>
        <dsp:cNvPr id="0" name=""/>
        <dsp:cNvSpPr/>
      </dsp:nvSpPr>
      <dsp:spPr>
        <a:xfrm>
          <a:off x="368135" y="4532340"/>
          <a:ext cx="9413378" cy="47692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78557" tIns="63500" rIns="63500" bIns="635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kern="1200" dirty="0"/>
            <a:t>Dot matrix is not supported, will be taken up in future release</a:t>
          </a:r>
        </a:p>
      </dsp:txBody>
      <dsp:txXfrm>
        <a:off x="368135" y="4532340"/>
        <a:ext cx="9413378" cy="476922"/>
      </dsp:txXfrm>
    </dsp:sp>
    <dsp:sp modelId="{62CED0A4-C6BD-4C14-8B8B-ABE465C4DDBC}">
      <dsp:nvSpPr>
        <dsp:cNvPr id="0" name=""/>
        <dsp:cNvSpPr/>
      </dsp:nvSpPr>
      <dsp:spPr>
        <a:xfrm>
          <a:off x="70058" y="4472725"/>
          <a:ext cx="596153" cy="59615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0B3677-5C98-417F-82E8-2F30E9E76FDC}">
      <dsp:nvSpPr>
        <dsp:cNvPr id="0" name=""/>
        <dsp:cNvSpPr/>
      </dsp:nvSpPr>
      <dsp:spPr>
        <a:xfrm>
          <a:off x="0" y="363949"/>
          <a:ext cx="8167914" cy="214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3921" tIns="354076" rIns="633921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/>
            <a:t>Tables &amp; sub-forms like</a:t>
          </a:r>
          <a:endParaRPr lang="en-IN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/>
            <a:t>Bill allocations</a:t>
          </a:r>
          <a:endParaRPr lang="en-IN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/>
            <a:t>Item allocation</a:t>
          </a:r>
          <a:endParaRPr lang="en-IN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/>
            <a:t>F12 configuration</a:t>
          </a:r>
          <a:endParaRPr lang="en-IN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/>
            <a:t>Top menu options</a:t>
          </a:r>
          <a:endParaRPr lang="en-IN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/>
            <a:t>Supplementary details, </a:t>
          </a:r>
          <a:r>
            <a:rPr lang="en-US" sz="1700" kern="1200" dirty="0" err="1"/>
            <a:t>etc</a:t>
          </a:r>
          <a:endParaRPr lang="en-IN" sz="1700" kern="1200" dirty="0"/>
        </a:p>
      </dsp:txBody>
      <dsp:txXfrm>
        <a:off x="0" y="363949"/>
        <a:ext cx="8167914" cy="2142000"/>
      </dsp:txXfrm>
    </dsp:sp>
    <dsp:sp modelId="{A221698D-9F26-42D7-8DBB-3E262D5D542E}">
      <dsp:nvSpPr>
        <dsp:cNvPr id="0" name=""/>
        <dsp:cNvSpPr/>
      </dsp:nvSpPr>
      <dsp:spPr>
        <a:xfrm>
          <a:off x="408395" y="113029"/>
          <a:ext cx="5717539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109" tIns="0" rIns="216109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Below areas will not be impacted</a:t>
          </a:r>
          <a:endParaRPr lang="en-IN" sz="1700" kern="1200" dirty="0"/>
        </a:p>
      </dsp:txBody>
      <dsp:txXfrm>
        <a:off x="432893" y="137527"/>
        <a:ext cx="5668543" cy="452844"/>
      </dsp:txXfrm>
    </dsp:sp>
    <dsp:sp modelId="{6200DFB8-99B3-432D-B812-09CCEB04BD38}">
      <dsp:nvSpPr>
        <dsp:cNvPr id="0" name=""/>
        <dsp:cNvSpPr/>
      </dsp:nvSpPr>
      <dsp:spPr>
        <a:xfrm>
          <a:off x="0" y="2848669"/>
          <a:ext cx="8167914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1DDE1F-4954-408A-9F48-87C677496C8B}">
      <dsp:nvSpPr>
        <dsp:cNvPr id="0" name=""/>
        <dsp:cNvSpPr/>
      </dsp:nvSpPr>
      <dsp:spPr>
        <a:xfrm>
          <a:off x="408395" y="2597749"/>
          <a:ext cx="5717539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109" tIns="0" rIns="216109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Any E-returns</a:t>
          </a:r>
          <a:endParaRPr lang="en-IN" sz="1700" kern="1200" dirty="0"/>
        </a:p>
      </dsp:txBody>
      <dsp:txXfrm>
        <a:off x="432893" y="2622247"/>
        <a:ext cx="5668543" cy="452844"/>
      </dsp:txXfrm>
    </dsp:sp>
    <dsp:sp modelId="{8D33CEEE-3E35-4611-B108-E97FBFD4DBF0}">
      <dsp:nvSpPr>
        <dsp:cNvPr id="0" name=""/>
        <dsp:cNvSpPr/>
      </dsp:nvSpPr>
      <dsp:spPr>
        <a:xfrm>
          <a:off x="0" y="3619789"/>
          <a:ext cx="8167914" cy="128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3921" tIns="354076" rIns="633921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/>
            <a:t>Migration summary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/>
            <a:t>Repair summary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/>
            <a:t>Message box or warning messages</a:t>
          </a:r>
          <a:endParaRPr lang="en-IN" sz="1700" kern="1200" dirty="0"/>
        </a:p>
      </dsp:txBody>
      <dsp:txXfrm>
        <a:off x="0" y="3619789"/>
        <a:ext cx="8167914" cy="1285200"/>
      </dsp:txXfrm>
    </dsp:sp>
    <dsp:sp modelId="{5E9623E8-4B85-42A2-BD6D-527688F464BB}">
      <dsp:nvSpPr>
        <dsp:cNvPr id="0" name=""/>
        <dsp:cNvSpPr/>
      </dsp:nvSpPr>
      <dsp:spPr>
        <a:xfrm>
          <a:off x="408395" y="3368869"/>
          <a:ext cx="5717539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109" tIns="0" rIns="216109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Post activity summary reports -</a:t>
          </a:r>
          <a:endParaRPr lang="en-IN" sz="1700" kern="1200" dirty="0"/>
        </a:p>
      </dsp:txBody>
      <dsp:txXfrm>
        <a:off x="432893" y="3393367"/>
        <a:ext cx="5668543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9DC53-EC72-446B-91D2-FA8D827B15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071" y="2847975"/>
            <a:ext cx="8392672" cy="923925"/>
          </a:xfrm>
          <a:prstGeom prst="rect">
            <a:avLst/>
          </a:prstGeom>
        </p:spPr>
        <p:txBody>
          <a:bodyPr anchor="b"/>
          <a:lstStyle>
            <a:lvl1pPr algn="l">
              <a:defRPr sz="3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  <a:endParaRPr lang="en-IN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A849731-69C7-4D49-A8A9-9B517C5B9B99}"/>
              </a:ext>
            </a:extLst>
          </p:cNvPr>
          <p:cNvGrpSpPr/>
          <p:nvPr/>
        </p:nvGrpSpPr>
        <p:grpSpPr>
          <a:xfrm>
            <a:off x="726747" y="3"/>
            <a:ext cx="9546069" cy="6865542"/>
            <a:chOff x="726747" y="3"/>
            <a:chExt cx="9546069" cy="6865542"/>
          </a:xfrm>
        </p:grpSpPr>
        <p:sp>
          <p:nvSpPr>
            <p:cNvPr id="42" name="object 3">
              <a:extLst>
                <a:ext uri="{FF2B5EF4-FFF2-40B4-BE49-F238E27FC236}">
                  <a16:creationId xmlns:a16="http://schemas.microsoft.com/office/drawing/2014/main" id="{5DF3D48C-AA2D-45BF-9560-EAEBF9F574E7}"/>
                </a:ext>
              </a:extLst>
            </p:cNvPr>
            <p:cNvSpPr/>
            <p:nvPr/>
          </p:nvSpPr>
          <p:spPr>
            <a:xfrm>
              <a:off x="7886144" y="2117644"/>
              <a:ext cx="2386672" cy="4747901"/>
            </a:xfrm>
            <a:custGeom>
              <a:avLst/>
              <a:gdLst/>
              <a:ahLst/>
              <a:cxnLst/>
              <a:rect l="l" t="t" r="r" b="b"/>
              <a:pathLst>
                <a:path w="3931284" h="7820659">
                  <a:moveTo>
                    <a:pt x="2658662" y="0"/>
                  </a:moveTo>
                  <a:lnTo>
                    <a:pt x="0" y="7820411"/>
                  </a:lnTo>
                  <a:lnTo>
                    <a:pt x="1419181" y="7820411"/>
                  </a:lnTo>
                  <a:lnTo>
                    <a:pt x="3930927" y="432154"/>
                  </a:lnTo>
                  <a:lnTo>
                    <a:pt x="2658662" y="0"/>
                  </a:lnTo>
                  <a:close/>
                </a:path>
              </a:pathLst>
            </a:custGeom>
            <a:solidFill>
              <a:srgbClr val="FFC0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">
              <a:extLst>
                <a:ext uri="{FF2B5EF4-FFF2-40B4-BE49-F238E27FC236}">
                  <a16:creationId xmlns:a16="http://schemas.microsoft.com/office/drawing/2014/main" id="{2AB29D9E-5A91-43EE-ADD6-58B9EC56ABFD}"/>
                </a:ext>
              </a:extLst>
            </p:cNvPr>
            <p:cNvSpPr/>
            <p:nvPr/>
          </p:nvSpPr>
          <p:spPr>
            <a:xfrm>
              <a:off x="726747" y="3"/>
              <a:ext cx="9545918" cy="3153831"/>
            </a:xfrm>
            <a:custGeom>
              <a:avLst/>
              <a:gdLst/>
              <a:ahLst/>
              <a:cxnLst/>
              <a:rect l="l" t="t" r="r" b="b"/>
              <a:pathLst>
                <a:path w="15723869" h="5194935">
                  <a:moveTo>
                    <a:pt x="4184270" y="0"/>
                  </a:moveTo>
                  <a:lnTo>
                    <a:pt x="0" y="0"/>
                  </a:lnTo>
                  <a:lnTo>
                    <a:pt x="15290864" y="5194742"/>
                  </a:lnTo>
                  <a:lnTo>
                    <a:pt x="15723772" y="3920299"/>
                  </a:lnTo>
                  <a:lnTo>
                    <a:pt x="4184270" y="0"/>
                  </a:lnTo>
                  <a:close/>
                </a:path>
              </a:pathLst>
            </a:custGeom>
            <a:solidFill>
              <a:srgbClr val="90C4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2C10570-B45D-4085-9EFC-A0DB6A5997D5}"/>
                </a:ext>
              </a:extLst>
            </p:cNvPr>
            <p:cNvSpPr/>
            <p:nvPr/>
          </p:nvSpPr>
          <p:spPr>
            <a:xfrm rot="1156427">
              <a:off x="9344481" y="2227240"/>
              <a:ext cx="834252" cy="832617"/>
            </a:xfrm>
            <a:prstGeom prst="rect">
              <a:avLst/>
            </a:prstGeom>
            <a:solidFill>
              <a:srgbClr val="2F69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F94E59D5-50DC-4B3A-A660-D0889D0D9E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8814" y="6157009"/>
            <a:ext cx="1228014" cy="564557"/>
          </a:xfrm>
          <a:prstGeom prst="rect">
            <a:avLst/>
          </a:prstGeom>
        </p:spPr>
      </p:pic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44A01160-9C67-42D6-9C89-15B429D99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080" y="321938"/>
            <a:ext cx="2770358" cy="56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957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D1056F3-F8DC-4BA5-BA6A-25016A2D4F4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4898" y="1205"/>
            <a:ext cx="3226195" cy="6855591"/>
          </a:xfrm>
          <a:custGeom>
            <a:avLst/>
            <a:gdLst>
              <a:gd name="connsiteX0" fmla="*/ 0 w 6450710"/>
              <a:gd name="connsiteY0" fmla="*/ 0 h 13711182"/>
              <a:gd name="connsiteX1" fmla="*/ 6450710 w 6450710"/>
              <a:gd name="connsiteY1" fmla="*/ 0 h 13711182"/>
              <a:gd name="connsiteX2" fmla="*/ 6450710 w 6450710"/>
              <a:gd name="connsiteY2" fmla="*/ 13711182 h 13711182"/>
              <a:gd name="connsiteX3" fmla="*/ 0 w 6450710"/>
              <a:gd name="connsiteY3" fmla="*/ 13711182 h 13711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0710" h="13711182">
                <a:moveTo>
                  <a:pt x="0" y="0"/>
                </a:moveTo>
                <a:lnTo>
                  <a:pt x="6450710" y="0"/>
                </a:lnTo>
                <a:lnTo>
                  <a:pt x="6450710" y="13711182"/>
                </a:lnTo>
                <a:lnTo>
                  <a:pt x="0" y="13711182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96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FD43227-227E-4556-AEAD-43C6053D73C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2034" y="380548"/>
            <a:ext cx="2852983" cy="2851617"/>
          </a:xfrm>
          <a:custGeom>
            <a:avLst/>
            <a:gdLst>
              <a:gd name="connsiteX0" fmla="*/ 0 w 5704481"/>
              <a:gd name="connsiteY0" fmla="*/ 0 h 5703234"/>
              <a:gd name="connsiteX1" fmla="*/ 5704481 w 5704481"/>
              <a:gd name="connsiteY1" fmla="*/ 0 h 5703234"/>
              <a:gd name="connsiteX2" fmla="*/ 5704481 w 5704481"/>
              <a:gd name="connsiteY2" fmla="*/ 5703234 h 5703234"/>
              <a:gd name="connsiteX3" fmla="*/ 0 w 5704481"/>
              <a:gd name="connsiteY3" fmla="*/ 5703234 h 5703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4481" h="5703234">
                <a:moveTo>
                  <a:pt x="0" y="0"/>
                </a:moveTo>
                <a:lnTo>
                  <a:pt x="5704481" y="0"/>
                </a:lnTo>
                <a:lnTo>
                  <a:pt x="5704481" y="5703234"/>
                </a:lnTo>
                <a:lnTo>
                  <a:pt x="0" y="5703234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B2A0359-9C66-4D3E-93F2-5FC9B84FB69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01906" y="380548"/>
            <a:ext cx="2852983" cy="2851617"/>
          </a:xfrm>
          <a:custGeom>
            <a:avLst/>
            <a:gdLst>
              <a:gd name="connsiteX0" fmla="*/ 0 w 5704481"/>
              <a:gd name="connsiteY0" fmla="*/ 0 h 5703234"/>
              <a:gd name="connsiteX1" fmla="*/ 5704481 w 5704481"/>
              <a:gd name="connsiteY1" fmla="*/ 0 h 5703234"/>
              <a:gd name="connsiteX2" fmla="*/ 5704481 w 5704481"/>
              <a:gd name="connsiteY2" fmla="*/ 5703234 h 5703234"/>
              <a:gd name="connsiteX3" fmla="*/ 0 w 5704481"/>
              <a:gd name="connsiteY3" fmla="*/ 5703234 h 5703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4481" h="5703234">
                <a:moveTo>
                  <a:pt x="0" y="0"/>
                </a:moveTo>
                <a:lnTo>
                  <a:pt x="5704481" y="0"/>
                </a:lnTo>
                <a:lnTo>
                  <a:pt x="5704481" y="5703234"/>
                </a:lnTo>
                <a:lnTo>
                  <a:pt x="0" y="5703234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7932D91-01A7-4186-B693-1B3821B8D61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52034" y="3628948"/>
            <a:ext cx="2852983" cy="2851617"/>
          </a:xfrm>
          <a:custGeom>
            <a:avLst/>
            <a:gdLst>
              <a:gd name="connsiteX0" fmla="*/ 0 w 5704481"/>
              <a:gd name="connsiteY0" fmla="*/ 0 h 5703234"/>
              <a:gd name="connsiteX1" fmla="*/ 5704481 w 5704481"/>
              <a:gd name="connsiteY1" fmla="*/ 0 h 5703234"/>
              <a:gd name="connsiteX2" fmla="*/ 5704481 w 5704481"/>
              <a:gd name="connsiteY2" fmla="*/ 5703234 h 5703234"/>
              <a:gd name="connsiteX3" fmla="*/ 0 w 5704481"/>
              <a:gd name="connsiteY3" fmla="*/ 5703234 h 5703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4481" h="5703234">
                <a:moveTo>
                  <a:pt x="0" y="0"/>
                </a:moveTo>
                <a:lnTo>
                  <a:pt x="5704481" y="0"/>
                </a:lnTo>
                <a:lnTo>
                  <a:pt x="5704481" y="5703234"/>
                </a:lnTo>
                <a:lnTo>
                  <a:pt x="0" y="5703234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21C5D60-0B93-4E2B-8FF6-22543D2F6C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01906" y="3628948"/>
            <a:ext cx="2852983" cy="2851617"/>
          </a:xfrm>
          <a:custGeom>
            <a:avLst/>
            <a:gdLst>
              <a:gd name="connsiteX0" fmla="*/ 0 w 5704481"/>
              <a:gd name="connsiteY0" fmla="*/ 0 h 5703234"/>
              <a:gd name="connsiteX1" fmla="*/ 5704481 w 5704481"/>
              <a:gd name="connsiteY1" fmla="*/ 0 h 5703234"/>
              <a:gd name="connsiteX2" fmla="*/ 5704481 w 5704481"/>
              <a:gd name="connsiteY2" fmla="*/ 5703234 h 5703234"/>
              <a:gd name="connsiteX3" fmla="*/ 0 w 5704481"/>
              <a:gd name="connsiteY3" fmla="*/ 5703234 h 5703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4481" h="5703234">
                <a:moveTo>
                  <a:pt x="0" y="0"/>
                </a:moveTo>
                <a:lnTo>
                  <a:pt x="5704481" y="0"/>
                </a:lnTo>
                <a:lnTo>
                  <a:pt x="5704481" y="5703234"/>
                </a:lnTo>
                <a:lnTo>
                  <a:pt x="0" y="5703234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071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 Slid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7AA7533-C083-4A78-B7C6-0A228B278C2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595949" y="1467346"/>
            <a:ext cx="2306833" cy="2302949"/>
          </a:xfrm>
          <a:custGeom>
            <a:avLst/>
            <a:gdLst>
              <a:gd name="connsiteX0" fmla="*/ 2331739 w 4612465"/>
              <a:gd name="connsiteY0" fmla="*/ 287 h 4605898"/>
              <a:gd name="connsiteX1" fmla="*/ 3044543 w 4612465"/>
              <a:gd name="connsiteY1" fmla="*/ 111741 h 4605898"/>
              <a:gd name="connsiteX2" fmla="*/ 3619855 w 4612465"/>
              <a:gd name="connsiteY2" fmla="*/ 754297 h 4605898"/>
              <a:gd name="connsiteX3" fmla="*/ 3837777 w 4612465"/>
              <a:gd name="connsiteY3" fmla="*/ 977199 h 4605898"/>
              <a:gd name="connsiteX4" fmla="*/ 4536370 w 4612465"/>
              <a:gd name="connsiteY4" fmla="*/ 1684509 h 4605898"/>
              <a:gd name="connsiteX5" fmla="*/ 4552559 w 4612465"/>
              <a:gd name="connsiteY5" fmla="*/ 2847586 h 4605898"/>
              <a:gd name="connsiteX6" fmla="*/ 3796683 w 4612465"/>
              <a:gd name="connsiteY6" fmla="*/ 3637083 h 4605898"/>
              <a:gd name="connsiteX7" fmla="*/ 3659703 w 4612465"/>
              <a:gd name="connsiteY7" fmla="*/ 3759119 h 4605898"/>
              <a:gd name="connsiteX8" fmla="*/ 2624889 w 4612465"/>
              <a:gd name="connsiteY8" fmla="*/ 4584729 h 4605898"/>
              <a:gd name="connsiteX9" fmla="*/ 2321044 w 4612465"/>
              <a:gd name="connsiteY9" fmla="*/ 4585974 h 4605898"/>
              <a:gd name="connsiteX10" fmla="*/ 2319799 w 4612465"/>
              <a:gd name="connsiteY10" fmla="*/ 4605898 h 4605898"/>
              <a:gd name="connsiteX11" fmla="*/ 1820448 w 4612465"/>
              <a:gd name="connsiteY11" fmla="*/ 4554842 h 4605898"/>
              <a:gd name="connsiteX12" fmla="*/ 969932 w 4612465"/>
              <a:gd name="connsiteY12" fmla="*/ 3791496 h 4605898"/>
              <a:gd name="connsiteX13" fmla="*/ 850387 w 4612465"/>
              <a:gd name="connsiteY13" fmla="*/ 3650781 h 4605898"/>
              <a:gd name="connsiteX14" fmla="*/ 50927 w 4612465"/>
              <a:gd name="connsiteY14" fmla="*/ 2820190 h 4605898"/>
              <a:gd name="connsiteX15" fmla="*/ 50927 w 4612465"/>
              <a:gd name="connsiteY15" fmla="*/ 1775413 h 4605898"/>
              <a:gd name="connsiteX16" fmla="*/ 830463 w 4612465"/>
              <a:gd name="connsiteY16" fmla="*/ 957275 h 4605898"/>
              <a:gd name="connsiteX17" fmla="*/ 946272 w 4612465"/>
              <a:gd name="connsiteY17" fmla="*/ 867616 h 4605898"/>
              <a:gd name="connsiteX18" fmla="*/ 1900145 w 4612465"/>
              <a:gd name="connsiteY18" fmla="*/ 29553 h 4605898"/>
              <a:gd name="connsiteX19" fmla="*/ 2331739 w 4612465"/>
              <a:gd name="connsiteY19" fmla="*/ 287 h 4605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612465" h="4605898">
                <a:moveTo>
                  <a:pt x="2331739" y="287"/>
                </a:moveTo>
                <a:cubicBezTo>
                  <a:pt x="2571732" y="-3057"/>
                  <a:pt x="2811056" y="22238"/>
                  <a:pt x="3044543" y="111741"/>
                </a:cubicBezTo>
                <a:cubicBezTo>
                  <a:pt x="3345897" y="227550"/>
                  <a:pt x="3537668" y="446717"/>
                  <a:pt x="3619855" y="754297"/>
                </a:cubicBezTo>
                <a:cubicBezTo>
                  <a:pt x="3653477" y="880069"/>
                  <a:pt x="3698307" y="946068"/>
                  <a:pt x="3837777" y="977199"/>
                </a:cubicBezTo>
                <a:cubicBezTo>
                  <a:pt x="4215091" y="1061877"/>
                  <a:pt x="4445465" y="1313421"/>
                  <a:pt x="4536370" y="1684509"/>
                </a:cubicBezTo>
                <a:cubicBezTo>
                  <a:pt x="4631010" y="2069296"/>
                  <a:pt x="4638481" y="2459063"/>
                  <a:pt x="4552559" y="2847586"/>
                </a:cubicBezTo>
                <a:cubicBezTo>
                  <a:pt x="4461654" y="3262258"/>
                  <a:pt x="4211356" y="3525009"/>
                  <a:pt x="3796683" y="3637083"/>
                </a:cubicBezTo>
                <a:cubicBezTo>
                  <a:pt x="3743136" y="3652026"/>
                  <a:pt x="3670911" y="3708063"/>
                  <a:pt x="3659703" y="3759119"/>
                </a:cubicBezTo>
                <a:cubicBezTo>
                  <a:pt x="3535177" y="4275903"/>
                  <a:pt x="3208918" y="4526201"/>
                  <a:pt x="2624889" y="4584729"/>
                </a:cubicBezTo>
                <a:cubicBezTo>
                  <a:pt x="2525268" y="4593446"/>
                  <a:pt x="2423156" y="4585974"/>
                  <a:pt x="2321044" y="4585974"/>
                </a:cubicBezTo>
                <a:lnTo>
                  <a:pt x="2319799" y="4605898"/>
                </a:lnTo>
                <a:cubicBezTo>
                  <a:pt x="2152934" y="4589710"/>
                  <a:pt x="1984823" y="4582238"/>
                  <a:pt x="1820448" y="4554842"/>
                </a:cubicBezTo>
                <a:cubicBezTo>
                  <a:pt x="1379624" y="4478881"/>
                  <a:pt x="1082006" y="4241036"/>
                  <a:pt x="969932" y="3791496"/>
                </a:cubicBezTo>
                <a:cubicBezTo>
                  <a:pt x="956234" y="3736704"/>
                  <a:pt x="900198" y="3661988"/>
                  <a:pt x="850387" y="3650781"/>
                </a:cubicBezTo>
                <a:cubicBezTo>
                  <a:pt x="395865" y="3551160"/>
                  <a:pt x="135605" y="3269730"/>
                  <a:pt x="50927" y="2820190"/>
                </a:cubicBezTo>
                <a:cubicBezTo>
                  <a:pt x="-13827" y="2471516"/>
                  <a:pt x="-20053" y="2124087"/>
                  <a:pt x="50927" y="1775413"/>
                </a:cubicBezTo>
                <a:cubicBezTo>
                  <a:pt x="139341" y="1338326"/>
                  <a:pt x="394620" y="1064368"/>
                  <a:pt x="830463" y="957275"/>
                </a:cubicBezTo>
                <a:cubicBezTo>
                  <a:pt x="875292" y="946068"/>
                  <a:pt x="938801" y="903729"/>
                  <a:pt x="946272" y="867616"/>
                </a:cubicBezTo>
                <a:cubicBezTo>
                  <a:pt x="1053365" y="344605"/>
                  <a:pt x="1394568" y="81855"/>
                  <a:pt x="1900145" y="29553"/>
                </a:cubicBezTo>
                <a:cubicBezTo>
                  <a:pt x="2043506" y="14610"/>
                  <a:pt x="2187743" y="2294"/>
                  <a:pt x="2331739" y="287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187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3786E42-3351-4154-8518-0511954BBC8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35458" y="671268"/>
            <a:ext cx="3888390" cy="3680862"/>
          </a:xfrm>
          <a:custGeom>
            <a:avLst/>
            <a:gdLst>
              <a:gd name="connsiteX0" fmla="*/ 4307260 w 7774755"/>
              <a:gd name="connsiteY0" fmla="*/ 1196 h 7361724"/>
              <a:gd name="connsiteX1" fmla="*/ 5041142 w 7774755"/>
              <a:gd name="connsiteY1" fmla="*/ 101234 h 7361724"/>
              <a:gd name="connsiteX2" fmla="*/ 6733902 w 7774755"/>
              <a:gd name="connsiteY2" fmla="*/ 1287027 h 7361724"/>
              <a:gd name="connsiteX3" fmla="*/ 7750306 w 7774755"/>
              <a:gd name="connsiteY3" fmla="*/ 3857906 h 7361724"/>
              <a:gd name="connsiteX4" fmla="*/ 6884618 w 7774755"/>
              <a:gd name="connsiteY4" fmla="*/ 5977884 h 7361724"/>
              <a:gd name="connsiteX5" fmla="*/ 3695904 w 7774755"/>
              <a:gd name="connsiteY5" fmla="*/ 7351759 h 7361724"/>
              <a:gd name="connsiteX6" fmla="*/ 3587536 w 7774755"/>
              <a:gd name="connsiteY6" fmla="*/ 7361724 h 7361724"/>
              <a:gd name="connsiteX7" fmla="*/ 3198912 w 7774755"/>
              <a:gd name="connsiteY7" fmla="*/ 7361724 h 7361724"/>
              <a:gd name="connsiteX8" fmla="*/ 1303121 w 7774755"/>
              <a:gd name="connsiteY8" fmla="*/ 6833598 h 7361724"/>
              <a:gd name="connsiteX9" fmla="*/ 2723 w 7774755"/>
              <a:gd name="connsiteY9" fmla="*/ 4534256 h 7361724"/>
              <a:gd name="connsiteX10" fmla="*/ 684062 w 7774755"/>
              <a:gd name="connsiteY10" fmla="*/ 2066761 h 7361724"/>
              <a:gd name="connsiteX11" fmla="*/ 3096774 w 7774755"/>
              <a:gd name="connsiteY11" fmla="*/ 215828 h 7361724"/>
              <a:gd name="connsiteX12" fmla="*/ 4307260 w 7774755"/>
              <a:gd name="connsiteY12" fmla="*/ 1196 h 736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74755" h="7361724">
                <a:moveTo>
                  <a:pt x="4307260" y="1196"/>
                </a:moveTo>
                <a:cubicBezTo>
                  <a:pt x="4549698" y="7874"/>
                  <a:pt x="4793580" y="42381"/>
                  <a:pt x="5041142" y="101234"/>
                </a:cubicBezTo>
                <a:cubicBezTo>
                  <a:pt x="5763586" y="271879"/>
                  <a:pt x="6330330" y="671710"/>
                  <a:pt x="6733902" y="1287027"/>
                </a:cubicBezTo>
                <a:cubicBezTo>
                  <a:pt x="7245840" y="2072988"/>
                  <a:pt x="7623254" y="2918738"/>
                  <a:pt x="7750306" y="3857906"/>
                </a:cubicBezTo>
                <a:cubicBezTo>
                  <a:pt x="7869882" y="4729812"/>
                  <a:pt x="7546028" y="5431074"/>
                  <a:pt x="6884618" y="5977884"/>
                </a:cubicBezTo>
                <a:cubicBezTo>
                  <a:pt x="5957898" y="6743916"/>
                  <a:pt x="4899146" y="7219728"/>
                  <a:pt x="3695904" y="7351759"/>
                </a:cubicBezTo>
                <a:cubicBezTo>
                  <a:pt x="3659782" y="7356741"/>
                  <a:pt x="3623658" y="7360479"/>
                  <a:pt x="3587536" y="7361724"/>
                </a:cubicBezTo>
                <a:cubicBezTo>
                  <a:pt x="3457996" y="7361724"/>
                  <a:pt x="3328454" y="7361724"/>
                  <a:pt x="3198912" y="7361724"/>
                </a:cubicBezTo>
                <a:cubicBezTo>
                  <a:pt x="2523801" y="7339303"/>
                  <a:pt x="1883567" y="7186097"/>
                  <a:pt x="1303121" y="6833598"/>
                </a:cubicBezTo>
                <a:cubicBezTo>
                  <a:pt x="441172" y="6312945"/>
                  <a:pt x="-40873" y="5575562"/>
                  <a:pt x="2723" y="4534256"/>
                </a:cubicBezTo>
                <a:cubicBezTo>
                  <a:pt x="38845" y="3656122"/>
                  <a:pt x="189562" y="2811618"/>
                  <a:pt x="684062" y="2066761"/>
                </a:cubicBezTo>
                <a:cubicBezTo>
                  <a:pt x="1276964" y="1177416"/>
                  <a:pt x="2105282" y="604449"/>
                  <a:pt x="3096774" y="215828"/>
                </a:cubicBezTo>
                <a:cubicBezTo>
                  <a:pt x="3503148" y="56238"/>
                  <a:pt x="3903196" y="-9934"/>
                  <a:pt x="4307260" y="1196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728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 Slide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7CA760B-A888-45A0-BCF7-0C61FE16C2D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35121" y="849046"/>
            <a:ext cx="4102869" cy="3714792"/>
          </a:xfrm>
          <a:custGeom>
            <a:avLst/>
            <a:gdLst>
              <a:gd name="connsiteX0" fmla="*/ 2079901 w 8203601"/>
              <a:gd name="connsiteY0" fmla="*/ 713 h 7429584"/>
              <a:gd name="connsiteX1" fmla="*/ 2673353 w 8203601"/>
              <a:gd name="connsiteY1" fmla="*/ 124397 h 7429584"/>
              <a:gd name="connsiteX2" fmla="*/ 3206471 w 8203601"/>
              <a:gd name="connsiteY2" fmla="*/ 372268 h 7429584"/>
              <a:gd name="connsiteX3" fmla="*/ 4574143 w 8203601"/>
              <a:gd name="connsiteY3" fmla="*/ 559106 h 7429584"/>
              <a:gd name="connsiteX4" fmla="*/ 6173495 w 8203601"/>
              <a:gd name="connsiteY4" fmla="*/ 354830 h 7429584"/>
              <a:gd name="connsiteX5" fmla="*/ 7659499 w 8203601"/>
              <a:gd name="connsiteY5" fmla="*/ 1379945 h 7429584"/>
              <a:gd name="connsiteX6" fmla="*/ 8202583 w 8203601"/>
              <a:gd name="connsiteY6" fmla="*/ 4184997 h 7429584"/>
              <a:gd name="connsiteX7" fmla="*/ 6756439 w 8203601"/>
              <a:gd name="connsiteY7" fmla="*/ 6912823 h 7429584"/>
              <a:gd name="connsiteX8" fmla="*/ 3474275 w 8203601"/>
              <a:gd name="connsiteY8" fmla="*/ 6929016 h 7429584"/>
              <a:gd name="connsiteX9" fmla="*/ 367743 w 8203601"/>
              <a:gd name="connsiteY9" fmla="*/ 3679291 h 7429584"/>
              <a:gd name="connsiteX10" fmla="*/ 1162437 w 8203601"/>
              <a:gd name="connsiteY10" fmla="*/ 313726 h 7429584"/>
              <a:gd name="connsiteX11" fmla="*/ 2079901 w 8203601"/>
              <a:gd name="connsiteY11" fmla="*/ 713 h 74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03601" h="7429584">
                <a:moveTo>
                  <a:pt x="2079901" y="713"/>
                </a:moveTo>
                <a:cubicBezTo>
                  <a:pt x="2274391" y="6690"/>
                  <a:pt x="2473433" y="50130"/>
                  <a:pt x="2673353" y="124397"/>
                </a:cubicBezTo>
                <a:cubicBezTo>
                  <a:pt x="2857703" y="191659"/>
                  <a:pt x="3044543" y="266394"/>
                  <a:pt x="3206471" y="372268"/>
                </a:cubicBezTo>
                <a:cubicBezTo>
                  <a:pt x="3637449" y="658752"/>
                  <a:pt x="4082129" y="662489"/>
                  <a:pt x="4574143" y="559106"/>
                </a:cubicBezTo>
                <a:cubicBezTo>
                  <a:pt x="5098541" y="447004"/>
                  <a:pt x="5639133" y="353585"/>
                  <a:pt x="6173495" y="354830"/>
                </a:cubicBezTo>
                <a:cubicBezTo>
                  <a:pt x="6868543" y="356076"/>
                  <a:pt x="7348099" y="764627"/>
                  <a:pt x="7659499" y="1379945"/>
                </a:cubicBezTo>
                <a:cubicBezTo>
                  <a:pt x="7988339" y="2031385"/>
                  <a:pt x="8200091" y="2997957"/>
                  <a:pt x="8202583" y="4184997"/>
                </a:cubicBezTo>
                <a:cubicBezTo>
                  <a:pt x="8226249" y="5171499"/>
                  <a:pt x="7840111" y="6219034"/>
                  <a:pt x="6756439" y="6912823"/>
                </a:cubicBezTo>
                <a:cubicBezTo>
                  <a:pt x="5672763" y="7607858"/>
                  <a:pt x="4536775" y="7590420"/>
                  <a:pt x="3474275" y="6929016"/>
                </a:cubicBezTo>
                <a:cubicBezTo>
                  <a:pt x="2171375" y="6119387"/>
                  <a:pt x="1120087" y="5020783"/>
                  <a:pt x="367743" y="3679291"/>
                </a:cubicBezTo>
                <a:cubicBezTo>
                  <a:pt x="-365917" y="2373920"/>
                  <a:pt x="48868" y="1218019"/>
                  <a:pt x="1162437" y="313726"/>
                </a:cubicBezTo>
                <a:cubicBezTo>
                  <a:pt x="1444255" y="84850"/>
                  <a:pt x="1755753" y="-9250"/>
                  <a:pt x="2079901" y="713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26D3B06-2AD3-44BB-B730-2EE72BAEC7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76533" y="3357693"/>
            <a:ext cx="3285849" cy="2874487"/>
          </a:xfrm>
          <a:custGeom>
            <a:avLst/>
            <a:gdLst>
              <a:gd name="connsiteX0" fmla="*/ 1226155 w 6569986"/>
              <a:gd name="connsiteY0" fmla="*/ 90 h 5748973"/>
              <a:gd name="connsiteX1" fmla="*/ 1341145 w 6569986"/>
              <a:gd name="connsiteY1" fmla="*/ 3086 h 5748973"/>
              <a:gd name="connsiteX2" fmla="*/ 3153428 w 6569986"/>
              <a:gd name="connsiteY2" fmla="*/ 521223 h 5748973"/>
              <a:gd name="connsiteX3" fmla="*/ 5138844 w 6569986"/>
              <a:gd name="connsiteY3" fmla="*/ 1505185 h 5748973"/>
              <a:gd name="connsiteX4" fmla="*/ 6507710 w 6569986"/>
              <a:gd name="connsiteY4" fmla="*/ 3210303 h 5748973"/>
              <a:gd name="connsiteX5" fmla="*/ 6569986 w 6569986"/>
              <a:gd name="connsiteY5" fmla="*/ 3673637 h 5748973"/>
              <a:gd name="connsiteX6" fmla="*/ 5522474 w 6569986"/>
              <a:gd name="connsiteY6" fmla="*/ 5583020 h 5748973"/>
              <a:gd name="connsiteX7" fmla="*/ 3762505 w 6569986"/>
              <a:gd name="connsiteY7" fmla="*/ 5107231 h 5748973"/>
              <a:gd name="connsiteX8" fmla="*/ 2652715 w 6569986"/>
              <a:gd name="connsiteY8" fmla="*/ 4516854 h 5748973"/>
              <a:gd name="connsiteX9" fmla="*/ 1398441 w 6569986"/>
              <a:gd name="connsiteY9" fmla="*/ 4865600 h 5748973"/>
              <a:gd name="connsiteX10" fmla="*/ 577620 w 6569986"/>
              <a:gd name="connsiteY10" fmla="*/ 5046201 h 5748973"/>
              <a:gd name="connsiteX11" fmla="*/ 33312 w 6569986"/>
              <a:gd name="connsiteY11" fmla="*/ 3843027 h 5748973"/>
              <a:gd name="connsiteX12" fmla="*/ 292388 w 6569986"/>
              <a:gd name="connsiteY12" fmla="*/ 3146781 h 5748973"/>
              <a:gd name="connsiteX13" fmla="*/ 545235 w 6569986"/>
              <a:gd name="connsiteY13" fmla="*/ 902352 h 5748973"/>
              <a:gd name="connsiteX14" fmla="*/ 1226155 w 6569986"/>
              <a:gd name="connsiteY14" fmla="*/ 90 h 5748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569986" h="5748973">
                <a:moveTo>
                  <a:pt x="1226155" y="90"/>
                </a:moveTo>
                <a:cubicBezTo>
                  <a:pt x="1263181" y="-319"/>
                  <a:pt x="1301521" y="673"/>
                  <a:pt x="1341145" y="3086"/>
                </a:cubicBezTo>
                <a:cubicBezTo>
                  <a:pt x="1985097" y="42943"/>
                  <a:pt x="2579227" y="257173"/>
                  <a:pt x="3153428" y="521223"/>
                </a:cubicBezTo>
                <a:cubicBezTo>
                  <a:pt x="3824783" y="828867"/>
                  <a:pt x="4486172" y="1160175"/>
                  <a:pt x="5138844" y="1505185"/>
                </a:cubicBezTo>
                <a:cubicBezTo>
                  <a:pt x="5833864" y="1873859"/>
                  <a:pt x="6334578" y="2414415"/>
                  <a:pt x="6507710" y="3210303"/>
                </a:cubicBezTo>
                <a:cubicBezTo>
                  <a:pt x="6541338" y="3368484"/>
                  <a:pt x="6551304" y="3532893"/>
                  <a:pt x="6569986" y="3673637"/>
                </a:cubicBezTo>
                <a:cubicBezTo>
                  <a:pt x="6511446" y="4489453"/>
                  <a:pt x="6259844" y="5179471"/>
                  <a:pt x="5522474" y="5583020"/>
                </a:cubicBezTo>
                <a:cubicBezTo>
                  <a:pt x="4889732" y="5926784"/>
                  <a:pt x="4136172" y="5721273"/>
                  <a:pt x="3762505" y="5107231"/>
                </a:cubicBezTo>
                <a:cubicBezTo>
                  <a:pt x="3503430" y="4681263"/>
                  <a:pt x="3122290" y="4523082"/>
                  <a:pt x="2652715" y="4516854"/>
                </a:cubicBezTo>
                <a:cubicBezTo>
                  <a:pt x="2201824" y="4510627"/>
                  <a:pt x="1784563" y="4618987"/>
                  <a:pt x="1398441" y="4865600"/>
                </a:cubicBezTo>
                <a:cubicBezTo>
                  <a:pt x="1154312" y="5021290"/>
                  <a:pt x="900219" y="5302778"/>
                  <a:pt x="577620" y="5046201"/>
                </a:cubicBezTo>
                <a:cubicBezTo>
                  <a:pt x="79398" y="4651371"/>
                  <a:pt x="-76297" y="4312589"/>
                  <a:pt x="33312" y="3843027"/>
                </a:cubicBezTo>
                <a:cubicBezTo>
                  <a:pt x="88116" y="3603887"/>
                  <a:pt x="190252" y="3372221"/>
                  <a:pt x="292388" y="3146781"/>
                </a:cubicBezTo>
                <a:cubicBezTo>
                  <a:pt x="619969" y="2424379"/>
                  <a:pt x="729578" y="1685785"/>
                  <a:pt x="545235" y="902352"/>
                </a:cubicBezTo>
                <a:cubicBezTo>
                  <a:pt x="410949" y="327856"/>
                  <a:pt x="670764" y="6234"/>
                  <a:pt x="1226155" y="9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0115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 Slide 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5CD0F0-47EC-4820-9ED8-7E4D732AAEA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4525" y="491112"/>
            <a:ext cx="5925283" cy="5875153"/>
          </a:xfrm>
          <a:custGeom>
            <a:avLst/>
            <a:gdLst>
              <a:gd name="connsiteX0" fmla="*/ 718747 w 11847479"/>
              <a:gd name="connsiteY0" fmla="*/ 0 h 11750306"/>
              <a:gd name="connsiteX1" fmla="*/ 11128733 w 11847479"/>
              <a:gd name="connsiteY1" fmla="*/ 0 h 11750306"/>
              <a:gd name="connsiteX2" fmla="*/ 11847479 w 11847479"/>
              <a:gd name="connsiteY2" fmla="*/ 718746 h 11750306"/>
              <a:gd name="connsiteX3" fmla="*/ 11847479 w 11847479"/>
              <a:gd name="connsiteY3" fmla="*/ 11031560 h 11750306"/>
              <a:gd name="connsiteX4" fmla="*/ 11128733 w 11847479"/>
              <a:gd name="connsiteY4" fmla="*/ 11750306 h 11750306"/>
              <a:gd name="connsiteX5" fmla="*/ 718747 w 11847479"/>
              <a:gd name="connsiteY5" fmla="*/ 11750306 h 11750306"/>
              <a:gd name="connsiteX6" fmla="*/ 0 w 11847479"/>
              <a:gd name="connsiteY6" fmla="*/ 11031560 h 11750306"/>
              <a:gd name="connsiteX7" fmla="*/ 0 w 11847479"/>
              <a:gd name="connsiteY7" fmla="*/ 718746 h 11750306"/>
              <a:gd name="connsiteX8" fmla="*/ 718747 w 11847479"/>
              <a:gd name="connsiteY8" fmla="*/ 0 h 11750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47479" h="11750306">
                <a:moveTo>
                  <a:pt x="718747" y="0"/>
                </a:moveTo>
                <a:lnTo>
                  <a:pt x="11128733" y="0"/>
                </a:lnTo>
                <a:cubicBezTo>
                  <a:pt x="11526099" y="0"/>
                  <a:pt x="11847479" y="321380"/>
                  <a:pt x="11847479" y="718746"/>
                </a:cubicBezTo>
                <a:lnTo>
                  <a:pt x="11847479" y="11031560"/>
                </a:lnTo>
                <a:cubicBezTo>
                  <a:pt x="11847479" y="11428926"/>
                  <a:pt x="11526099" y="11750306"/>
                  <a:pt x="11128733" y="11750306"/>
                </a:cubicBezTo>
                <a:lnTo>
                  <a:pt x="718747" y="11750306"/>
                </a:lnTo>
                <a:cubicBezTo>
                  <a:pt x="321381" y="11750306"/>
                  <a:pt x="0" y="11428926"/>
                  <a:pt x="0" y="11031560"/>
                </a:cubicBezTo>
                <a:lnTo>
                  <a:pt x="0" y="718746"/>
                </a:lnTo>
                <a:cubicBezTo>
                  <a:pt x="0" y="321380"/>
                  <a:pt x="321381" y="0"/>
                  <a:pt x="718747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CA141BB-D030-40F5-BA68-231341C94B4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432057" y="1589675"/>
            <a:ext cx="2569231" cy="3677803"/>
          </a:xfrm>
          <a:custGeom>
            <a:avLst/>
            <a:gdLst>
              <a:gd name="connsiteX0" fmla="*/ 2576344 w 5137124"/>
              <a:gd name="connsiteY0" fmla="*/ 21 h 7355605"/>
              <a:gd name="connsiteX1" fmla="*/ 5110969 w 5137124"/>
              <a:gd name="connsiteY1" fmla="*/ 2195164 h 7355605"/>
              <a:gd name="connsiteX2" fmla="*/ 5134633 w 5137124"/>
              <a:gd name="connsiteY2" fmla="*/ 2606206 h 7355605"/>
              <a:gd name="connsiteX3" fmla="*/ 5137124 w 5137124"/>
              <a:gd name="connsiteY3" fmla="*/ 7228556 h 7355605"/>
              <a:gd name="connsiteX4" fmla="*/ 5137124 w 5137124"/>
              <a:gd name="connsiteY4" fmla="*/ 7355605 h 7355605"/>
              <a:gd name="connsiteX5" fmla="*/ 6956 w 5137124"/>
              <a:gd name="connsiteY5" fmla="*/ 7355605 h 7355605"/>
              <a:gd name="connsiteX6" fmla="*/ 1974 w 5137124"/>
              <a:gd name="connsiteY6" fmla="*/ 7228556 h 7355605"/>
              <a:gd name="connsiteX7" fmla="*/ 1974 w 5137124"/>
              <a:gd name="connsiteY7" fmla="*/ 2568839 h 7355605"/>
              <a:gd name="connsiteX8" fmla="*/ 2008457 w 5137124"/>
              <a:gd name="connsiteY8" fmla="*/ 62730 h 7355605"/>
              <a:gd name="connsiteX9" fmla="*/ 2576344 w 5137124"/>
              <a:gd name="connsiteY9" fmla="*/ 21 h 7355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37124" h="7355605">
                <a:moveTo>
                  <a:pt x="2576344" y="21"/>
                </a:moveTo>
                <a:cubicBezTo>
                  <a:pt x="3870909" y="-5037"/>
                  <a:pt x="4922433" y="947248"/>
                  <a:pt x="5110969" y="2195164"/>
                </a:cubicBezTo>
                <a:cubicBezTo>
                  <a:pt x="5132142" y="2330933"/>
                  <a:pt x="5134633" y="2469192"/>
                  <a:pt x="5134633" y="2606206"/>
                </a:cubicBezTo>
                <a:cubicBezTo>
                  <a:pt x="5137124" y="4146989"/>
                  <a:pt x="5137124" y="5687773"/>
                  <a:pt x="5137124" y="7228556"/>
                </a:cubicBezTo>
                <a:cubicBezTo>
                  <a:pt x="5137124" y="7265923"/>
                  <a:pt x="5137124" y="7302045"/>
                  <a:pt x="5137124" y="7355605"/>
                </a:cubicBezTo>
                <a:lnTo>
                  <a:pt x="6956" y="7355605"/>
                </a:lnTo>
                <a:cubicBezTo>
                  <a:pt x="4465" y="7308273"/>
                  <a:pt x="1974" y="7268415"/>
                  <a:pt x="1974" y="7228556"/>
                </a:cubicBezTo>
                <a:cubicBezTo>
                  <a:pt x="729" y="5675317"/>
                  <a:pt x="-1762" y="4122078"/>
                  <a:pt x="1974" y="2568839"/>
                </a:cubicBezTo>
                <a:cubicBezTo>
                  <a:pt x="4465" y="1358134"/>
                  <a:pt x="826488" y="316829"/>
                  <a:pt x="2008457" y="62730"/>
                </a:cubicBezTo>
                <a:cubicBezTo>
                  <a:pt x="2201508" y="21003"/>
                  <a:pt x="2391406" y="743"/>
                  <a:pt x="2576344" y="2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0446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 Slide 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0105C2A-B97B-4D55-A516-7F7B1AB0EF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52013" y="1193428"/>
            <a:ext cx="4330894" cy="4471147"/>
          </a:xfrm>
          <a:custGeom>
            <a:avLst/>
            <a:gdLst>
              <a:gd name="connsiteX0" fmla="*/ 4332288 w 8659533"/>
              <a:gd name="connsiteY0" fmla="*/ 0 h 8942293"/>
              <a:gd name="connsiteX1" fmla="*/ 5008656 w 8659533"/>
              <a:gd name="connsiteY1" fmla="*/ 540599 h 8942293"/>
              <a:gd name="connsiteX2" fmla="*/ 5419708 w 8659533"/>
              <a:gd name="connsiteY2" fmla="*/ 637757 h 8942293"/>
              <a:gd name="connsiteX3" fmla="*/ 6272952 w 8659533"/>
              <a:gd name="connsiteY3" fmla="*/ 439703 h 8942293"/>
              <a:gd name="connsiteX4" fmla="*/ 6647882 w 8659533"/>
              <a:gd name="connsiteY4" fmla="*/ 1230671 h 8942293"/>
              <a:gd name="connsiteX5" fmla="*/ 6980460 w 8659533"/>
              <a:gd name="connsiteY5" fmla="*/ 1493497 h 8942293"/>
              <a:gd name="connsiteX6" fmla="*/ 7826231 w 8659533"/>
              <a:gd name="connsiteY6" fmla="*/ 1682830 h 8942293"/>
              <a:gd name="connsiteX7" fmla="*/ 7822494 w 8659533"/>
              <a:gd name="connsiteY7" fmla="*/ 2592132 h 8942293"/>
              <a:gd name="connsiteX8" fmla="*/ 7981933 w 8659533"/>
              <a:gd name="connsiteY8" fmla="*/ 2913501 h 8942293"/>
              <a:gd name="connsiteX9" fmla="*/ 8558651 w 8659533"/>
              <a:gd name="connsiteY9" fmla="*/ 3363169 h 8942293"/>
              <a:gd name="connsiteX10" fmla="*/ 8618441 w 8659533"/>
              <a:gd name="connsiteY10" fmla="*/ 3637205 h 8942293"/>
              <a:gd name="connsiteX11" fmla="*/ 8270915 w 8659533"/>
              <a:gd name="connsiteY11" fmla="*/ 4362155 h 8942293"/>
              <a:gd name="connsiteX12" fmla="*/ 8270915 w 8659533"/>
              <a:gd name="connsiteY12" fmla="*/ 4581384 h 8942293"/>
              <a:gd name="connsiteX13" fmla="*/ 8625914 w 8659533"/>
              <a:gd name="connsiteY13" fmla="*/ 5323772 h 8942293"/>
              <a:gd name="connsiteX14" fmla="*/ 8573599 w 8659533"/>
              <a:gd name="connsiteY14" fmla="*/ 5569159 h 8942293"/>
              <a:gd name="connsiteX15" fmla="*/ 7966986 w 8659533"/>
              <a:gd name="connsiteY15" fmla="*/ 6042494 h 8942293"/>
              <a:gd name="connsiteX16" fmla="*/ 7823740 w 8659533"/>
              <a:gd name="connsiteY16" fmla="*/ 6350161 h 8942293"/>
              <a:gd name="connsiteX17" fmla="*/ 7829968 w 8659533"/>
              <a:gd name="connsiteY17" fmla="*/ 7081339 h 8942293"/>
              <a:gd name="connsiteX18" fmla="*/ 7645618 w 8659533"/>
              <a:gd name="connsiteY18" fmla="*/ 7308042 h 8942293"/>
              <a:gd name="connsiteX19" fmla="*/ 6948074 w 8659533"/>
              <a:gd name="connsiteY19" fmla="*/ 7460007 h 8942293"/>
              <a:gd name="connsiteX20" fmla="*/ 6659092 w 8659533"/>
              <a:gd name="connsiteY20" fmla="*/ 7695429 h 8942293"/>
              <a:gd name="connsiteX21" fmla="*/ 6330250 w 8659533"/>
              <a:gd name="connsiteY21" fmla="*/ 8389239 h 8942293"/>
              <a:gd name="connsiteX22" fmla="*/ 6145900 w 8659533"/>
              <a:gd name="connsiteY22" fmla="*/ 8478923 h 8942293"/>
              <a:gd name="connsiteX23" fmla="*/ 5326287 w 8659533"/>
              <a:gd name="connsiteY23" fmla="*/ 8292081 h 8942293"/>
              <a:gd name="connsiteX24" fmla="*/ 5097095 w 8659533"/>
              <a:gd name="connsiteY24" fmla="*/ 8343151 h 8942293"/>
              <a:gd name="connsiteX25" fmla="*/ 4331043 w 8659533"/>
              <a:gd name="connsiteY25" fmla="*/ 8942293 h 8942293"/>
              <a:gd name="connsiteX26" fmla="*/ 3603605 w 8659533"/>
              <a:gd name="connsiteY26" fmla="*/ 8363081 h 8942293"/>
              <a:gd name="connsiteX27" fmla="*/ 3305904 w 8659533"/>
              <a:gd name="connsiteY27" fmla="*/ 8293326 h 8942293"/>
              <a:gd name="connsiteX28" fmla="*/ 2539852 w 8659533"/>
              <a:gd name="connsiteY28" fmla="*/ 8473941 h 8942293"/>
              <a:gd name="connsiteX29" fmla="*/ 2320624 w 8659533"/>
              <a:gd name="connsiteY29" fmla="*/ 8361835 h 8942293"/>
              <a:gd name="connsiteX30" fmla="*/ 1968116 w 8659533"/>
              <a:gd name="connsiteY30" fmla="*/ 7638131 h 8942293"/>
              <a:gd name="connsiteX31" fmla="*/ 1773800 w 8659533"/>
              <a:gd name="connsiteY31" fmla="*/ 7479937 h 8942293"/>
              <a:gd name="connsiteX32" fmla="*/ 971626 w 8659533"/>
              <a:gd name="connsiteY32" fmla="*/ 7294340 h 8942293"/>
              <a:gd name="connsiteX33" fmla="*/ 829626 w 8659533"/>
              <a:gd name="connsiteY33" fmla="*/ 7109989 h 8942293"/>
              <a:gd name="connsiteX34" fmla="*/ 827135 w 8659533"/>
              <a:gd name="connsiteY34" fmla="*/ 6286635 h 8942293"/>
              <a:gd name="connsiteX35" fmla="*/ 726240 w 8659533"/>
              <a:gd name="connsiteY35" fmla="*/ 6074880 h 8942293"/>
              <a:gd name="connsiteX36" fmla="*/ 82259 w 8659533"/>
              <a:gd name="connsiteY36" fmla="*/ 5561685 h 8942293"/>
              <a:gd name="connsiteX37" fmla="*/ 31188 w 8659533"/>
              <a:gd name="connsiteY37" fmla="*/ 5333737 h 8942293"/>
              <a:gd name="connsiteX38" fmla="*/ 379960 w 8659533"/>
              <a:gd name="connsiteY38" fmla="*/ 4608788 h 8942293"/>
              <a:gd name="connsiteX39" fmla="*/ 381206 w 8659533"/>
              <a:gd name="connsiteY39" fmla="*/ 4339734 h 8942293"/>
              <a:gd name="connsiteX40" fmla="*/ 41154 w 8659533"/>
              <a:gd name="connsiteY40" fmla="*/ 3630977 h 8942293"/>
              <a:gd name="connsiteX41" fmla="*/ 107171 w 8659533"/>
              <a:gd name="connsiteY41" fmla="*/ 3363169 h 8942293"/>
              <a:gd name="connsiteX42" fmla="*/ 698837 w 8659533"/>
              <a:gd name="connsiteY42" fmla="*/ 2899799 h 8942293"/>
              <a:gd name="connsiteX43" fmla="*/ 833363 w 8659533"/>
              <a:gd name="connsiteY43" fmla="*/ 2607079 h 8942293"/>
              <a:gd name="connsiteX44" fmla="*/ 832117 w 8659533"/>
              <a:gd name="connsiteY44" fmla="*/ 1687813 h 8942293"/>
              <a:gd name="connsiteX45" fmla="*/ 1751379 w 8659533"/>
              <a:gd name="connsiteY45" fmla="*/ 1474812 h 8942293"/>
              <a:gd name="connsiteX46" fmla="*/ 1989291 w 8659533"/>
              <a:gd name="connsiteY46" fmla="*/ 1280496 h 8942293"/>
              <a:gd name="connsiteX47" fmla="*/ 2389133 w 8659533"/>
              <a:gd name="connsiteY47" fmla="*/ 439703 h 8942293"/>
              <a:gd name="connsiteX48" fmla="*/ 3279746 w 8659533"/>
              <a:gd name="connsiteY48" fmla="*/ 645231 h 8942293"/>
              <a:gd name="connsiteX49" fmla="*/ 3612324 w 8659533"/>
              <a:gd name="connsiteY49" fmla="*/ 575476 h 8942293"/>
              <a:gd name="connsiteX50" fmla="*/ 4332288 w 8659533"/>
              <a:gd name="connsiteY50" fmla="*/ 0 h 8942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8659533" h="8942293">
                <a:moveTo>
                  <a:pt x="4332288" y="0"/>
                </a:moveTo>
                <a:cubicBezTo>
                  <a:pt x="4561481" y="181861"/>
                  <a:pt x="4793165" y="352510"/>
                  <a:pt x="5008656" y="540599"/>
                </a:cubicBezTo>
                <a:cubicBezTo>
                  <a:pt x="5135709" y="652704"/>
                  <a:pt x="5254042" y="686336"/>
                  <a:pt x="5419708" y="637757"/>
                </a:cubicBezTo>
                <a:cubicBezTo>
                  <a:pt x="5694989" y="559283"/>
                  <a:pt x="5976497" y="506967"/>
                  <a:pt x="6272952" y="439703"/>
                </a:cubicBezTo>
                <a:cubicBezTo>
                  <a:pt x="6400005" y="703774"/>
                  <a:pt x="6537022" y="961618"/>
                  <a:pt x="6647882" y="1230671"/>
                </a:cubicBezTo>
                <a:cubicBezTo>
                  <a:pt x="6715145" y="1391356"/>
                  <a:pt x="6817285" y="1462356"/>
                  <a:pt x="6980460" y="1493497"/>
                </a:cubicBezTo>
                <a:cubicBezTo>
                  <a:pt x="7260723" y="1545812"/>
                  <a:pt x="7537249" y="1616813"/>
                  <a:pt x="7826231" y="1682830"/>
                </a:cubicBezTo>
                <a:cubicBezTo>
                  <a:pt x="7826231" y="1995481"/>
                  <a:pt x="7834950" y="2294429"/>
                  <a:pt x="7822494" y="2592132"/>
                </a:cubicBezTo>
                <a:cubicBezTo>
                  <a:pt x="7816266" y="2737869"/>
                  <a:pt x="7868582" y="2830045"/>
                  <a:pt x="7981933" y="2913501"/>
                </a:cubicBezTo>
                <a:cubicBezTo>
                  <a:pt x="8177494" y="3057993"/>
                  <a:pt x="8360599" y="3222414"/>
                  <a:pt x="8558651" y="3363169"/>
                </a:cubicBezTo>
                <a:cubicBezTo>
                  <a:pt x="8674493" y="3445380"/>
                  <a:pt x="8680721" y="3520117"/>
                  <a:pt x="8618441" y="3637205"/>
                </a:cubicBezTo>
                <a:cubicBezTo>
                  <a:pt x="8493880" y="3875118"/>
                  <a:pt x="8376792" y="4118014"/>
                  <a:pt x="8270915" y="4362155"/>
                </a:cubicBezTo>
                <a:cubicBezTo>
                  <a:pt x="8243512" y="4425682"/>
                  <a:pt x="8242266" y="4519103"/>
                  <a:pt x="8270915" y="4581384"/>
                </a:cubicBezTo>
                <a:cubicBezTo>
                  <a:pt x="8380529" y="4831753"/>
                  <a:pt x="8501353" y="5078386"/>
                  <a:pt x="8625914" y="5323772"/>
                </a:cubicBezTo>
                <a:cubicBezTo>
                  <a:pt x="8678230" y="5427159"/>
                  <a:pt x="8675739" y="5494422"/>
                  <a:pt x="8573599" y="5569159"/>
                </a:cubicBezTo>
                <a:cubicBezTo>
                  <a:pt x="8366827" y="5719879"/>
                  <a:pt x="8176248" y="5894266"/>
                  <a:pt x="7966986" y="6042494"/>
                </a:cubicBezTo>
                <a:cubicBezTo>
                  <a:pt x="7852389" y="6123459"/>
                  <a:pt x="7818758" y="6215635"/>
                  <a:pt x="7823740" y="6350161"/>
                </a:cubicBezTo>
                <a:cubicBezTo>
                  <a:pt x="7833705" y="6594303"/>
                  <a:pt x="7815020" y="6839689"/>
                  <a:pt x="7829968" y="7081339"/>
                </a:cubicBezTo>
                <a:cubicBezTo>
                  <a:pt x="7839933" y="7230813"/>
                  <a:pt x="7778898" y="7281884"/>
                  <a:pt x="7645618" y="7308042"/>
                </a:cubicBezTo>
                <a:cubicBezTo>
                  <a:pt x="7411442" y="7352884"/>
                  <a:pt x="7182250" y="7421393"/>
                  <a:pt x="6948074" y="7460007"/>
                </a:cubicBezTo>
                <a:cubicBezTo>
                  <a:pt x="6797356" y="7484919"/>
                  <a:pt x="6716390" y="7558411"/>
                  <a:pt x="6659092" y="7695429"/>
                </a:cubicBezTo>
                <a:cubicBezTo>
                  <a:pt x="6558198" y="7930851"/>
                  <a:pt x="6434882" y="8156308"/>
                  <a:pt x="6330250" y="8389239"/>
                </a:cubicBezTo>
                <a:cubicBezTo>
                  <a:pt x="6289146" y="8480169"/>
                  <a:pt x="6240566" y="8502590"/>
                  <a:pt x="6145900" y="8478923"/>
                </a:cubicBezTo>
                <a:cubicBezTo>
                  <a:pt x="5874357" y="8411660"/>
                  <a:pt x="5601568" y="8344397"/>
                  <a:pt x="5326287" y="8292081"/>
                </a:cubicBezTo>
                <a:cubicBezTo>
                  <a:pt x="5254042" y="8278379"/>
                  <a:pt x="5156884" y="8300799"/>
                  <a:pt x="5097095" y="8343151"/>
                </a:cubicBezTo>
                <a:cubicBezTo>
                  <a:pt x="4842990" y="8531239"/>
                  <a:pt x="4597604" y="8733029"/>
                  <a:pt x="4331043" y="8942293"/>
                </a:cubicBezTo>
                <a:cubicBezTo>
                  <a:pt x="4080675" y="8744240"/>
                  <a:pt x="3840271" y="8556151"/>
                  <a:pt x="3603605" y="8363081"/>
                </a:cubicBezTo>
                <a:cubicBezTo>
                  <a:pt x="3512675" y="8288343"/>
                  <a:pt x="3427974" y="8258449"/>
                  <a:pt x="3305904" y="8293326"/>
                </a:cubicBezTo>
                <a:cubicBezTo>
                  <a:pt x="3054290" y="8364326"/>
                  <a:pt x="2792711" y="8404186"/>
                  <a:pt x="2539852" y="8473941"/>
                </a:cubicBezTo>
                <a:cubicBezTo>
                  <a:pt x="2415291" y="8508818"/>
                  <a:pt x="2367957" y="8467712"/>
                  <a:pt x="2320624" y="8361835"/>
                </a:cubicBezTo>
                <a:cubicBezTo>
                  <a:pt x="2211010" y="8117694"/>
                  <a:pt x="2096414" y="7873553"/>
                  <a:pt x="1968116" y="7638131"/>
                </a:cubicBezTo>
                <a:cubicBezTo>
                  <a:pt x="1929502" y="7568376"/>
                  <a:pt x="1848537" y="7501113"/>
                  <a:pt x="1773800" y="7479937"/>
                </a:cubicBezTo>
                <a:cubicBezTo>
                  <a:pt x="1509731" y="7405200"/>
                  <a:pt x="1241924" y="7344165"/>
                  <a:pt x="971626" y="7294340"/>
                </a:cubicBezTo>
                <a:cubicBezTo>
                  <a:pt x="853293" y="7271919"/>
                  <a:pt x="827135" y="7219603"/>
                  <a:pt x="829626" y="7109989"/>
                </a:cubicBezTo>
                <a:cubicBezTo>
                  <a:pt x="835854" y="6837199"/>
                  <a:pt x="838345" y="6560671"/>
                  <a:pt x="827135" y="6286635"/>
                </a:cubicBezTo>
                <a:cubicBezTo>
                  <a:pt x="824644" y="6214389"/>
                  <a:pt x="781047" y="6123459"/>
                  <a:pt x="726240" y="6074880"/>
                </a:cubicBezTo>
                <a:cubicBezTo>
                  <a:pt x="518223" y="5895511"/>
                  <a:pt x="301486" y="5726107"/>
                  <a:pt x="82259" y="5561685"/>
                </a:cubicBezTo>
                <a:cubicBezTo>
                  <a:pt x="-9917" y="5493176"/>
                  <a:pt x="-21127" y="5433387"/>
                  <a:pt x="31188" y="5333737"/>
                </a:cubicBezTo>
                <a:cubicBezTo>
                  <a:pt x="155750" y="5095824"/>
                  <a:pt x="276574" y="4855420"/>
                  <a:pt x="379960" y="4608788"/>
                </a:cubicBezTo>
                <a:cubicBezTo>
                  <a:pt x="412346" y="4530314"/>
                  <a:pt x="413592" y="4418208"/>
                  <a:pt x="381206" y="4339734"/>
                </a:cubicBezTo>
                <a:cubicBezTo>
                  <a:pt x="281557" y="4098084"/>
                  <a:pt x="166960" y="3861417"/>
                  <a:pt x="41154" y="3630977"/>
                </a:cubicBezTo>
                <a:cubicBezTo>
                  <a:pt x="-27355" y="3506415"/>
                  <a:pt x="48" y="3441643"/>
                  <a:pt x="107171" y="3363169"/>
                </a:cubicBezTo>
                <a:cubicBezTo>
                  <a:pt x="308960" y="3214941"/>
                  <a:pt x="495802" y="3046782"/>
                  <a:pt x="698837" y="2899799"/>
                </a:cubicBezTo>
                <a:cubicBezTo>
                  <a:pt x="805960" y="2822571"/>
                  <a:pt x="838345" y="2734132"/>
                  <a:pt x="833363" y="2607079"/>
                </a:cubicBezTo>
                <a:cubicBezTo>
                  <a:pt x="825889" y="2308131"/>
                  <a:pt x="832117" y="2009182"/>
                  <a:pt x="832117" y="1687813"/>
                </a:cubicBezTo>
                <a:cubicBezTo>
                  <a:pt x="1139784" y="1614321"/>
                  <a:pt x="1443713" y="1533356"/>
                  <a:pt x="1751379" y="1474812"/>
                </a:cubicBezTo>
                <a:cubicBezTo>
                  <a:pt x="1877186" y="1449900"/>
                  <a:pt x="1940712" y="1387619"/>
                  <a:pt x="1989291" y="1280496"/>
                </a:cubicBezTo>
                <a:cubicBezTo>
                  <a:pt x="2116344" y="1003969"/>
                  <a:pt x="2250870" y="731178"/>
                  <a:pt x="2389133" y="439703"/>
                </a:cubicBezTo>
                <a:cubicBezTo>
                  <a:pt x="2689325" y="508213"/>
                  <a:pt x="2985781" y="572985"/>
                  <a:pt x="3279746" y="645231"/>
                </a:cubicBezTo>
                <a:cubicBezTo>
                  <a:pt x="3406798" y="677616"/>
                  <a:pt x="3505202" y="668897"/>
                  <a:pt x="3612324" y="575476"/>
                </a:cubicBezTo>
                <a:cubicBezTo>
                  <a:pt x="3841517" y="376177"/>
                  <a:pt x="4086903" y="194317"/>
                  <a:pt x="4332288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6218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 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6A715BD-D552-4DAA-A890-B2890D1C80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904698" y="667702"/>
            <a:ext cx="3641774" cy="3939191"/>
          </a:xfrm>
          <a:custGeom>
            <a:avLst/>
            <a:gdLst>
              <a:gd name="connsiteX0" fmla="*/ 3640826 w 7281652"/>
              <a:gd name="connsiteY0" fmla="*/ 0 h 7878382"/>
              <a:gd name="connsiteX1" fmla="*/ 7281652 w 7281652"/>
              <a:gd name="connsiteY1" fmla="*/ 3639626 h 7878382"/>
              <a:gd name="connsiteX2" fmla="*/ 7281652 w 7281652"/>
              <a:gd name="connsiteY2" fmla="*/ 7878382 h 7878382"/>
              <a:gd name="connsiteX3" fmla="*/ 0 w 7281652"/>
              <a:gd name="connsiteY3" fmla="*/ 7878382 h 7878382"/>
              <a:gd name="connsiteX4" fmla="*/ 0 w 7281652"/>
              <a:gd name="connsiteY4" fmla="*/ 3639626 h 7878382"/>
              <a:gd name="connsiteX5" fmla="*/ 3640826 w 7281652"/>
              <a:gd name="connsiteY5" fmla="*/ 0 h 7878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81652" h="7878382">
                <a:moveTo>
                  <a:pt x="3640826" y="0"/>
                </a:moveTo>
                <a:cubicBezTo>
                  <a:pt x="5643717" y="0"/>
                  <a:pt x="7281652" y="1637956"/>
                  <a:pt x="7281652" y="3639626"/>
                </a:cubicBezTo>
                <a:lnTo>
                  <a:pt x="7281652" y="7878382"/>
                </a:lnTo>
                <a:lnTo>
                  <a:pt x="0" y="7878382"/>
                </a:lnTo>
                <a:lnTo>
                  <a:pt x="0" y="3639626"/>
                </a:lnTo>
                <a:cubicBezTo>
                  <a:pt x="0" y="1637956"/>
                  <a:pt x="1639182" y="0"/>
                  <a:pt x="3640826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9929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 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2222A8B-E9AA-4DAF-94AF-7F28701B23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69715" y="379477"/>
            <a:ext cx="2818457" cy="2635152"/>
          </a:xfrm>
          <a:custGeom>
            <a:avLst/>
            <a:gdLst>
              <a:gd name="connsiteX0" fmla="*/ 0 w 5635446"/>
              <a:gd name="connsiteY0" fmla="*/ 0 h 5270304"/>
              <a:gd name="connsiteX1" fmla="*/ 5635446 w 5635446"/>
              <a:gd name="connsiteY1" fmla="*/ 0 h 5270304"/>
              <a:gd name="connsiteX2" fmla="*/ 5635446 w 5635446"/>
              <a:gd name="connsiteY2" fmla="*/ 5270304 h 5270304"/>
              <a:gd name="connsiteX3" fmla="*/ 0 w 5635446"/>
              <a:gd name="connsiteY3" fmla="*/ 5270304 h 5270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5446" h="5270304">
                <a:moveTo>
                  <a:pt x="0" y="0"/>
                </a:moveTo>
                <a:lnTo>
                  <a:pt x="5635446" y="0"/>
                </a:lnTo>
                <a:lnTo>
                  <a:pt x="5635446" y="5270304"/>
                </a:lnTo>
                <a:lnTo>
                  <a:pt x="0" y="5270304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C3928CA-4A01-4CEA-B42D-341C8DBD336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88798" y="3015252"/>
            <a:ext cx="3848736" cy="3466387"/>
          </a:xfrm>
          <a:custGeom>
            <a:avLst/>
            <a:gdLst>
              <a:gd name="connsiteX0" fmla="*/ 0 w 7695468"/>
              <a:gd name="connsiteY0" fmla="*/ 0 h 6932774"/>
              <a:gd name="connsiteX1" fmla="*/ 7695468 w 7695468"/>
              <a:gd name="connsiteY1" fmla="*/ 0 h 6932774"/>
              <a:gd name="connsiteX2" fmla="*/ 7695468 w 7695468"/>
              <a:gd name="connsiteY2" fmla="*/ 6932774 h 6932774"/>
              <a:gd name="connsiteX3" fmla="*/ 0 w 7695468"/>
              <a:gd name="connsiteY3" fmla="*/ 6932774 h 6932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95468" h="6932774">
                <a:moveTo>
                  <a:pt x="0" y="0"/>
                </a:moveTo>
                <a:lnTo>
                  <a:pt x="7695468" y="0"/>
                </a:lnTo>
                <a:lnTo>
                  <a:pt x="7695468" y="6932774"/>
                </a:lnTo>
                <a:lnTo>
                  <a:pt x="0" y="6932774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3187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 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B47C720-DC9A-473E-8E71-32BEF2FE01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56006" y="1211335"/>
            <a:ext cx="2110416" cy="1826348"/>
          </a:xfrm>
          <a:custGeom>
            <a:avLst/>
            <a:gdLst>
              <a:gd name="connsiteX0" fmla="*/ 1055245 w 4219733"/>
              <a:gd name="connsiteY0" fmla="*/ 0 h 3652695"/>
              <a:gd name="connsiteX1" fmla="*/ 3164488 w 4219733"/>
              <a:gd name="connsiteY1" fmla="*/ 0 h 3652695"/>
              <a:gd name="connsiteX2" fmla="*/ 4219733 w 4219733"/>
              <a:gd name="connsiteY2" fmla="*/ 1827593 h 3652695"/>
              <a:gd name="connsiteX3" fmla="*/ 3164488 w 4219733"/>
              <a:gd name="connsiteY3" fmla="*/ 3652695 h 3652695"/>
              <a:gd name="connsiteX4" fmla="*/ 1055245 w 4219733"/>
              <a:gd name="connsiteY4" fmla="*/ 3652695 h 3652695"/>
              <a:gd name="connsiteX5" fmla="*/ 0 w 4219733"/>
              <a:gd name="connsiteY5" fmla="*/ 1827593 h 365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19733" h="3652695">
                <a:moveTo>
                  <a:pt x="1055245" y="0"/>
                </a:moveTo>
                <a:lnTo>
                  <a:pt x="3164488" y="0"/>
                </a:lnTo>
                <a:lnTo>
                  <a:pt x="4219733" y="1827593"/>
                </a:lnTo>
                <a:lnTo>
                  <a:pt x="3164488" y="3652695"/>
                </a:lnTo>
                <a:lnTo>
                  <a:pt x="1055245" y="3652695"/>
                </a:lnTo>
                <a:lnTo>
                  <a:pt x="0" y="1827593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478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90C5E-BCD8-4B3C-80CD-110B5CF81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70" y="1075453"/>
            <a:ext cx="11152980" cy="454884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0A20C-C8A0-43AE-9724-5AE5B51BCA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2069" y="1803126"/>
            <a:ext cx="11152980" cy="4624868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C7CB95EA-3C6C-4659-9DD6-AD408CA927B4}"/>
              </a:ext>
            </a:extLst>
          </p:cNvPr>
          <p:cNvSpPr/>
          <p:nvPr/>
        </p:nvSpPr>
        <p:spPr>
          <a:xfrm>
            <a:off x="490170" y="1612016"/>
            <a:ext cx="11152981" cy="0"/>
          </a:xfrm>
          <a:custGeom>
            <a:avLst/>
            <a:gdLst/>
            <a:ahLst/>
            <a:cxnLst/>
            <a:rect l="l" t="t" r="r" b="b"/>
            <a:pathLst>
              <a:path w="17622520">
                <a:moveTo>
                  <a:pt x="0" y="0"/>
                </a:moveTo>
                <a:lnTo>
                  <a:pt x="17622500" y="0"/>
                </a:lnTo>
              </a:path>
            </a:pathLst>
          </a:custGeom>
          <a:ln w="10470">
            <a:solidFill>
              <a:srgbClr val="2F69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DB99F71-27AD-434B-ACCE-4AB03B646B74}"/>
              </a:ext>
            </a:extLst>
          </p:cNvPr>
          <p:cNvGrpSpPr/>
          <p:nvPr/>
        </p:nvGrpSpPr>
        <p:grpSpPr>
          <a:xfrm>
            <a:off x="0" y="1"/>
            <a:ext cx="12224515" cy="6858000"/>
            <a:chOff x="0" y="1"/>
            <a:chExt cx="12224515" cy="6858000"/>
          </a:xfrm>
        </p:grpSpPr>
        <p:sp>
          <p:nvSpPr>
            <p:cNvPr id="33" name="object 4">
              <a:extLst>
                <a:ext uri="{FF2B5EF4-FFF2-40B4-BE49-F238E27FC236}">
                  <a16:creationId xmlns:a16="http://schemas.microsoft.com/office/drawing/2014/main" id="{4906764F-6E67-4CD7-A7FC-8DB6E0330016}"/>
                </a:ext>
              </a:extLst>
            </p:cNvPr>
            <p:cNvSpPr/>
            <p:nvPr/>
          </p:nvSpPr>
          <p:spPr>
            <a:xfrm>
              <a:off x="0" y="6656947"/>
              <a:ext cx="12113185" cy="201054"/>
            </a:xfrm>
            <a:custGeom>
              <a:avLst/>
              <a:gdLst/>
              <a:ahLst/>
              <a:cxnLst/>
              <a:rect l="l" t="t" r="r" b="b"/>
              <a:pathLst>
                <a:path w="19958050" h="146050">
                  <a:moveTo>
                    <a:pt x="0" y="145995"/>
                  </a:moveTo>
                  <a:lnTo>
                    <a:pt x="19957842" y="145995"/>
                  </a:lnTo>
                  <a:lnTo>
                    <a:pt x="19957842" y="0"/>
                  </a:lnTo>
                  <a:lnTo>
                    <a:pt x="0" y="0"/>
                  </a:lnTo>
                  <a:lnTo>
                    <a:pt x="0" y="145995"/>
                  </a:lnTo>
                  <a:close/>
                </a:path>
              </a:pathLst>
            </a:custGeom>
            <a:solidFill>
              <a:srgbClr val="FFC0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5">
              <a:extLst>
                <a:ext uri="{FF2B5EF4-FFF2-40B4-BE49-F238E27FC236}">
                  <a16:creationId xmlns:a16="http://schemas.microsoft.com/office/drawing/2014/main" id="{BBBAC5D0-FF13-4804-95F5-C437641EC23D}"/>
                </a:ext>
              </a:extLst>
            </p:cNvPr>
            <p:cNvSpPr/>
            <p:nvPr/>
          </p:nvSpPr>
          <p:spPr>
            <a:xfrm>
              <a:off x="12020908" y="1"/>
              <a:ext cx="201927" cy="6797440"/>
            </a:xfrm>
            <a:custGeom>
              <a:avLst/>
              <a:gdLst/>
              <a:ahLst/>
              <a:cxnLst/>
              <a:rect l="l" t="t" r="r" b="b"/>
              <a:pathLst>
                <a:path w="146684" h="11162665">
                  <a:moveTo>
                    <a:pt x="0" y="11162550"/>
                  </a:moveTo>
                  <a:lnTo>
                    <a:pt x="146257" y="11162550"/>
                  </a:lnTo>
                  <a:lnTo>
                    <a:pt x="146257" y="0"/>
                  </a:lnTo>
                  <a:lnTo>
                    <a:pt x="0" y="0"/>
                  </a:lnTo>
                  <a:lnTo>
                    <a:pt x="0" y="11162550"/>
                  </a:lnTo>
                  <a:close/>
                </a:path>
              </a:pathLst>
            </a:custGeom>
            <a:solidFill>
              <a:srgbClr val="90C4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6">
              <a:extLst>
                <a:ext uri="{FF2B5EF4-FFF2-40B4-BE49-F238E27FC236}">
                  <a16:creationId xmlns:a16="http://schemas.microsoft.com/office/drawing/2014/main" id="{FBE56B9C-8EB7-4EA2-99C0-63FFBEAE7FF6}"/>
                </a:ext>
              </a:extLst>
            </p:cNvPr>
            <p:cNvSpPr/>
            <p:nvPr/>
          </p:nvSpPr>
          <p:spPr>
            <a:xfrm>
              <a:off x="12022588" y="6653536"/>
              <a:ext cx="201927" cy="201053"/>
            </a:xfrm>
            <a:custGeom>
              <a:avLst/>
              <a:gdLst/>
              <a:ahLst/>
              <a:cxnLst/>
              <a:rect l="l" t="t" r="r" b="b"/>
              <a:pathLst>
                <a:path w="146684" h="146050">
                  <a:moveTo>
                    <a:pt x="146257" y="0"/>
                  </a:moveTo>
                  <a:lnTo>
                    <a:pt x="0" y="0"/>
                  </a:lnTo>
                  <a:lnTo>
                    <a:pt x="0" y="145995"/>
                  </a:lnTo>
                  <a:lnTo>
                    <a:pt x="146257" y="145995"/>
                  </a:lnTo>
                  <a:lnTo>
                    <a:pt x="146257" y="0"/>
                  </a:lnTo>
                  <a:close/>
                </a:path>
              </a:pathLst>
            </a:custGeom>
            <a:solidFill>
              <a:srgbClr val="2F69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322F2B7-207B-41E4-8A62-BE95A1F1B8E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2069" y="331995"/>
            <a:ext cx="605058" cy="60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5889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 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43D3AF5-4CCF-4F94-81E5-EFC6A8822EB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74597" y="2028862"/>
            <a:ext cx="3832820" cy="3694447"/>
          </a:xfrm>
          <a:custGeom>
            <a:avLst/>
            <a:gdLst>
              <a:gd name="connsiteX0" fmla="*/ 567392 w 7663643"/>
              <a:gd name="connsiteY0" fmla="*/ 0 h 7388894"/>
              <a:gd name="connsiteX1" fmla="*/ 7656039 w 7663643"/>
              <a:gd name="connsiteY1" fmla="*/ 0 h 7388894"/>
              <a:gd name="connsiteX2" fmla="*/ 7656039 w 7663643"/>
              <a:gd name="connsiteY2" fmla="*/ 614288 h 7388894"/>
              <a:gd name="connsiteX3" fmla="*/ 7663515 w 7663643"/>
              <a:gd name="connsiteY3" fmla="*/ 7063683 h 7388894"/>
              <a:gd name="connsiteX4" fmla="*/ 7330826 w 7663643"/>
              <a:gd name="connsiteY4" fmla="*/ 7388894 h 7388894"/>
              <a:gd name="connsiteX5" fmla="*/ 856471 w 7663643"/>
              <a:gd name="connsiteY5" fmla="*/ 7378926 h 7388894"/>
              <a:gd name="connsiteX6" fmla="*/ 481417 w 7663643"/>
              <a:gd name="connsiteY6" fmla="*/ 6981445 h 7388894"/>
              <a:gd name="connsiteX7" fmla="*/ 174894 w 7663643"/>
              <a:gd name="connsiteY7" fmla="*/ 5801465 h 7388894"/>
              <a:gd name="connsiteX8" fmla="*/ 141251 w 7663643"/>
              <a:gd name="connsiteY8" fmla="*/ 4991553 h 7388894"/>
              <a:gd name="connsiteX9" fmla="*/ 549948 w 7663643"/>
              <a:gd name="connsiteY9" fmla="*/ 4008444 h 7388894"/>
              <a:gd name="connsiteX10" fmla="*/ 763019 w 7663643"/>
              <a:gd name="connsiteY10" fmla="*/ 3343070 h 7388894"/>
              <a:gd name="connsiteX11" fmla="*/ 660844 w 7663643"/>
              <a:gd name="connsiteY11" fmla="*/ 2531911 h 7388894"/>
              <a:gd name="connsiteX12" fmla="*/ 530012 w 7663643"/>
              <a:gd name="connsiteY12" fmla="*/ 2018551 h 7388894"/>
              <a:gd name="connsiteX13" fmla="*/ 458988 w 7663643"/>
              <a:gd name="connsiteY13" fmla="*/ 973141 h 7388894"/>
              <a:gd name="connsiteX14" fmla="*/ 446528 w 7663643"/>
              <a:gd name="connsiteY14" fmla="*/ 849785 h 7388894"/>
              <a:gd name="connsiteX15" fmla="*/ 567392 w 7663643"/>
              <a:gd name="connsiteY15" fmla="*/ 0 h 7388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663643" h="7388894">
                <a:moveTo>
                  <a:pt x="567392" y="0"/>
                </a:moveTo>
                <a:lnTo>
                  <a:pt x="7656039" y="0"/>
                </a:lnTo>
                <a:cubicBezTo>
                  <a:pt x="7656039" y="215562"/>
                  <a:pt x="7656039" y="414925"/>
                  <a:pt x="7656039" y="614288"/>
                </a:cubicBezTo>
                <a:cubicBezTo>
                  <a:pt x="7658531" y="2764917"/>
                  <a:pt x="7661023" y="4915546"/>
                  <a:pt x="7663515" y="7063683"/>
                </a:cubicBezTo>
                <a:cubicBezTo>
                  <a:pt x="7664761" y="7387648"/>
                  <a:pt x="7663515" y="7388894"/>
                  <a:pt x="7330826" y="7388894"/>
                </a:cubicBezTo>
                <a:cubicBezTo>
                  <a:pt x="5172708" y="7385156"/>
                  <a:pt x="3014589" y="7381418"/>
                  <a:pt x="856471" y="7378926"/>
                </a:cubicBezTo>
                <a:cubicBezTo>
                  <a:pt x="608511" y="7377680"/>
                  <a:pt x="420361" y="7193269"/>
                  <a:pt x="481417" y="6981445"/>
                </a:cubicBezTo>
                <a:cubicBezTo>
                  <a:pt x="613495" y="6522911"/>
                  <a:pt x="416623" y="6152843"/>
                  <a:pt x="174894" y="5801465"/>
                </a:cubicBezTo>
                <a:cubicBezTo>
                  <a:pt x="-56867" y="5465041"/>
                  <a:pt x="-48145" y="5337947"/>
                  <a:pt x="141251" y="4991553"/>
                </a:cubicBezTo>
                <a:cubicBezTo>
                  <a:pt x="310711" y="4681294"/>
                  <a:pt x="424099" y="4339885"/>
                  <a:pt x="549948" y="4008444"/>
                </a:cubicBezTo>
                <a:cubicBezTo>
                  <a:pt x="632186" y="3791637"/>
                  <a:pt x="691995" y="3564861"/>
                  <a:pt x="763019" y="3343070"/>
                </a:cubicBezTo>
                <a:cubicBezTo>
                  <a:pt x="853979" y="3056485"/>
                  <a:pt x="836534" y="2797313"/>
                  <a:pt x="660844" y="2531911"/>
                </a:cubicBezTo>
                <a:cubicBezTo>
                  <a:pt x="567392" y="2391111"/>
                  <a:pt x="533750" y="2192994"/>
                  <a:pt x="530012" y="2018551"/>
                </a:cubicBezTo>
                <a:cubicBezTo>
                  <a:pt x="523781" y="1668420"/>
                  <a:pt x="584837" y="1315796"/>
                  <a:pt x="458988" y="973141"/>
                </a:cubicBezTo>
                <a:cubicBezTo>
                  <a:pt x="445282" y="935761"/>
                  <a:pt x="441544" y="889658"/>
                  <a:pt x="446528" y="849785"/>
                </a:cubicBezTo>
                <a:cubicBezTo>
                  <a:pt x="483909" y="578153"/>
                  <a:pt x="522535" y="306521"/>
                  <a:pt x="567392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3200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 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68441AB-8FAA-4176-855A-4F10333D10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79869" y="1131576"/>
            <a:ext cx="2866750" cy="2374231"/>
          </a:xfrm>
          <a:custGeom>
            <a:avLst/>
            <a:gdLst>
              <a:gd name="connsiteX0" fmla="*/ 5262930 w 5732007"/>
              <a:gd name="connsiteY0" fmla="*/ 0 h 4748462"/>
              <a:gd name="connsiteX1" fmla="*/ 4238752 w 5732007"/>
              <a:gd name="connsiteY1" fmla="*/ 4297114 h 4748462"/>
              <a:gd name="connsiteX2" fmla="*/ 0 w 5732007"/>
              <a:gd name="connsiteY2" fmla="*/ 3289180 h 4748462"/>
              <a:gd name="connsiteX3" fmla="*/ 5262930 w 5732007"/>
              <a:gd name="connsiteY3" fmla="*/ 0 h 474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32007" h="4748462">
                <a:moveTo>
                  <a:pt x="5262930" y="0"/>
                </a:moveTo>
                <a:cubicBezTo>
                  <a:pt x="6131363" y="1363016"/>
                  <a:pt x="5796200" y="3324065"/>
                  <a:pt x="4238752" y="4297114"/>
                </a:cubicBezTo>
                <a:cubicBezTo>
                  <a:pt x="2756061" y="5222819"/>
                  <a:pt x="796168" y="4644720"/>
                  <a:pt x="0" y="3289180"/>
                </a:cubicBezTo>
                <a:cubicBezTo>
                  <a:pt x="1749326" y="2195278"/>
                  <a:pt x="3499898" y="1102623"/>
                  <a:pt x="5262930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E39EFCD-BAFF-4CB5-B120-0DD0D65FB0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84519" y="3547637"/>
            <a:ext cx="4177799" cy="2096537"/>
          </a:xfrm>
          <a:custGeom>
            <a:avLst/>
            <a:gdLst>
              <a:gd name="connsiteX0" fmla="*/ 4140292 w 8353423"/>
              <a:gd name="connsiteY0" fmla="*/ 134 h 4193073"/>
              <a:gd name="connsiteX1" fmla="*/ 6449522 w 8353423"/>
              <a:gd name="connsiteY1" fmla="*/ 695947 h 4193073"/>
              <a:gd name="connsiteX2" fmla="*/ 8348493 w 8353423"/>
              <a:gd name="connsiteY2" fmla="*/ 4193073 h 4193073"/>
              <a:gd name="connsiteX3" fmla="*/ 0 w 8353423"/>
              <a:gd name="connsiteY3" fmla="*/ 4193073 h 4193073"/>
              <a:gd name="connsiteX4" fmla="*/ 1851621 w 8353423"/>
              <a:gd name="connsiteY4" fmla="*/ 743289 h 4193073"/>
              <a:gd name="connsiteX5" fmla="*/ 4140292 w 8353423"/>
              <a:gd name="connsiteY5" fmla="*/ 134 h 4193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53423" h="4193073">
                <a:moveTo>
                  <a:pt x="4140292" y="134"/>
                </a:moveTo>
                <a:cubicBezTo>
                  <a:pt x="4910970" y="-6406"/>
                  <a:pt x="5685075" y="226881"/>
                  <a:pt x="6449522" y="695947"/>
                </a:cubicBezTo>
                <a:cubicBezTo>
                  <a:pt x="7842599" y="1550606"/>
                  <a:pt x="8413287" y="3107930"/>
                  <a:pt x="8348493" y="4193073"/>
                </a:cubicBezTo>
                <a:lnTo>
                  <a:pt x="0" y="4193073"/>
                </a:lnTo>
                <a:cubicBezTo>
                  <a:pt x="38627" y="2720467"/>
                  <a:pt x="631744" y="1540639"/>
                  <a:pt x="1851621" y="743289"/>
                </a:cubicBezTo>
                <a:cubicBezTo>
                  <a:pt x="2602363" y="253044"/>
                  <a:pt x="3369614" y="6675"/>
                  <a:pt x="4140292" y="13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8660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 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FB6EBF3-BD61-432C-A453-36CD6450BCA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35210" y="923457"/>
            <a:ext cx="1475297" cy="1474913"/>
          </a:xfrm>
          <a:custGeom>
            <a:avLst/>
            <a:gdLst>
              <a:gd name="connsiteX0" fmla="*/ 1476158 w 2949825"/>
              <a:gd name="connsiteY0" fmla="*/ 0 h 2949825"/>
              <a:gd name="connsiteX1" fmla="*/ 2949825 w 2949825"/>
              <a:gd name="connsiteY1" fmla="*/ 1474913 h 2949825"/>
              <a:gd name="connsiteX2" fmla="*/ 1476158 w 2949825"/>
              <a:gd name="connsiteY2" fmla="*/ 2949825 h 2949825"/>
              <a:gd name="connsiteX3" fmla="*/ 0 w 2949825"/>
              <a:gd name="connsiteY3" fmla="*/ 1474913 h 2949825"/>
              <a:gd name="connsiteX4" fmla="*/ 1476158 w 2949825"/>
              <a:gd name="connsiteY4" fmla="*/ 0 h 294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9825" h="2949825">
                <a:moveTo>
                  <a:pt x="1476158" y="0"/>
                </a:moveTo>
                <a:cubicBezTo>
                  <a:pt x="2289602" y="0"/>
                  <a:pt x="2949825" y="660223"/>
                  <a:pt x="2949825" y="1474913"/>
                </a:cubicBezTo>
                <a:cubicBezTo>
                  <a:pt x="2949825" y="2289602"/>
                  <a:pt x="2289602" y="2949825"/>
                  <a:pt x="1476158" y="2949825"/>
                </a:cubicBezTo>
                <a:cubicBezTo>
                  <a:pt x="660223" y="2949825"/>
                  <a:pt x="0" y="2289602"/>
                  <a:pt x="0" y="1474913"/>
                </a:cubicBezTo>
                <a:cubicBezTo>
                  <a:pt x="0" y="660223"/>
                  <a:pt x="660223" y="0"/>
                  <a:pt x="1476158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717C51C-6046-4BC4-B149-E1787E2751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835210" y="2684379"/>
            <a:ext cx="1475297" cy="1474913"/>
          </a:xfrm>
          <a:custGeom>
            <a:avLst/>
            <a:gdLst>
              <a:gd name="connsiteX0" fmla="*/ 1476158 w 2949825"/>
              <a:gd name="connsiteY0" fmla="*/ 0 h 2949825"/>
              <a:gd name="connsiteX1" fmla="*/ 2949825 w 2949825"/>
              <a:gd name="connsiteY1" fmla="*/ 1474913 h 2949825"/>
              <a:gd name="connsiteX2" fmla="*/ 1476158 w 2949825"/>
              <a:gd name="connsiteY2" fmla="*/ 2949825 h 2949825"/>
              <a:gd name="connsiteX3" fmla="*/ 0 w 2949825"/>
              <a:gd name="connsiteY3" fmla="*/ 1474913 h 2949825"/>
              <a:gd name="connsiteX4" fmla="*/ 1476158 w 2949825"/>
              <a:gd name="connsiteY4" fmla="*/ 0 h 294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9825" h="2949825">
                <a:moveTo>
                  <a:pt x="1476158" y="0"/>
                </a:moveTo>
                <a:cubicBezTo>
                  <a:pt x="2289602" y="0"/>
                  <a:pt x="2949825" y="661469"/>
                  <a:pt x="2949825" y="1474913"/>
                </a:cubicBezTo>
                <a:cubicBezTo>
                  <a:pt x="2949825" y="2290848"/>
                  <a:pt x="2289602" y="2949825"/>
                  <a:pt x="1476158" y="2949825"/>
                </a:cubicBezTo>
                <a:cubicBezTo>
                  <a:pt x="660223" y="2949825"/>
                  <a:pt x="0" y="2290848"/>
                  <a:pt x="0" y="1474913"/>
                </a:cubicBezTo>
                <a:cubicBezTo>
                  <a:pt x="0" y="661469"/>
                  <a:pt x="660223" y="0"/>
                  <a:pt x="1476158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3F88FBB-4CA9-46FF-A780-A381E07B803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835210" y="4459632"/>
            <a:ext cx="1475297" cy="1474913"/>
          </a:xfrm>
          <a:custGeom>
            <a:avLst/>
            <a:gdLst>
              <a:gd name="connsiteX0" fmla="*/ 1476158 w 2949825"/>
              <a:gd name="connsiteY0" fmla="*/ 0 h 2949825"/>
              <a:gd name="connsiteX1" fmla="*/ 2949825 w 2949825"/>
              <a:gd name="connsiteY1" fmla="*/ 1474913 h 2949825"/>
              <a:gd name="connsiteX2" fmla="*/ 1476158 w 2949825"/>
              <a:gd name="connsiteY2" fmla="*/ 2949825 h 2949825"/>
              <a:gd name="connsiteX3" fmla="*/ 0 w 2949825"/>
              <a:gd name="connsiteY3" fmla="*/ 1474913 h 2949825"/>
              <a:gd name="connsiteX4" fmla="*/ 1476158 w 2949825"/>
              <a:gd name="connsiteY4" fmla="*/ 0 h 294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9825" h="2949825">
                <a:moveTo>
                  <a:pt x="1476158" y="0"/>
                </a:moveTo>
                <a:cubicBezTo>
                  <a:pt x="2289602" y="0"/>
                  <a:pt x="2949825" y="660223"/>
                  <a:pt x="2949825" y="1474913"/>
                </a:cubicBezTo>
                <a:cubicBezTo>
                  <a:pt x="2949825" y="2289602"/>
                  <a:pt x="2289602" y="2949825"/>
                  <a:pt x="1476158" y="2949825"/>
                </a:cubicBezTo>
                <a:cubicBezTo>
                  <a:pt x="660223" y="2949825"/>
                  <a:pt x="0" y="2289602"/>
                  <a:pt x="0" y="1474913"/>
                </a:cubicBezTo>
                <a:cubicBezTo>
                  <a:pt x="0" y="660223"/>
                  <a:pt x="660223" y="0"/>
                  <a:pt x="1476158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40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 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8E94524-B4EF-4FCE-9206-05024394CF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625" y="379477"/>
            <a:ext cx="5710464" cy="6102160"/>
          </a:xfrm>
          <a:custGeom>
            <a:avLst/>
            <a:gdLst>
              <a:gd name="connsiteX0" fmla="*/ 0 w 11417954"/>
              <a:gd name="connsiteY0" fmla="*/ 0 h 12204320"/>
              <a:gd name="connsiteX1" fmla="*/ 11417954 w 11417954"/>
              <a:gd name="connsiteY1" fmla="*/ 0 h 12204320"/>
              <a:gd name="connsiteX2" fmla="*/ 11417954 w 11417954"/>
              <a:gd name="connsiteY2" fmla="*/ 12204320 h 12204320"/>
              <a:gd name="connsiteX3" fmla="*/ 0 w 11417954"/>
              <a:gd name="connsiteY3" fmla="*/ 12204320 h 1220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17954" h="12204320">
                <a:moveTo>
                  <a:pt x="0" y="0"/>
                </a:moveTo>
                <a:lnTo>
                  <a:pt x="11417954" y="0"/>
                </a:lnTo>
                <a:lnTo>
                  <a:pt x="11417954" y="12204320"/>
                </a:lnTo>
                <a:lnTo>
                  <a:pt x="0" y="1220432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043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 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C7710D6-3F7E-4D41-B8E2-99D3ADB154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57897" y="1103535"/>
            <a:ext cx="4652919" cy="4650928"/>
          </a:xfrm>
          <a:custGeom>
            <a:avLst/>
            <a:gdLst>
              <a:gd name="connsiteX0" fmla="*/ 312 w 9303415"/>
              <a:gd name="connsiteY0" fmla="*/ 0 h 9301856"/>
              <a:gd name="connsiteX1" fmla="*/ 187222 w 9303415"/>
              <a:gd name="connsiteY1" fmla="*/ 0 h 9301856"/>
              <a:gd name="connsiteX2" fmla="*/ 7075455 w 9303415"/>
              <a:gd name="connsiteY2" fmla="*/ 0 h 9301856"/>
              <a:gd name="connsiteX3" fmla="*/ 9303415 w 9303415"/>
              <a:gd name="connsiteY3" fmla="*/ 2225468 h 9301856"/>
              <a:gd name="connsiteX4" fmla="*/ 9303415 w 9303415"/>
              <a:gd name="connsiteY4" fmla="*/ 9112455 h 9301856"/>
              <a:gd name="connsiteX5" fmla="*/ 9303415 w 9303415"/>
              <a:gd name="connsiteY5" fmla="*/ 9301856 h 9301856"/>
              <a:gd name="connsiteX6" fmla="*/ 9127720 w 9303415"/>
              <a:gd name="connsiteY6" fmla="*/ 9301856 h 9301856"/>
              <a:gd name="connsiteX7" fmla="*/ 2270638 w 9303415"/>
              <a:gd name="connsiteY7" fmla="*/ 9301856 h 9301856"/>
              <a:gd name="connsiteX8" fmla="*/ 1558 w 9303415"/>
              <a:gd name="connsiteY8" fmla="*/ 7035269 h 9301856"/>
              <a:gd name="connsiteX9" fmla="*/ 312 w 9303415"/>
              <a:gd name="connsiteY9" fmla="*/ 164481 h 9301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03415" h="9301856">
                <a:moveTo>
                  <a:pt x="312" y="0"/>
                </a:moveTo>
                <a:lnTo>
                  <a:pt x="187222" y="0"/>
                </a:lnTo>
                <a:cubicBezTo>
                  <a:pt x="2483715" y="0"/>
                  <a:pt x="4780208" y="0"/>
                  <a:pt x="7075455" y="0"/>
                </a:cubicBezTo>
                <a:cubicBezTo>
                  <a:pt x="8328994" y="0"/>
                  <a:pt x="9303415" y="974421"/>
                  <a:pt x="9303415" y="2225468"/>
                </a:cubicBezTo>
                <a:cubicBezTo>
                  <a:pt x="9303415" y="4520715"/>
                  <a:pt x="9303415" y="6817207"/>
                  <a:pt x="9303415" y="9112455"/>
                </a:cubicBezTo>
                <a:lnTo>
                  <a:pt x="9303415" y="9301856"/>
                </a:lnTo>
                <a:lnTo>
                  <a:pt x="9127720" y="9301856"/>
                </a:lnTo>
                <a:cubicBezTo>
                  <a:pt x="6841195" y="9301856"/>
                  <a:pt x="4555917" y="9301856"/>
                  <a:pt x="2270638" y="9301856"/>
                </a:cubicBezTo>
                <a:cubicBezTo>
                  <a:pt x="963519" y="9300610"/>
                  <a:pt x="2804" y="8341142"/>
                  <a:pt x="1558" y="7035269"/>
                </a:cubicBezTo>
                <a:cubicBezTo>
                  <a:pt x="-934" y="4745006"/>
                  <a:pt x="312" y="2454743"/>
                  <a:pt x="312" y="164481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1084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 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67928FA-F1C9-45F7-B00F-029F1391551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11561" y="3199071"/>
            <a:ext cx="1474672" cy="1474913"/>
          </a:xfrm>
          <a:custGeom>
            <a:avLst/>
            <a:gdLst>
              <a:gd name="connsiteX0" fmla="*/ 1473665 w 2948576"/>
              <a:gd name="connsiteY0" fmla="*/ 0 h 2949825"/>
              <a:gd name="connsiteX1" fmla="*/ 2948576 w 2948576"/>
              <a:gd name="connsiteY1" fmla="*/ 1474913 h 2949825"/>
              <a:gd name="connsiteX2" fmla="*/ 1473665 w 2948576"/>
              <a:gd name="connsiteY2" fmla="*/ 2949825 h 2949825"/>
              <a:gd name="connsiteX3" fmla="*/ 0 w 2948576"/>
              <a:gd name="connsiteY3" fmla="*/ 1474913 h 2949825"/>
              <a:gd name="connsiteX4" fmla="*/ 1473665 w 2948576"/>
              <a:gd name="connsiteY4" fmla="*/ 0 h 294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8576" h="2949825">
                <a:moveTo>
                  <a:pt x="1473665" y="0"/>
                </a:moveTo>
                <a:cubicBezTo>
                  <a:pt x="2288354" y="0"/>
                  <a:pt x="2948576" y="660223"/>
                  <a:pt x="2948576" y="1474913"/>
                </a:cubicBezTo>
                <a:cubicBezTo>
                  <a:pt x="2948576" y="2289602"/>
                  <a:pt x="2288354" y="2949825"/>
                  <a:pt x="1473665" y="2949825"/>
                </a:cubicBezTo>
                <a:cubicBezTo>
                  <a:pt x="660222" y="2949825"/>
                  <a:pt x="0" y="2289602"/>
                  <a:pt x="0" y="1474913"/>
                </a:cubicBezTo>
                <a:cubicBezTo>
                  <a:pt x="0" y="660223"/>
                  <a:pt x="660222" y="0"/>
                  <a:pt x="1473665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3C535922-5D7D-4D51-9F96-444A88DC46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57301" y="3199071"/>
            <a:ext cx="1475297" cy="1474913"/>
          </a:xfrm>
          <a:custGeom>
            <a:avLst/>
            <a:gdLst>
              <a:gd name="connsiteX0" fmla="*/ 1474913 w 2949825"/>
              <a:gd name="connsiteY0" fmla="*/ 0 h 2949825"/>
              <a:gd name="connsiteX1" fmla="*/ 2949825 w 2949825"/>
              <a:gd name="connsiteY1" fmla="*/ 1474913 h 2949825"/>
              <a:gd name="connsiteX2" fmla="*/ 1474913 w 2949825"/>
              <a:gd name="connsiteY2" fmla="*/ 2949825 h 2949825"/>
              <a:gd name="connsiteX3" fmla="*/ 0 w 2949825"/>
              <a:gd name="connsiteY3" fmla="*/ 1474913 h 2949825"/>
              <a:gd name="connsiteX4" fmla="*/ 1474913 w 2949825"/>
              <a:gd name="connsiteY4" fmla="*/ 0 h 294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9825" h="2949825">
                <a:moveTo>
                  <a:pt x="1474913" y="0"/>
                </a:moveTo>
                <a:cubicBezTo>
                  <a:pt x="2289602" y="0"/>
                  <a:pt x="2949825" y="660223"/>
                  <a:pt x="2949825" y="1474913"/>
                </a:cubicBezTo>
                <a:cubicBezTo>
                  <a:pt x="2949825" y="2289602"/>
                  <a:pt x="2289602" y="2949825"/>
                  <a:pt x="1474913" y="2949825"/>
                </a:cubicBezTo>
                <a:cubicBezTo>
                  <a:pt x="660223" y="2949825"/>
                  <a:pt x="0" y="2289602"/>
                  <a:pt x="0" y="1474913"/>
                </a:cubicBezTo>
                <a:cubicBezTo>
                  <a:pt x="0" y="660223"/>
                  <a:pt x="660223" y="0"/>
                  <a:pt x="1474913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8DF0E81-540F-4CCA-B7CC-0269F8F767E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03663" y="3199071"/>
            <a:ext cx="1475296" cy="1474913"/>
          </a:xfrm>
          <a:custGeom>
            <a:avLst/>
            <a:gdLst>
              <a:gd name="connsiteX0" fmla="*/ 1474912 w 2949824"/>
              <a:gd name="connsiteY0" fmla="*/ 0 h 2949825"/>
              <a:gd name="connsiteX1" fmla="*/ 2949824 w 2949824"/>
              <a:gd name="connsiteY1" fmla="*/ 1474913 h 2949825"/>
              <a:gd name="connsiteX2" fmla="*/ 1474912 w 2949824"/>
              <a:gd name="connsiteY2" fmla="*/ 2949825 h 2949825"/>
              <a:gd name="connsiteX3" fmla="*/ 0 w 2949824"/>
              <a:gd name="connsiteY3" fmla="*/ 1474913 h 2949825"/>
              <a:gd name="connsiteX4" fmla="*/ 1474912 w 2949824"/>
              <a:gd name="connsiteY4" fmla="*/ 0 h 294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9824" h="2949825">
                <a:moveTo>
                  <a:pt x="1474912" y="0"/>
                </a:moveTo>
                <a:cubicBezTo>
                  <a:pt x="2290848" y="0"/>
                  <a:pt x="2949824" y="660223"/>
                  <a:pt x="2949824" y="1474913"/>
                </a:cubicBezTo>
                <a:cubicBezTo>
                  <a:pt x="2949824" y="2289602"/>
                  <a:pt x="2290848" y="2949825"/>
                  <a:pt x="1474912" y="2949825"/>
                </a:cubicBezTo>
                <a:cubicBezTo>
                  <a:pt x="661468" y="2949825"/>
                  <a:pt x="0" y="2289602"/>
                  <a:pt x="0" y="1474913"/>
                </a:cubicBezTo>
                <a:cubicBezTo>
                  <a:pt x="0" y="660223"/>
                  <a:pt x="661468" y="0"/>
                  <a:pt x="1474912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362C69C-B3DF-4D62-8130-BF67199611C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140" y="0"/>
            <a:ext cx="12196284" cy="2520499"/>
          </a:xfrm>
          <a:custGeom>
            <a:avLst/>
            <a:gdLst>
              <a:gd name="connsiteX0" fmla="*/ 0 w 24386215"/>
              <a:gd name="connsiteY0" fmla="*/ 0 h 5040998"/>
              <a:gd name="connsiteX1" fmla="*/ 24386215 w 24386215"/>
              <a:gd name="connsiteY1" fmla="*/ 0 h 5040998"/>
              <a:gd name="connsiteX2" fmla="*/ 24386215 w 24386215"/>
              <a:gd name="connsiteY2" fmla="*/ 5040998 h 5040998"/>
              <a:gd name="connsiteX3" fmla="*/ 0 w 24386215"/>
              <a:gd name="connsiteY3" fmla="*/ 5040998 h 5040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86215" h="5040998">
                <a:moveTo>
                  <a:pt x="0" y="0"/>
                </a:moveTo>
                <a:lnTo>
                  <a:pt x="24386215" y="0"/>
                </a:lnTo>
                <a:lnTo>
                  <a:pt x="24386215" y="5040998"/>
                </a:lnTo>
                <a:lnTo>
                  <a:pt x="0" y="5040998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0580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 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C83D66B-B500-4874-9464-5763A8FDA2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71686" y="1545985"/>
            <a:ext cx="3912182" cy="3766028"/>
          </a:xfrm>
          <a:custGeom>
            <a:avLst/>
            <a:gdLst>
              <a:gd name="connsiteX0" fmla="*/ 0 w 7822327"/>
              <a:gd name="connsiteY0" fmla="*/ 0 h 7532056"/>
              <a:gd name="connsiteX1" fmla="*/ 7822327 w 7822327"/>
              <a:gd name="connsiteY1" fmla="*/ 0 h 7532056"/>
              <a:gd name="connsiteX2" fmla="*/ 5425805 w 7822327"/>
              <a:gd name="connsiteY2" fmla="*/ 3612198 h 7532056"/>
              <a:gd name="connsiteX3" fmla="*/ 7822327 w 7822327"/>
              <a:gd name="connsiteY3" fmla="*/ 3612198 h 7532056"/>
              <a:gd name="connsiteX4" fmla="*/ 3911163 w 7822327"/>
              <a:gd name="connsiteY4" fmla="*/ 7532056 h 7532056"/>
              <a:gd name="connsiteX5" fmla="*/ 0 w 7822327"/>
              <a:gd name="connsiteY5" fmla="*/ 3612198 h 7532056"/>
              <a:gd name="connsiteX6" fmla="*/ 2395276 w 7822327"/>
              <a:gd name="connsiteY6" fmla="*/ 3612198 h 7532056"/>
              <a:gd name="connsiteX7" fmla="*/ 0 w 7822327"/>
              <a:gd name="connsiteY7" fmla="*/ 0 h 7532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22327" h="7532056">
                <a:moveTo>
                  <a:pt x="0" y="0"/>
                </a:moveTo>
                <a:lnTo>
                  <a:pt x="7822327" y="0"/>
                </a:lnTo>
                <a:cubicBezTo>
                  <a:pt x="7802397" y="1625489"/>
                  <a:pt x="6820870" y="3016808"/>
                  <a:pt x="5425805" y="3612198"/>
                </a:cubicBezTo>
                <a:lnTo>
                  <a:pt x="7822327" y="3612198"/>
                </a:lnTo>
                <a:cubicBezTo>
                  <a:pt x="7796169" y="5782009"/>
                  <a:pt x="6054830" y="7532056"/>
                  <a:pt x="3911163" y="7532056"/>
                </a:cubicBezTo>
                <a:cubicBezTo>
                  <a:pt x="1766251" y="7532056"/>
                  <a:pt x="24912" y="5782009"/>
                  <a:pt x="0" y="3612198"/>
                </a:cubicBezTo>
                <a:lnTo>
                  <a:pt x="2395276" y="3612198"/>
                </a:lnTo>
                <a:cubicBezTo>
                  <a:pt x="1001457" y="3016808"/>
                  <a:pt x="19930" y="1625489"/>
                  <a:pt x="0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9725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 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516CF90-7486-4F72-B6D3-C30B07AE233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85419" y="2901845"/>
            <a:ext cx="1737073" cy="1735998"/>
          </a:xfrm>
          <a:custGeom>
            <a:avLst/>
            <a:gdLst>
              <a:gd name="connsiteX0" fmla="*/ 0 w 3473242"/>
              <a:gd name="connsiteY0" fmla="*/ 0 h 3471995"/>
              <a:gd name="connsiteX1" fmla="*/ 71010 w 3473242"/>
              <a:gd name="connsiteY1" fmla="*/ 0 h 3471995"/>
              <a:gd name="connsiteX2" fmla="*/ 2641059 w 3473242"/>
              <a:gd name="connsiteY2" fmla="*/ 0 h 3471995"/>
              <a:gd name="connsiteX3" fmla="*/ 3471996 w 3473242"/>
              <a:gd name="connsiteY3" fmla="*/ 830937 h 3471995"/>
              <a:gd name="connsiteX4" fmla="*/ 3473242 w 3473242"/>
              <a:gd name="connsiteY4" fmla="*/ 3400986 h 3471995"/>
              <a:gd name="connsiteX5" fmla="*/ 3473242 w 3473242"/>
              <a:gd name="connsiteY5" fmla="*/ 3471995 h 3471995"/>
              <a:gd name="connsiteX6" fmla="*/ 3407216 w 3473242"/>
              <a:gd name="connsiteY6" fmla="*/ 3471995 h 3471995"/>
              <a:gd name="connsiteX7" fmla="*/ 847132 w 3473242"/>
              <a:gd name="connsiteY7" fmla="*/ 3471995 h 3471995"/>
              <a:gd name="connsiteX8" fmla="*/ 1246 w 3473242"/>
              <a:gd name="connsiteY8" fmla="*/ 2626109 h 3471995"/>
              <a:gd name="connsiteX9" fmla="*/ 0 w 3473242"/>
              <a:gd name="connsiteY9" fmla="*/ 61044 h 3471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73242" h="3471995">
                <a:moveTo>
                  <a:pt x="0" y="0"/>
                </a:moveTo>
                <a:lnTo>
                  <a:pt x="71010" y="0"/>
                </a:lnTo>
                <a:cubicBezTo>
                  <a:pt x="928108" y="0"/>
                  <a:pt x="1783961" y="0"/>
                  <a:pt x="2641059" y="0"/>
                </a:cubicBezTo>
                <a:cubicBezTo>
                  <a:pt x="3109474" y="0"/>
                  <a:pt x="3471996" y="363769"/>
                  <a:pt x="3471996" y="830937"/>
                </a:cubicBezTo>
                <a:cubicBezTo>
                  <a:pt x="3473242" y="1688035"/>
                  <a:pt x="3473242" y="2545133"/>
                  <a:pt x="3473242" y="3400986"/>
                </a:cubicBezTo>
                <a:lnTo>
                  <a:pt x="3473242" y="3471995"/>
                </a:lnTo>
                <a:lnTo>
                  <a:pt x="3407216" y="3471995"/>
                </a:lnTo>
                <a:cubicBezTo>
                  <a:pt x="2553855" y="3471995"/>
                  <a:pt x="1700493" y="3471995"/>
                  <a:pt x="847132" y="3471995"/>
                </a:cubicBezTo>
                <a:cubicBezTo>
                  <a:pt x="360031" y="3471995"/>
                  <a:pt x="1246" y="3113210"/>
                  <a:pt x="1246" y="2626109"/>
                </a:cubicBezTo>
                <a:cubicBezTo>
                  <a:pt x="0" y="1771502"/>
                  <a:pt x="0" y="916896"/>
                  <a:pt x="0" y="6104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40631C2-B638-450F-8176-1F9B3ECC7CB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80948" y="2901845"/>
            <a:ext cx="1735827" cy="1735998"/>
          </a:xfrm>
          <a:custGeom>
            <a:avLst/>
            <a:gdLst>
              <a:gd name="connsiteX0" fmla="*/ 0 w 3470749"/>
              <a:gd name="connsiteY0" fmla="*/ 0 h 3471995"/>
              <a:gd name="connsiteX1" fmla="*/ 69764 w 3470749"/>
              <a:gd name="connsiteY1" fmla="*/ 0 h 3471995"/>
              <a:gd name="connsiteX2" fmla="*/ 2639812 w 3470749"/>
              <a:gd name="connsiteY2" fmla="*/ 0 h 3471995"/>
              <a:gd name="connsiteX3" fmla="*/ 3470749 w 3470749"/>
              <a:gd name="connsiteY3" fmla="*/ 830937 h 3471995"/>
              <a:gd name="connsiteX4" fmla="*/ 3470749 w 3470749"/>
              <a:gd name="connsiteY4" fmla="*/ 3400986 h 3471995"/>
              <a:gd name="connsiteX5" fmla="*/ 3470749 w 3470749"/>
              <a:gd name="connsiteY5" fmla="*/ 3471995 h 3471995"/>
              <a:gd name="connsiteX6" fmla="*/ 3405968 w 3470749"/>
              <a:gd name="connsiteY6" fmla="*/ 3471995 h 3471995"/>
              <a:gd name="connsiteX7" fmla="*/ 847132 w 3470749"/>
              <a:gd name="connsiteY7" fmla="*/ 3471995 h 3471995"/>
              <a:gd name="connsiteX8" fmla="*/ 0 w 3470749"/>
              <a:gd name="connsiteY8" fmla="*/ 2626109 h 3471995"/>
              <a:gd name="connsiteX9" fmla="*/ 0 w 3470749"/>
              <a:gd name="connsiteY9" fmla="*/ 61044 h 3471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70749" h="3471995">
                <a:moveTo>
                  <a:pt x="0" y="0"/>
                </a:moveTo>
                <a:lnTo>
                  <a:pt x="69764" y="0"/>
                </a:lnTo>
                <a:cubicBezTo>
                  <a:pt x="925616" y="0"/>
                  <a:pt x="1782714" y="0"/>
                  <a:pt x="2639812" y="0"/>
                </a:cubicBezTo>
                <a:cubicBezTo>
                  <a:pt x="3108227" y="0"/>
                  <a:pt x="3470749" y="363769"/>
                  <a:pt x="3470749" y="830937"/>
                </a:cubicBezTo>
                <a:cubicBezTo>
                  <a:pt x="3470749" y="1688035"/>
                  <a:pt x="3470749" y="2545133"/>
                  <a:pt x="3470749" y="3400986"/>
                </a:cubicBezTo>
                <a:lnTo>
                  <a:pt x="3470749" y="3471995"/>
                </a:lnTo>
                <a:lnTo>
                  <a:pt x="3405968" y="3471995"/>
                </a:lnTo>
                <a:cubicBezTo>
                  <a:pt x="2552607" y="3471995"/>
                  <a:pt x="1699247" y="3471995"/>
                  <a:pt x="847132" y="3471995"/>
                </a:cubicBezTo>
                <a:cubicBezTo>
                  <a:pt x="358785" y="3471995"/>
                  <a:pt x="0" y="3113210"/>
                  <a:pt x="0" y="2626109"/>
                </a:cubicBezTo>
                <a:cubicBezTo>
                  <a:pt x="0" y="1771502"/>
                  <a:pt x="0" y="916896"/>
                  <a:pt x="0" y="6104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39852B6-9C7D-4801-B7B3-50BBF70EBFB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74953" y="2901845"/>
            <a:ext cx="1736727" cy="1735998"/>
          </a:xfrm>
          <a:custGeom>
            <a:avLst/>
            <a:gdLst>
              <a:gd name="connsiteX0" fmla="*/ 554 w 3472549"/>
              <a:gd name="connsiteY0" fmla="*/ 0 h 3471995"/>
              <a:gd name="connsiteX1" fmla="*/ 70318 w 3472549"/>
              <a:gd name="connsiteY1" fmla="*/ 0 h 3471995"/>
              <a:gd name="connsiteX2" fmla="*/ 2640367 w 3472549"/>
              <a:gd name="connsiteY2" fmla="*/ 0 h 3471995"/>
              <a:gd name="connsiteX3" fmla="*/ 3472549 w 3472549"/>
              <a:gd name="connsiteY3" fmla="*/ 830937 h 3471995"/>
              <a:gd name="connsiteX4" fmla="*/ 3472549 w 3472549"/>
              <a:gd name="connsiteY4" fmla="*/ 3400986 h 3471995"/>
              <a:gd name="connsiteX5" fmla="*/ 3472549 w 3472549"/>
              <a:gd name="connsiteY5" fmla="*/ 3471995 h 3471995"/>
              <a:gd name="connsiteX6" fmla="*/ 3406523 w 3472549"/>
              <a:gd name="connsiteY6" fmla="*/ 3471995 h 3471995"/>
              <a:gd name="connsiteX7" fmla="*/ 847686 w 3472549"/>
              <a:gd name="connsiteY7" fmla="*/ 3471995 h 3471995"/>
              <a:gd name="connsiteX8" fmla="*/ 554 w 3472549"/>
              <a:gd name="connsiteY8" fmla="*/ 2626109 h 3471995"/>
              <a:gd name="connsiteX9" fmla="*/ 554 w 3472549"/>
              <a:gd name="connsiteY9" fmla="*/ 61044 h 3471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72549" h="3471995">
                <a:moveTo>
                  <a:pt x="554" y="0"/>
                </a:moveTo>
                <a:lnTo>
                  <a:pt x="70318" y="0"/>
                </a:lnTo>
                <a:cubicBezTo>
                  <a:pt x="926170" y="0"/>
                  <a:pt x="1783268" y="0"/>
                  <a:pt x="2640367" y="0"/>
                </a:cubicBezTo>
                <a:cubicBezTo>
                  <a:pt x="3107535" y="0"/>
                  <a:pt x="3472549" y="363769"/>
                  <a:pt x="3472549" y="830937"/>
                </a:cubicBezTo>
                <a:cubicBezTo>
                  <a:pt x="3472549" y="1688035"/>
                  <a:pt x="3472549" y="2545133"/>
                  <a:pt x="3472549" y="3400986"/>
                </a:cubicBezTo>
                <a:lnTo>
                  <a:pt x="3472549" y="3471995"/>
                </a:lnTo>
                <a:lnTo>
                  <a:pt x="3406523" y="3471995"/>
                </a:lnTo>
                <a:cubicBezTo>
                  <a:pt x="2553162" y="3471995"/>
                  <a:pt x="1701047" y="3471995"/>
                  <a:pt x="847686" y="3471995"/>
                </a:cubicBezTo>
                <a:cubicBezTo>
                  <a:pt x="359339" y="3471995"/>
                  <a:pt x="554" y="3113210"/>
                  <a:pt x="554" y="2626109"/>
                </a:cubicBezTo>
                <a:cubicBezTo>
                  <a:pt x="-692" y="1771502"/>
                  <a:pt x="554" y="916896"/>
                  <a:pt x="554" y="6104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58D21AA-4A33-4ECE-BC71-9DDD2BF5DC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69861" y="2901845"/>
            <a:ext cx="1736726" cy="1735998"/>
          </a:xfrm>
          <a:custGeom>
            <a:avLst/>
            <a:gdLst>
              <a:gd name="connsiteX0" fmla="*/ 554 w 3472548"/>
              <a:gd name="connsiteY0" fmla="*/ 0 h 3471995"/>
              <a:gd name="connsiteX1" fmla="*/ 70316 w 3472548"/>
              <a:gd name="connsiteY1" fmla="*/ 0 h 3471995"/>
              <a:gd name="connsiteX2" fmla="*/ 2640366 w 3472548"/>
              <a:gd name="connsiteY2" fmla="*/ 0 h 3471995"/>
              <a:gd name="connsiteX3" fmla="*/ 3472548 w 3472548"/>
              <a:gd name="connsiteY3" fmla="*/ 830937 h 3471995"/>
              <a:gd name="connsiteX4" fmla="*/ 3472548 w 3472548"/>
              <a:gd name="connsiteY4" fmla="*/ 3400986 h 3471995"/>
              <a:gd name="connsiteX5" fmla="*/ 3472548 w 3472548"/>
              <a:gd name="connsiteY5" fmla="*/ 3471995 h 3471995"/>
              <a:gd name="connsiteX6" fmla="*/ 3406522 w 3472548"/>
              <a:gd name="connsiteY6" fmla="*/ 3471995 h 3471995"/>
              <a:gd name="connsiteX7" fmla="*/ 847684 w 3472548"/>
              <a:gd name="connsiteY7" fmla="*/ 3471995 h 3471995"/>
              <a:gd name="connsiteX8" fmla="*/ 554 w 3472548"/>
              <a:gd name="connsiteY8" fmla="*/ 2626109 h 3471995"/>
              <a:gd name="connsiteX9" fmla="*/ 554 w 3472548"/>
              <a:gd name="connsiteY9" fmla="*/ 61044 h 3471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72548" h="3471995">
                <a:moveTo>
                  <a:pt x="554" y="0"/>
                </a:moveTo>
                <a:lnTo>
                  <a:pt x="70316" y="0"/>
                </a:lnTo>
                <a:cubicBezTo>
                  <a:pt x="927414" y="0"/>
                  <a:pt x="1784514" y="0"/>
                  <a:pt x="2640366" y="0"/>
                </a:cubicBezTo>
                <a:cubicBezTo>
                  <a:pt x="3108780" y="0"/>
                  <a:pt x="3472548" y="363769"/>
                  <a:pt x="3472548" y="830937"/>
                </a:cubicBezTo>
                <a:cubicBezTo>
                  <a:pt x="3472548" y="1688035"/>
                  <a:pt x="3472548" y="2545133"/>
                  <a:pt x="3472548" y="3400986"/>
                </a:cubicBezTo>
                <a:lnTo>
                  <a:pt x="3472548" y="3471995"/>
                </a:lnTo>
                <a:lnTo>
                  <a:pt x="3406522" y="3471995"/>
                </a:lnTo>
                <a:cubicBezTo>
                  <a:pt x="2553160" y="3471995"/>
                  <a:pt x="1699800" y="3471995"/>
                  <a:pt x="847684" y="3471995"/>
                </a:cubicBezTo>
                <a:cubicBezTo>
                  <a:pt x="359338" y="3471995"/>
                  <a:pt x="554" y="3113210"/>
                  <a:pt x="554" y="2626109"/>
                </a:cubicBezTo>
                <a:cubicBezTo>
                  <a:pt x="-692" y="1771502"/>
                  <a:pt x="554" y="916896"/>
                  <a:pt x="554" y="61044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019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90C5E-BCD8-4B3C-80CD-110B5CF81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70" y="1075453"/>
            <a:ext cx="11152980" cy="454884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0A20C-C8A0-43AE-9724-5AE5B51BCA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2069" y="1803126"/>
            <a:ext cx="11152980" cy="4624868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C7CB95EA-3C6C-4659-9DD6-AD408CA927B4}"/>
              </a:ext>
            </a:extLst>
          </p:cNvPr>
          <p:cNvSpPr/>
          <p:nvPr/>
        </p:nvSpPr>
        <p:spPr>
          <a:xfrm>
            <a:off x="490170" y="1612016"/>
            <a:ext cx="11152981" cy="0"/>
          </a:xfrm>
          <a:custGeom>
            <a:avLst/>
            <a:gdLst/>
            <a:ahLst/>
            <a:cxnLst/>
            <a:rect l="l" t="t" r="r" b="b"/>
            <a:pathLst>
              <a:path w="17622520">
                <a:moveTo>
                  <a:pt x="0" y="0"/>
                </a:moveTo>
                <a:lnTo>
                  <a:pt x="17622500" y="0"/>
                </a:lnTo>
              </a:path>
            </a:pathLst>
          </a:custGeom>
          <a:ln w="10470">
            <a:solidFill>
              <a:srgbClr val="2F69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DB99F71-27AD-434B-ACCE-4AB03B646B74}"/>
              </a:ext>
            </a:extLst>
          </p:cNvPr>
          <p:cNvGrpSpPr/>
          <p:nvPr/>
        </p:nvGrpSpPr>
        <p:grpSpPr>
          <a:xfrm>
            <a:off x="0" y="1"/>
            <a:ext cx="12224515" cy="6858000"/>
            <a:chOff x="0" y="1"/>
            <a:chExt cx="12224515" cy="6858000"/>
          </a:xfrm>
        </p:grpSpPr>
        <p:sp>
          <p:nvSpPr>
            <p:cNvPr id="33" name="object 4">
              <a:extLst>
                <a:ext uri="{FF2B5EF4-FFF2-40B4-BE49-F238E27FC236}">
                  <a16:creationId xmlns:a16="http://schemas.microsoft.com/office/drawing/2014/main" id="{4906764F-6E67-4CD7-A7FC-8DB6E0330016}"/>
                </a:ext>
              </a:extLst>
            </p:cNvPr>
            <p:cNvSpPr/>
            <p:nvPr/>
          </p:nvSpPr>
          <p:spPr>
            <a:xfrm>
              <a:off x="0" y="6656947"/>
              <a:ext cx="12113185" cy="201054"/>
            </a:xfrm>
            <a:custGeom>
              <a:avLst/>
              <a:gdLst/>
              <a:ahLst/>
              <a:cxnLst/>
              <a:rect l="l" t="t" r="r" b="b"/>
              <a:pathLst>
                <a:path w="19958050" h="146050">
                  <a:moveTo>
                    <a:pt x="0" y="145995"/>
                  </a:moveTo>
                  <a:lnTo>
                    <a:pt x="19957842" y="145995"/>
                  </a:lnTo>
                  <a:lnTo>
                    <a:pt x="19957842" y="0"/>
                  </a:lnTo>
                  <a:lnTo>
                    <a:pt x="0" y="0"/>
                  </a:lnTo>
                  <a:lnTo>
                    <a:pt x="0" y="145995"/>
                  </a:lnTo>
                  <a:close/>
                </a:path>
              </a:pathLst>
            </a:custGeom>
            <a:solidFill>
              <a:srgbClr val="FFC0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5">
              <a:extLst>
                <a:ext uri="{FF2B5EF4-FFF2-40B4-BE49-F238E27FC236}">
                  <a16:creationId xmlns:a16="http://schemas.microsoft.com/office/drawing/2014/main" id="{BBBAC5D0-FF13-4804-95F5-C437641EC23D}"/>
                </a:ext>
              </a:extLst>
            </p:cNvPr>
            <p:cNvSpPr/>
            <p:nvPr/>
          </p:nvSpPr>
          <p:spPr>
            <a:xfrm>
              <a:off x="12020908" y="1"/>
              <a:ext cx="201927" cy="6797440"/>
            </a:xfrm>
            <a:custGeom>
              <a:avLst/>
              <a:gdLst/>
              <a:ahLst/>
              <a:cxnLst/>
              <a:rect l="l" t="t" r="r" b="b"/>
              <a:pathLst>
                <a:path w="146684" h="11162665">
                  <a:moveTo>
                    <a:pt x="0" y="11162550"/>
                  </a:moveTo>
                  <a:lnTo>
                    <a:pt x="146257" y="11162550"/>
                  </a:lnTo>
                  <a:lnTo>
                    <a:pt x="146257" y="0"/>
                  </a:lnTo>
                  <a:lnTo>
                    <a:pt x="0" y="0"/>
                  </a:lnTo>
                  <a:lnTo>
                    <a:pt x="0" y="11162550"/>
                  </a:lnTo>
                  <a:close/>
                </a:path>
              </a:pathLst>
            </a:custGeom>
            <a:solidFill>
              <a:srgbClr val="90C4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6">
              <a:extLst>
                <a:ext uri="{FF2B5EF4-FFF2-40B4-BE49-F238E27FC236}">
                  <a16:creationId xmlns:a16="http://schemas.microsoft.com/office/drawing/2014/main" id="{FBE56B9C-8EB7-4EA2-99C0-63FFBEAE7FF6}"/>
                </a:ext>
              </a:extLst>
            </p:cNvPr>
            <p:cNvSpPr/>
            <p:nvPr/>
          </p:nvSpPr>
          <p:spPr>
            <a:xfrm>
              <a:off x="12022588" y="6653536"/>
              <a:ext cx="201927" cy="201053"/>
            </a:xfrm>
            <a:custGeom>
              <a:avLst/>
              <a:gdLst/>
              <a:ahLst/>
              <a:cxnLst/>
              <a:rect l="l" t="t" r="r" b="b"/>
              <a:pathLst>
                <a:path w="146684" h="146050">
                  <a:moveTo>
                    <a:pt x="146257" y="0"/>
                  </a:moveTo>
                  <a:lnTo>
                    <a:pt x="0" y="0"/>
                  </a:lnTo>
                  <a:lnTo>
                    <a:pt x="0" y="145995"/>
                  </a:lnTo>
                  <a:lnTo>
                    <a:pt x="146257" y="145995"/>
                  </a:lnTo>
                  <a:lnTo>
                    <a:pt x="146257" y="0"/>
                  </a:lnTo>
                  <a:close/>
                </a:path>
              </a:pathLst>
            </a:custGeom>
            <a:solidFill>
              <a:srgbClr val="2F69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322F2B7-207B-41E4-8A62-BE95A1F1B8E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2069" y="331995"/>
            <a:ext cx="605058" cy="60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121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0A20C-C8A0-43AE-9724-5AE5B51BCA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2070" y="1787241"/>
            <a:ext cx="4809886" cy="4624868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A43C658-AD08-483F-96BF-C81BE52AD0B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639713" y="1787241"/>
            <a:ext cx="5965337" cy="4624868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7D2C681-E489-47C4-9D20-C6189BF38085}"/>
              </a:ext>
            </a:extLst>
          </p:cNvPr>
          <p:cNvGrpSpPr/>
          <p:nvPr/>
        </p:nvGrpSpPr>
        <p:grpSpPr>
          <a:xfrm>
            <a:off x="0" y="1"/>
            <a:ext cx="12224515" cy="6858000"/>
            <a:chOff x="0" y="1"/>
            <a:chExt cx="12224515" cy="6858000"/>
          </a:xfrm>
        </p:grpSpPr>
        <p:sp>
          <p:nvSpPr>
            <p:cNvPr id="33" name="object 4">
              <a:extLst>
                <a:ext uri="{FF2B5EF4-FFF2-40B4-BE49-F238E27FC236}">
                  <a16:creationId xmlns:a16="http://schemas.microsoft.com/office/drawing/2014/main" id="{41BF719B-8ADF-4AA6-9421-E97DA1530189}"/>
                </a:ext>
              </a:extLst>
            </p:cNvPr>
            <p:cNvSpPr/>
            <p:nvPr/>
          </p:nvSpPr>
          <p:spPr>
            <a:xfrm>
              <a:off x="0" y="6656947"/>
              <a:ext cx="12113185" cy="201054"/>
            </a:xfrm>
            <a:custGeom>
              <a:avLst/>
              <a:gdLst/>
              <a:ahLst/>
              <a:cxnLst/>
              <a:rect l="l" t="t" r="r" b="b"/>
              <a:pathLst>
                <a:path w="19958050" h="146050">
                  <a:moveTo>
                    <a:pt x="0" y="145995"/>
                  </a:moveTo>
                  <a:lnTo>
                    <a:pt x="19957842" y="145995"/>
                  </a:lnTo>
                  <a:lnTo>
                    <a:pt x="19957842" y="0"/>
                  </a:lnTo>
                  <a:lnTo>
                    <a:pt x="0" y="0"/>
                  </a:lnTo>
                  <a:lnTo>
                    <a:pt x="0" y="145995"/>
                  </a:lnTo>
                  <a:close/>
                </a:path>
              </a:pathLst>
            </a:custGeom>
            <a:solidFill>
              <a:srgbClr val="FFC0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5">
              <a:extLst>
                <a:ext uri="{FF2B5EF4-FFF2-40B4-BE49-F238E27FC236}">
                  <a16:creationId xmlns:a16="http://schemas.microsoft.com/office/drawing/2014/main" id="{9F0F0D35-DF05-4AED-A9F5-0172B3E44729}"/>
                </a:ext>
              </a:extLst>
            </p:cNvPr>
            <p:cNvSpPr/>
            <p:nvPr/>
          </p:nvSpPr>
          <p:spPr>
            <a:xfrm>
              <a:off x="12020908" y="1"/>
              <a:ext cx="201927" cy="6797440"/>
            </a:xfrm>
            <a:custGeom>
              <a:avLst/>
              <a:gdLst/>
              <a:ahLst/>
              <a:cxnLst/>
              <a:rect l="l" t="t" r="r" b="b"/>
              <a:pathLst>
                <a:path w="146684" h="11162665">
                  <a:moveTo>
                    <a:pt x="0" y="11162550"/>
                  </a:moveTo>
                  <a:lnTo>
                    <a:pt x="146257" y="11162550"/>
                  </a:lnTo>
                  <a:lnTo>
                    <a:pt x="146257" y="0"/>
                  </a:lnTo>
                  <a:lnTo>
                    <a:pt x="0" y="0"/>
                  </a:lnTo>
                  <a:lnTo>
                    <a:pt x="0" y="11162550"/>
                  </a:lnTo>
                  <a:close/>
                </a:path>
              </a:pathLst>
            </a:custGeom>
            <a:solidFill>
              <a:srgbClr val="90C4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6">
              <a:extLst>
                <a:ext uri="{FF2B5EF4-FFF2-40B4-BE49-F238E27FC236}">
                  <a16:creationId xmlns:a16="http://schemas.microsoft.com/office/drawing/2014/main" id="{C99042AD-543D-4775-9C5C-7C094EF75FD5}"/>
                </a:ext>
              </a:extLst>
            </p:cNvPr>
            <p:cNvSpPr/>
            <p:nvPr/>
          </p:nvSpPr>
          <p:spPr>
            <a:xfrm>
              <a:off x="12022588" y="6653536"/>
              <a:ext cx="201927" cy="201053"/>
            </a:xfrm>
            <a:custGeom>
              <a:avLst/>
              <a:gdLst/>
              <a:ahLst/>
              <a:cxnLst/>
              <a:rect l="l" t="t" r="r" b="b"/>
              <a:pathLst>
                <a:path w="146684" h="146050">
                  <a:moveTo>
                    <a:pt x="146257" y="0"/>
                  </a:moveTo>
                  <a:lnTo>
                    <a:pt x="0" y="0"/>
                  </a:lnTo>
                  <a:lnTo>
                    <a:pt x="0" y="145995"/>
                  </a:lnTo>
                  <a:lnTo>
                    <a:pt x="146257" y="145995"/>
                  </a:lnTo>
                  <a:lnTo>
                    <a:pt x="146257" y="0"/>
                  </a:lnTo>
                  <a:close/>
                </a:path>
              </a:pathLst>
            </a:custGeom>
            <a:solidFill>
              <a:srgbClr val="2F69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C118343B-B36C-45DD-B1E5-302F6613D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70" y="1075453"/>
            <a:ext cx="11152980" cy="454884"/>
          </a:xfrm>
          <a:prstGeom prst="rect">
            <a:avLst/>
          </a:prstGeom>
        </p:spPr>
        <p:txBody>
          <a:bodyPr/>
          <a:lstStyle>
            <a:lvl1pPr>
              <a:defRPr sz="3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7" name="object 30">
            <a:extLst>
              <a:ext uri="{FF2B5EF4-FFF2-40B4-BE49-F238E27FC236}">
                <a16:creationId xmlns:a16="http://schemas.microsoft.com/office/drawing/2014/main" id="{5D457D3A-1102-4BF8-AE39-F9EDD425AC32}"/>
              </a:ext>
            </a:extLst>
          </p:cNvPr>
          <p:cNvSpPr/>
          <p:nvPr/>
        </p:nvSpPr>
        <p:spPr>
          <a:xfrm>
            <a:off x="490170" y="1612016"/>
            <a:ext cx="11152981" cy="0"/>
          </a:xfrm>
          <a:custGeom>
            <a:avLst/>
            <a:gdLst/>
            <a:ahLst/>
            <a:cxnLst/>
            <a:rect l="l" t="t" r="r" b="b"/>
            <a:pathLst>
              <a:path w="17622520">
                <a:moveTo>
                  <a:pt x="0" y="0"/>
                </a:moveTo>
                <a:lnTo>
                  <a:pt x="17622500" y="0"/>
                </a:lnTo>
              </a:path>
            </a:pathLst>
          </a:custGeom>
          <a:ln w="10470">
            <a:solidFill>
              <a:srgbClr val="2F69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9A42B7-AECA-4D8D-8C15-CA325435F51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2069" y="331995"/>
            <a:ext cx="605058" cy="60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720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05BA64EB-773C-4A1F-9592-DBBA21F81E43}"/>
              </a:ext>
            </a:extLst>
          </p:cNvPr>
          <p:cNvSpPr/>
          <p:nvPr/>
        </p:nvSpPr>
        <p:spPr>
          <a:xfrm>
            <a:off x="0" y="1"/>
            <a:ext cx="12191829" cy="6858000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2F69B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41DCD946-D406-4C15-98CD-73978AB5B5F2}"/>
              </a:ext>
            </a:extLst>
          </p:cNvPr>
          <p:cNvSpPr txBox="1">
            <a:spLocks/>
          </p:cNvSpPr>
          <p:nvPr/>
        </p:nvSpPr>
        <p:spPr>
          <a:xfrm>
            <a:off x="5064697" y="3121777"/>
            <a:ext cx="3373958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3200" spc="18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en-IN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spc="8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</a:p>
        </p:txBody>
      </p:sp>
      <p:sp>
        <p:nvSpPr>
          <p:cNvPr id="23" name="object 4">
            <a:extLst>
              <a:ext uri="{FF2B5EF4-FFF2-40B4-BE49-F238E27FC236}">
                <a16:creationId xmlns:a16="http://schemas.microsoft.com/office/drawing/2014/main" id="{B5D3D907-6A5C-4B54-B258-E9AE4AF788C1}"/>
              </a:ext>
            </a:extLst>
          </p:cNvPr>
          <p:cNvSpPr/>
          <p:nvPr/>
        </p:nvSpPr>
        <p:spPr>
          <a:xfrm rot="13181968" flipV="1">
            <a:off x="3569423" y="5055080"/>
            <a:ext cx="5553563" cy="209075"/>
          </a:xfrm>
          <a:custGeom>
            <a:avLst/>
            <a:gdLst>
              <a:gd name="connsiteX0" fmla="*/ 0 w 19957843"/>
              <a:gd name="connsiteY0" fmla="*/ 145995 h 145995"/>
              <a:gd name="connsiteX1" fmla="*/ 19957842 w 19957843"/>
              <a:gd name="connsiteY1" fmla="*/ 145995 h 145995"/>
              <a:gd name="connsiteX2" fmla="*/ 19957842 w 19957843"/>
              <a:gd name="connsiteY2" fmla="*/ 0 h 145995"/>
              <a:gd name="connsiteX3" fmla="*/ 795358 w 19957843"/>
              <a:gd name="connsiteY3" fmla="*/ 4161 h 145995"/>
              <a:gd name="connsiteX4" fmla="*/ 0 w 19957843"/>
              <a:gd name="connsiteY4" fmla="*/ 145995 h 145995"/>
              <a:gd name="connsiteX0" fmla="*/ 841639 w 19162486"/>
              <a:gd name="connsiteY0" fmla="*/ 153404 h 153404"/>
              <a:gd name="connsiteX1" fmla="*/ 19162485 w 19162486"/>
              <a:gd name="connsiteY1" fmla="*/ 145995 h 153404"/>
              <a:gd name="connsiteX2" fmla="*/ 19162485 w 19162486"/>
              <a:gd name="connsiteY2" fmla="*/ 0 h 153404"/>
              <a:gd name="connsiteX3" fmla="*/ 1 w 19162486"/>
              <a:gd name="connsiteY3" fmla="*/ 4161 h 153404"/>
              <a:gd name="connsiteX4" fmla="*/ 841639 w 19162486"/>
              <a:gd name="connsiteY4" fmla="*/ 153404 h 153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62486" h="153404">
                <a:moveTo>
                  <a:pt x="841639" y="153404"/>
                </a:moveTo>
                <a:lnTo>
                  <a:pt x="19162485" y="145995"/>
                </a:lnTo>
                <a:lnTo>
                  <a:pt x="19162485" y="0"/>
                </a:lnTo>
                <a:lnTo>
                  <a:pt x="1" y="4161"/>
                </a:lnTo>
                <a:lnTo>
                  <a:pt x="841639" y="153404"/>
                </a:lnTo>
                <a:close/>
              </a:path>
            </a:pathLst>
          </a:custGeom>
          <a:solidFill>
            <a:srgbClr val="FFC03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5">
            <a:extLst>
              <a:ext uri="{FF2B5EF4-FFF2-40B4-BE49-F238E27FC236}">
                <a16:creationId xmlns:a16="http://schemas.microsoft.com/office/drawing/2014/main" id="{D774B74C-D171-453F-B504-CBDCBE55FFC6}"/>
              </a:ext>
            </a:extLst>
          </p:cNvPr>
          <p:cNvSpPr/>
          <p:nvPr/>
        </p:nvSpPr>
        <p:spPr>
          <a:xfrm rot="13181968" flipV="1">
            <a:off x="5508200" y="-590439"/>
            <a:ext cx="218704" cy="4515187"/>
          </a:xfrm>
          <a:custGeom>
            <a:avLst/>
            <a:gdLst>
              <a:gd name="connsiteX0" fmla="*/ 0 w 156974"/>
              <a:gd name="connsiteY0" fmla="*/ 11162550 h 11162549"/>
              <a:gd name="connsiteX1" fmla="*/ 146257 w 156974"/>
              <a:gd name="connsiteY1" fmla="*/ 11162550 h 11162549"/>
              <a:gd name="connsiteX2" fmla="*/ 156974 w 156974"/>
              <a:gd name="connsiteY2" fmla="*/ 397913 h 11162549"/>
              <a:gd name="connsiteX3" fmla="*/ 0 w 156974"/>
              <a:gd name="connsiteY3" fmla="*/ 0 h 11162549"/>
              <a:gd name="connsiteX4" fmla="*/ 0 w 156974"/>
              <a:gd name="connsiteY4" fmla="*/ 11162550 h 11162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974" h="11162549">
                <a:moveTo>
                  <a:pt x="0" y="11162550"/>
                </a:moveTo>
                <a:lnTo>
                  <a:pt x="146257" y="11162550"/>
                </a:lnTo>
                <a:cubicBezTo>
                  <a:pt x="149829" y="7574338"/>
                  <a:pt x="153402" y="3986125"/>
                  <a:pt x="156974" y="397913"/>
                </a:cubicBezTo>
                <a:lnTo>
                  <a:pt x="0" y="0"/>
                </a:lnTo>
                <a:lnTo>
                  <a:pt x="0" y="11162550"/>
                </a:lnTo>
                <a:close/>
              </a:path>
            </a:pathLst>
          </a:custGeom>
          <a:solidFill>
            <a:srgbClr val="90C4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0815D66B-AD28-4142-8F58-F0D7E387BA02}"/>
              </a:ext>
            </a:extLst>
          </p:cNvPr>
          <p:cNvSpPr/>
          <p:nvPr/>
        </p:nvSpPr>
        <p:spPr>
          <a:xfrm rot="13181968" flipV="1">
            <a:off x="4105489" y="3273021"/>
            <a:ext cx="201927" cy="201053"/>
          </a:xfrm>
          <a:custGeom>
            <a:avLst/>
            <a:gdLst/>
            <a:ahLst/>
            <a:cxnLst/>
            <a:rect l="l" t="t" r="r" b="b"/>
            <a:pathLst>
              <a:path w="146684" h="146050">
                <a:moveTo>
                  <a:pt x="146257" y="0"/>
                </a:moveTo>
                <a:lnTo>
                  <a:pt x="0" y="0"/>
                </a:lnTo>
                <a:lnTo>
                  <a:pt x="0" y="145995"/>
                </a:lnTo>
                <a:lnTo>
                  <a:pt x="146257" y="145995"/>
                </a:lnTo>
                <a:lnTo>
                  <a:pt x="146257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4531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0A20C-C8A0-43AE-9724-5AE5B51BCA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71219" y="3125467"/>
            <a:ext cx="9977806" cy="607064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buNone/>
              <a:defRPr sz="26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DB99F71-27AD-434B-ACCE-4AB03B646B74}"/>
              </a:ext>
            </a:extLst>
          </p:cNvPr>
          <p:cNvGrpSpPr/>
          <p:nvPr/>
        </p:nvGrpSpPr>
        <p:grpSpPr>
          <a:xfrm>
            <a:off x="0" y="1"/>
            <a:ext cx="12224515" cy="6858000"/>
            <a:chOff x="0" y="1"/>
            <a:chExt cx="12224515" cy="6858000"/>
          </a:xfrm>
        </p:grpSpPr>
        <p:sp>
          <p:nvSpPr>
            <p:cNvPr id="33" name="object 4">
              <a:extLst>
                <a:ext uri="{FF2B5EF4-FFF2-40B4-BE49-F238E27FC236}">
                  <a16:creationId xmlns:a16="http://schemas.microsoft.com/office/drawing/2014/main" id="{4906764F-6E67-4CD7-A7FC-8DB6E0330016}"/>
                </a:ext>
              </a:extLst>
            </p:cNvPr>
            <p:cNvSpPr/>
            <p:nvPr/>
          </p:nvSpPr>
          <p:spPr>
            <a:xfrm>
              <a:off x="0" y="6656947"/>
              <a:ext cx="12113185" cy="201054"/>
            </a:xfrm>
            <a:custGeom>
              <a:avLst/>
              <a:gdLst/>
              <a:ahLst/>
              <a:cxnLst/>
              <a:rect l="l" t="t" r="r" b="b"/>
              <a:pathLst>
                <a:path w="19958050" h="146050">
                  <a:moveTo>
                    <a:pt x="0" y="145995"/>
                  </a:moveTo>
                  <a:lnTo>
                    <a:pt x="19957842" y="145995"/>
                  </a:lnTo>
                  <a:lnTo>
                    <a:pt x="19957842" y="0"/>
                  </a:lnTo>
                  <a:lnTo>
                    <a:pt x="0" y="0"/>
                  </a:lnTo>
                  <a:lnTo>
                    <a:pt x="0" y="145995"/>
                  </a:lnTo>
                  <a:close/>
                </a:path>
              </a:pathLst>
            </a:custGeom>
            <a:solidFill>
              <a:srgbClr val="FFC0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5">
              <a:extLst>
                <a:ext uri="{FF2B5EF4-FFF2-40B4-BE49-F238E27FC236}">
                  <a16:creationId xmlns:a16="http://schemas.microsoft.com/office/drawing/2014/main" id="{BBBAC5D0-FF13-4804-95F5-C437641EC23D}"/>
                </a:ext>
              </a:extLst>
            </p:cNvPr>
            <p:cNvSpPr/>
            <p:nvPr/>
          </p:nvSpPr>
          <p:spPr>
            <a:xfrm>
              <a:off x="12020908" y="1"/>
              <a:ext cx="201927" cy="6797440"/>
            </a:xfrm>
            <a:custGeom>
              <a:avLst/>
              <a:gdLst/>
              <a:ahLst/>
              <a:cxnLst/>
              <a:rect l="l" t="t" r="r" b="b"/>
              <a:pathLst>
                <a:path w="146684" h="11162665">
                  <a:moveTo>
                    <a:pt x="0" y="11162550"/>
                  </a:moveTo>
                  <a:lnTo>
                    <a:pt x="146257" y="11162550"/>
                  </a:lnTo>
                  <a:lnTo>
                    <a:pt x="146257" y="0"/>
                  </a:lnTo>
                  <a:lnTo>
                    <a:pt x="0" y="0"/>
                  </a:lnTo>
                  <a:lnTo>
                    <a:pt x="0" y="11162550"/>
                  </a:lnTo>
                  <a:close/>
                </a:path>
              </a:pathLst>
            </a:custGeom>
            <a:solidFill>
              <a:srgbClr val="90C4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6">
              <a:extLst>
                <a:ext uri="{FF2B5EF4-FFF2-40B4-BE49-F238E27FC236}">
                  <a16:creationId xmlns:a16="http://schemas.microsoft.com/office/drawing/2014/main" id="{FBE56B9C-8EB7-4EA2-99C0-63FFBEAE7FF6}"/>
                </a:ext>
              </a:extLst>
            </p:cNvPr>
            <p:cNvSpPr/>
            <p:nvPr/>
          </p:nvSpPr>
          <p:spPr>
            <a:xfrm>
              <a:off x="12022588" y="6653536"/>
              <a:ext cx="201927" cy="201053"/>
            </a:xfrm>
            <a:custGeom>
              <a:avLst/>
              <a:gdLst/>
              <a:ahLst/>
              <a:cxnLst/>
              <a:rect l="l" t="t" r="r" b="b"/>
              <a:pathLst>
                <a:path w="146684" h="146050">
                  <a:moveTo>
                    <a:pt x="146257" y="0"/>
                  </a:moveTo>
                  <a:lnTo>
                    <a:pt x="0" y="0"/>
                  </a:lnTo>
                  <a:lnTo>
                    <a:pt x="0" y="145995"/>
                  </a:lnTo>
                  <a:lnTo>
                    <a:pt x="146257" y="145995"/>
                  </a:lnTo>
                  <a:lnTo>
                    <a:pt x="146257" y="0"/>
                  </a:lnTo>
                  <a:close/>
                </a:path>
              </a:pathLst>
            </a:custGeom>
            <a:solidFill>
              <a:srgbClr val="2F69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322F2B7-207B-41E4-8A62-BE95A1F1B8E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951" y="3125468"/>
            <a:ext cx="605058" cy="60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465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BF13D-5468-7AE2-9B4F-E0F6DDECF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3E622-B51C-BB5D-C106-0833533AC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8DB2E-F321-907A-9765-06E3EA4E3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D1662-221A-4AB5-8DE1-9B319F296D5C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06F23-BA24-0657-F65F-00E6C8B68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605EB-9CB5-798A-C82A-C80E678B4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5B8C8-1F84-4AF5-9241-336701C672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076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9DB99F71-27AD-434B-ACCE-4AB03B646B74}"/>
              </a:ext>
            </a:extLst>
          </p:cNvPr>
          <p:cNvGrpSpPr/>
          <p:nvPr/>
        </p:nvGrpSpPr>
        <p:grpSpPr>
          <a:xfrm>
            <a:off x="0" y="1"/>
            <a:ext cx="12224515" cy="6858000"/>
            <a:chOff x="0" y="1"/>
            <a:chExt cx="12224515" cy="6858000"/>
          </a:xfrm>
        </p:grpSpPr>
        <p:sp>
          <p:nvSpPr>
            <p:cNvPr id="33" name="object 4">
              <a:extLst>
                <a:ext uri="{FF2B5EF4-FFF2-40B4-BE49-F238E27FC236}">
                  <a16:creationId xmlns:a16="http://schemas.microsoft.com/office/drawing/2014/main" id="{4906764F-6E67-4CD7-A7FC-8DB6E0330016}"/>
                </a:ext>
              </a:extLst>
            </p:cNvPr>
            <p:cNvSpPr/>
            <p:nvPr/>
          </p:nvSpPr>
          <p:spPr>
            <a:xfrm>
              <a:off x="0" y="6656947"/>
              <a:ext cx="12113185" cy="201054"/>
            </a:xfrm>
            <a:custGeom>
              <a:avLst/>
              <a:gdLst/>
              <a:ahLst/>
              <a:cxnLst/>
              <a:rect l="l" t="t" r="r" b="b"/>
              <a:pathLst>
                <a:path w="19958050" h="146050">
                  <a:moveTo>
                    <a:pt x="0" y="145995"/>
                  </a:moveTo>
                  <a:lnTo>
                    <a:pt x="19957842" y="145995"/>
                  </a:lnTo>
                  <a:lnTo>
                    <a:pt x="19957842" y="0"/>
                  </a:lnTo>
                  <a:lnTo>
                    <a:pt x="0" y="0"/>
                  </a:lnTo>
                  <a:lnTo>
                    <a:pt x="0" y="145995"/>
                  </a:lnTo>
                  <a:close/>
                </a:path>
              </a:pathLst>
            </a:custGeom>
            <a:solidFill>
              <a:srgbClr val="FFC0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5">
              <a:extLst>
                <a:ext uri="{FF2B5EF4-FFF2-40B4-BE49-F238E27FC236}">
                  <a16:creationId xmlns:a16="http://schemas.microsoft.com/office/drawing/2014/main" id="{BBBAC5D0-FF13-4804-95F5-C437641EC23D}"/>
                </a:ext>
              </a:extLst>
            </p:cNvPr>
            <p:cNvSpPr/>
            <p:nvPr/>
          </p:nvSpPr>
          <p:spPr>
            <a:xfrm>
              <a:off x="12020908" y="1"/>
              <a:ext cx="201927" cy="6797440"/>
            </a:xfrm>
            <a:custGeom>
              <a:avLst/>
              <a:gdLst/>
              <a:ahLst/>
              <a:cxnLst/>
              <a:rect l="l" t="t" r="r" b="b"/>
              <a:pathLst>
                <a:path w="146684" h="11162665">
                  <a:moveTo>
                    <a:pt x="0" y="11162550"/>
                  </a:moveTo>
                  <a:lnTo>
                    <a:pt x="146257" y="11162550"/>
                  </a:lnTo>
                  <a:lnTo>
                    <a:pt x="146257" y="0"/>
                  </a:lnTo>
                  <a:lnTo>
                    <a:pt x="0" y="0"/>
                  </a:lnTo>
                  <a:lnTo>
                    <a:pt x="0" y="11162550"/>
                  </a:lnTo>
                  <a:close/>
                </a:path>
              </a:pathLst>
            </a:custGeom>
            <a:solidFill>
              <a:srgbClr val="90C4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6">
              <a:extLst>
                <a:ext uri="{FF2B5EF4-FFF2-40B4-BE49-F238E27FC236}">
                  <a16:creationId xmlns:a16="http://schemas.microsoft.com/office/drawing/2014/main" id="{FBE56B9C-8EB7-4EA2-99C0-63FFBEAE7FF6}"/>
                </a:ext>
              </a:extLst>
            </p:cNvPr>
            <p:cNvSpPr/>
            <p:nvPr/>
          </p:nvSpPr>
          <p:spPr>
            <a:xfrm>
              <a:off x="12022588" y="6653536"/>
              <a:ext cx="201927" cy="201053"/>
            </a:xfrm>
            <a:custGeom>
              <a:avLst/>
              <a:gdLst/>
              <a:ahLst/>
              <a:cxnLst/>
              <a:rect l="l" t="t" r="r" b="b"/>
              <a:pathLst>
                <a:path w="146684" h="146050">
                  <a:moveTo>
                    <a:pt x="146257" y="0"/>
                  </a:moveTo>
                  <a:lnTo>
                    <a:pt x="0" y="0"/>
                  </a:lnTo>
                  <a:lnTo>
                    <a:pt x="0" y="145995"/>
                  </a:lnTo>
                  <a:lnTo>
                    <a:pt x="146257" y="145995"/>
                  </a:lnTo>
                  <a:lnTo>
                    <a:pt x="146257" y="0"/>
                  </a:lnTo>
                  <a:close/>
                </a:path>
              </a:pathLst>
            </a:custGeom>
            <a:solidFill>
              <a:srgbClr val="2F69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322F2B7-207B-41E4-8A62-BE95A1F1B8E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2069" y="331995"/>
            <a:ext cx="605058" cy="60706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4520E88-BA73-45F6-B6D6-8A750FFCCE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99664" y="2936758"/>
            <a:ext cx="8392672" cy="637715"/>
          </a:xfrm>
          <a:prstGeom prst="rect">
            <a:avLst/>
          </a:prstGeom>
        </p:spPr>
        <p:txBody>
          <a:bodyPr anchor="b"/>
          <a:lstStyle>
            <a:lvl1pPr algn="ctr">
              <a:defRPr sz="360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Title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386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3976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1D8F2E7-8BEE-4DC4-B1C9-DB71832D6F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2034" y="2418664"/>
            <a:ext cx="4064208" cy="4061904"/>
          </a:xfrm>
          <a:custGeom>
            <a:avLst/>
            <a:gdLst>
              <a:gd name="connsiteX0" fmla="*/ 4063150 w 8126299"/>
              <a:gd name="connsiteY0" fmla="*/ 0 h 8123807"/>
              <a:gd name="connsiteX1" fmla="*/ 8126299 w 8126299"/>
              <a:gd name="connsiteY1" fmla="*/ 4061904 h 8123807"/>
              <a:gd name="connsiteX2" fmla="*/ 4063150 w 8126299"/>
              <a:gd name="connsiteY2" fmla="*/ 8123807 h 8123807"/>
              <a:gd name="connsiteX3" fmla="*/ 0 w 8126299"/>
              <a:gd name="connsiteY3" fmla="*/ 4061904 h 8123807"/>
              <a:gd name="connsiteX4" fmla="*/ 4063150 w 8126299"/>
              <a:gd name="connsiteY4" fmla="*/ 0 h 8123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6299" h="8123807">
                <a:moveTo>
                  <a:pt x="4063150" y="0"/>
                </a:moveTo>
                <a:cubicBezTo>
                  <a:pt x="6307722" y="0"/>
                  <a:pt x="8126299" y="1818577"/>
                  <a:pt x="8126299" y="4061904"/>
                </a:cubicBezTo>
                <a:cubicBezTo>
                  <a:pt x="8126299" y="6306476"/>
                  <a:pt x="6307722" y="8123807"/>
                  <a:pt x="4063150" y="8123807"/>
                </a:cubicBezTo>
                <a:cubicBezTo>
                  <a:pt x="1819823" y="8123807"/>
                  <a:pt x="0" y="6306476"/>
                  <a:pt x="0" y="4061904"/>
                </a:cubicBezTo>
                <a:cubicBezTo>
                  <a:pt x="0" y="1818577"/>
                  <a:pt x="1819823" y="0"/>
                  <a:pt x="4063150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107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6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7BD17D2-A6BF-446A-A469-C40655C6B62E}"/>
              </a:ext>
            </a:extLst>
          </p:cNvPr>
          <p:cNvGrpSpPr/>
          <p:nvPr/>
        </p:nvGrpSpPr>
        <p:grpSpPr>
          <a:xfrm>
            <a:off x="726747" y="3"/>
            <a:ext cx="9546069" cy="6865542"/>
            <a:chOff x="726747" y="3"/>
            <a:chExt cx="9546069" cy="6865542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C5AD4BCB-E4AE-4B3B-83AD-DCB82E53CEB0}"/>
                </a:ext>
              </a:extLst>
            </p:cNvPr>
            <p:cNvSpPr/>
            <p:nvPr/>
          </p:nvSpPr>
          <p:spPr>
            <a:xfrm>
              <a:off x="7886144" y="2117644"/>
              <a:ext cx="2386672" cy="4747901"/>
            </a:xfrm>
            <a:custGeom>
              <a:avLst/>
              <a:gdLst/>
              <a:ahLst/>
              <a:cxnLst/>
              <a:rect l="l" t="t" r="r" b="b"/>
              <a:pathLst>
                <a:path w="3931284" h="7820659">
                  <a:moveTo>
                    <a:pt x="2658662" y="0"/>
                  </a:moveTo>
                  <a:lnTo>
                    <a:pt x="0" y="7820411"/>
                  </a:lnTo>
                  <a:lnTo>
                    <a:pt x="1419181" y="7820411"/>
                  </a:lnTo>
                  <a:lnTo>
                    <a:pt x="3930927" y="432154"/>
                  </a:lnTo>
                  <a:lnTo>
                    <a:pt x="2658662" y="0"/>
                  </a:lnTo>
                  <a:close/>
                </a:path>
              </a:pathLst>
            </a:custGeom>
            <a:solidFill>
              <a:srgbClr val="FFC0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C7E451A-C610-4F9F-9543-5F7CCEEA9711}"/>
                </a:ext>
              </a:extLst>
            </p:cNvPr>
            <p:cNvSpPr/>
            <p:nvPr/>
          </p:nvSpPr>
          <p:spPr>
            <a:xfrm>
              <a:off x="726747" y="3"/>
              <a:ext cx="9545918" cy="3153831"/>
            </a:xfrm>
            <a:custGeom>
              <a:avLst/>
              <a:gdLst/>
              <a:ahLst/>
              <a:cxnLst/>
              <a:rect l="l" t="t" r="r" b="b"/>
              <a:pathLst>
                <a:path w="15723869" h="5194935">
                  <a:moveTo>
                    <a:pt x="4184270" y="0"/>
                  </a:moveTo>
                  <a:lnTo>
                    <a:pt x="0" y="0"/>
                  </a:lnTo>
                  <a:lnTo>
                    <a:pt x="15290864" y="5194742"/>
                  </a:lnTo>
                  <a:lnTo>
                    <a:pt x="15723772" y="3920299"/>
                  </a:lnTo>
                  <a:lnTo>
                    <a:pt x="4184270" y="0"/>
                  </a:lnTo>
                  <a:close/>
                </a:path>
              </a:pathLst>
            </a:custGeom>
            <a:solidFill>
              <a:srgbClr val="90C4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B616945-DBEB-4414-B397-FB5FD3963497}"/>
                </a:ext>
              </a:extLst>
            </p:cNvPr>
            <p:cNvSpPr/>
            <p:nvPr/>
          </p:nvSpPr>
          <p:spPr>
            <a:xfrm rot="1156427">
              <a:off x="9344481" y="2227240"/>
              <a:ext cx="834252" cy="832617"/>
            </a:xfrm>
            <a:prstGeom prst="rect">
              <a:avLst/>
            </a:prstGeom>
            <a:solidFill>
              <a:srgbClr val="2F69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4BB7CD60-399C-4619-8FE7-49B52B370E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080" y="321938"/>
            <a:ext cx="2770358" cy="56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639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381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8" r:id="rId20"/>
    <p:sldLayoutId id="2147483689" r:id="rId21"/>
  </p:sldLayoutIdLst>
  <p:hf hdr="0" ftr="0" dt="0"/>
  <p:txStyles>
    <p:titleStyle>
      <a:lvl1pPr algn="ctr" defTabSz="914217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spc="-50" baseline="0">
          <a:solidFill>
            <a:schemeClr val="tx2"/>
          </a:solidFill>
          <a:latin typeface="Poppins" panose="00000500000000000000" pitchFamily="2" charset="0"/>
          <a:ea typeface="Open Sans Light" panose="020B0306030504020204" pitchFamily="34" charset="0"/>
          <a:cs typeface="Poppins Light" pitchFamily="2" charset="77"/>
        </a:defRPr>
      </a:lvl1pPr>
    </p:titleStyle>
    <p:bodyStyle>
      <a:lvl1pPr marL="228555" indent="-228555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200" b="0" i="0" kern="1200" spc="-15" baseline="0" dirty="0" smtClean="0">
          <a:solidFill>
            <a:schemeClr val="tx1"/>
          </a:solidFill>
          <a:effectLst/>
          <a:latin typeface="Poppins" panose="00000500000000000000" pitchFamily="2" charset="0"/>
          <a:ea typeface="Open Sans Light" panose="020B0306030504020204" pitchFamily="34" charset="0"/>
          <a:cs typeface="Open Sans" charset="0"/>
        </a:defRPr>
      </a:lvl1pPr>
      <a:lvl2pPr marL="68566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b="0" i="0" kern="1200" spc="-15" baseline="0" dirty="0" smtClean="0">
          <a:solidFill>
            <a:schemeClr val="tx1"/>
          </a:solidFill>
          <a:effectLst/>
          <a:latin typeface="Poppins" panose="00000500000000000000" pitchFamily="2" charset="0"/>
          <a:ea typeface="Open Sans Light" panose="020B0306030504020204" pitchFamily="34" charset="0"/>
          <a:cs typeface="Open Sans" charset="0"/>
        </a:defRPr>
      </a:lvl2pPr>
      <a:lvl3pPr marL="1142772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b="0" i="0" kern="1200" spc="-15" baseline="0" dirty="0" smtClean="0">
          <a:solidFill>
            <a:schemeClr val="tx1"/>
          </a:solidFill>
          <a:effectLst/>
          <a:latin typeface="Poppins" panose="00000500000000000000" pitchFamily="2" charset="0"/>
          <a:ea typeface="Open Sans Light" panose="020B0306030504020204" pitchFamily="34" charset="0"/>
          <a:cs typeface="Open Sans" charset="0"/>
        </a:defRPr>
      </a:lvl3pPr>
      <a:lvl4pPr marL="1599880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400" b="0" i="0" kern="1200" spc="-15" baseline="0" dirty="0" smtClean="0">
          <a:solidFill>
            <a:schemeClr val="tx1"/>
          </a:solidFill>
          <a:effectLst/>
          <a:latin typeface="Poppins" panose="00000500000000000000" pitchFamily="2" charset="0"/>
          <a:ea typeface="Open Sans Light" panose="020B0306030504020204" pitchFamily="34" charset="0"/>
          <a:cs typeface="Open Sans" charset="0"/>
        </a:defRPr>
      </a:lvl4pPr>
      <a:lvl5pPr marL="2056989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400" b="0" i="0" kern="1200" spc="-15" baseline="0" dirty="0">
          <a:solidFill>
            <a:schemeClr val="tx1"/>
          </a:solidFill>
          <a:effectLst/>
          <a:latin typeface="Poppins" panose="00000500000000000000" pitchFamily="2" charset="0"/>
          <a:ea typeface="Open Sans Light" panose="020B0306030504020204" pitchFamily="34" charset="0"/>
          <a:cs typeface="Open Sans" charset="0"/>
        </a:defRPr>
      </a:lvl5pPr>
      <a:lvl6pPr marL="2514097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allysolutions.com/download/support-files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0ADD2D3-4347-5538-CD5D-FB9FC5A8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664" y="2936758"/>
            <a:ext cx="8392672" cy="637715"/>
          </a:xfrm>
        </p:spPr>
        <p:txBody>
          <a:bodyPr anchor="b">
            <a:normAutofit/>
          </a:bodyPr>
          <a:lstStyle/>
          <a:p>
            <a:r>
              <a:rPr lang="en-US" dirty="0"/>
              <a:t>Multilingual support – </a:t>
            </a:r>
            <a:r>
              <a:rPr lang="en-US" dirty="0">
                <a:solidFill>
                  <a:schemeClr val="accent1"/>
                </a:solidFill>
              </a:rPr>
              <a:t>Arabic &amp; Bangla</a:t>
            </a:r>
          </a:p>
        </p:txBody>
      </p:sp>
    </p:spTree>
    <p:extLst>
      <p:ext uri="{BB962C8B-B14F-4D97-AF65-F5344CB8AC3E}">
        <p14:creationId xmlns:p14="http://schemas.microsoft.com/office/powerpoint/2010/main" val="3467360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82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DCE2D-ABA5-D145-4566-69E854A6C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264" y="335072"/>
            <a:ext cx="8392672" cy="637715"/>
          </a:xfrm>
        </p:spPr>
        <p:txBody>
          <a:bodyPr/>
          <a:lstStyle/>
          <a:p>
            <a:r>
              <a:rPr lang="en-US" dirty="0"/>
              <a:t>Sorting of Bills - Points to note</a:t>
            </a:r>
            <a:endParaRPr lang="en-IN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67614B3-8204-CB5C-13EA-541CC7D608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2307466"/>
              </p:ext>
            </p:extLst>
          </p:nvPr>
        </p:nvGraphicFramePr>
        <p:xfrm>
          <a:off x="2209801" y="1513114"/>
          <a:ext cx="7209970" cy="36678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Sticky Note With Pin">
            <a:extLst>
              <a:ext uri="{FF2B5EF4-FFF2-40B4-BE49-F238E27FC236}">
                <a16:creationId xmlns:a16="http://schemas.microsoft.com/office/drawing/2014/main" id="{1D9DBA18-50CB-33B7-48A7-02CC7988E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9416" y="198429"/>
            <a:ext cx="939854" cy="91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73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27AE7ED-6DAC-4797-9EF1-AF069EF9E7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E27AE7ED-6DAC-4797-9EF1-AF069EF9E7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graphicEl>
                                              <a:dgm id="{E27AE7ED-6DAC-4797-9EF1-AF069EF9E7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F8AFB0F-918A-4154-BFB7-0329CC2DA8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graphicEl>
                                              <a:dgm id="{2F8AFB0F-918A-4154-BFB7-0329CC2DA8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graphicEl>
                                              <a:dgm id="{2F8AFB0F-918A-4154-BFB7-0329CC2DA8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267268D-0372-46FF-9552-39EDAF7F6A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graphicEl>
                                              <a:dgm id="{7267268D-0372-46FF-9552-39EDAF7F6A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graphicEl>
                                              <a:dgm id="{7267268D-0372-46FF-9552-39EDAF7F6A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FF1FC9D-3B12-48AA-9CF8-384DB65CFD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graphicEl>
                                              <a:dgm id="{5FF1FC9D-3B12-48AA-9CF8-384DB65CFD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graphicEl>
                                              <a:dgm id="{5FF1FC9D-3B12-48AA-9CF8-384DB65CFD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0ADD2D3-4347-5538-CD5D-FB9FC5A8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664" y="2936758"/>
            <a:ext cx="8392672" cy="637715"/>
          </a:xfrm>
        </p:spPr>
        <p:txBody>
          <a:bodyPr anchor="b">
            <a:normAutofit/>
          </a:bodyPr>
          <a:lstStyle/>
          <a:p>
            <a:r>
              <a:rPr lang="en-US" dirty="0"/>
              <a:t>MIS reports – </a:t>
            </a:r>
            <a:r>
              <a:rPr lang="en-US" dirty="0">
                <a:solidFill>
                  <a:schemeClr val="accent1"/>
                </a:solidFill>
              </a:rPr>
              <a:t>Stripe view</a:t>
            </a:r>
          </a:p>
        </p:txBody>
      </p:sp>
    </p:spTree>
    <p:extLst>
      <p:ext uri="{BB962C8B-B14F-4D97-AF65-F5344CB8AC3E}">
        <p14:creationId xmlns:p14="http://schemas.microsoft.com/office/powerpoint/2010/main" val="3751565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D55F3-2542-48CC-6B75-75CB2E79B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721" y="335073"/>
            <a:ext cx="8392672" cy="637715"/>
          </a:xfrm>
        </p:spPr>
        <p:txBody>
          <a:bodyPr/>
          <a:lstStyle/>
          <a:p>
            <a:r>
              <a:rPr lang="en-US" sz="3200" dirty="0"/>
              <a:t>What is Stripe View?</a:t>
            </a:r>
            <a:endParaRPr lang="en-IN" sz="32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26D273A-0183-A086-A1D1-94E517423E52}"/>
              </a:ext>
            </a:extLst>
          </p:cNvPr>
          <p:cNvSpPr/>
          <p:nvPr/>
        </p:nvSpPr>
        <p:spPr>
          <a:xfrm>
            <a:off x="108857" y="1132112"/>
            <a:ext cx="11800114" cy="637715"/>
          </a:xfrm>
          <a:prstGeom prst="roundRect">
            <a:avLst/>
          </a:prstGeom>
          <a:solidFill>
            <a:srgbClr val="CDFF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</a:rPr>
              <a:t>Stripe view provides the clear visibility of the data represented as each line item is presented individually </a:t>
            </a:r>
            <a:endParaRPr lang="en-IN" sz="2000" b="1" i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B2840C-FEBD-F082-323D-02950B7DC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330" y="2394856"/>
            <a:ext cx="10304641" cy="18730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D9792C-22C6-23C4-4DDB-685DC6340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329" y="4649904"/>
            <a:ext cx="10304641" cy="17073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Callout: Right Arrow 7">
            <a:extLst>
              <a:ext uri="{FF2B5EF4-FFF2-40B4-BE49-F238E27FC236}">
                <a16:creationId xmlns:a16="http://schemas.microsoft.com/office/drawing/2014/main" id="{2B5DAAC6-203B-483E-C1F3-4D049005FA28}"/>
              </a:ext>
            </a:extLst>
          </p:cNvPr>
          <p:cNvSpPr/>
          <p:nvPr/>
        </p:nvSpPr>
        <p:spPr>
          <a:xfrm>
            <a:off x="108857" y="2645229"/>
            <a:ext cx="1495472" cy="1153885"/>
          </a:xfrm>
          <a:prstGeom prst="right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Till 4.1 </a:t>
            </a:r>
            <a:endParaRPr lang="en-IN" b="1" dirty="0"/>
          </a:p>
        </p:txBody>
      </p:sp>
      <p:sp>
        <p:nvSpPr>
          <p:cNvPr id="9" name="Callout: Right Arrow 8">
            <a:extLst>
              <a:ext uri="{FF2B5EF4-FFF2-40B4-BE49-F238E27FC236}">
                <a16:creationId xmlns:a16="http://schemas.microsoft.com/office/drawing/2014/main" id="{3779464D-D68F-EDD4-C807-91A81DC84114}"/>
              </a:ext>
            </a:extLst>
          </p:cNvPr>
          <p:cNvSpPr/>
          <p:nvPr/>
        </p:nvSpPr>
        <p:spPr>
          <a:xfrm>
            <a:off x="108857" y="4892908"/>
            <a:ext cx="1495472" cy="1153885"/>
          </a:xfrm>
          <a:prstGeom prst="right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 5.0 &amp; above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5909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B23F0-CEAF-66A2-8C7A-7F69A197E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949" y="345958"/>
            <a:ext cx="8392672" cy="637715"/>
          </a:xfrm>
        </p:spPr>
        <p:txBody>
          <a:bodyPr/>
          <a:lstStyle/>
          <a:p>
            <a:r>
              <a:rPr lang="en-US" dirty="0"/>
              <a:t>Stripe View – How to configure?</a:t>
            </a:r>
            <a:endParaRPr lang="en-IN" dirty="0"/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78D0AC4E-D686-EFA3-017B-93F868EA0957}"/>
              </a:ext>
            </a:extLst>
          </p:cNvPr>
          <p:cNvSpPr/>
          <p:nvPr/>
        </p:nvSpPr>
        <p:spPr>
          <a:xfrm>
            <a:off x="3091542" y="1110343"/>
            <a:ext cx="5355772" cy="1012371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Applicable for Vouchers &amp; Reports</a:t>
            </a:r>
            <a:endParaRPr lang="en-IN" sz="24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8199615-1CBE-96F2-77A2-A8E53D410C28}"/>
              </a:ext>
            </a:extLst>
          </p:cNvPr>
          <p:cNvSpPr/>
          <p:nvPr/>
        </p:nvSpPr>
        <p:spPr>
          <a:xfrm>
            <a:off x="4060373" y="2326370"/>
            <a:ext cx="3091543" cy="6377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across all the companies</a:t>
            </a:r>
            <a:endParaRPr lang="en-IN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A6310DCD-BD82-44DC-6C3A-2854761738AF}"/>
              </a:ext>
            </a:extLst>
          </p:cNvPr>
          <p:cNvSpPr/>
          <p:nvPr/>
        </p:nvSpPr>
        <p:spPr>
          <a:xfrm>
            <a:off x="5497285" y="1991299"/>
            <a:ext cx="283028" cy="235527"/>
          </a:xfrm>
          <a:prstGeom prst="downArrow">
            <a:avLst/>
          </a:prstGeom>
          <a:solidFill>
            <a:srgbClr val="CDFF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5DA0CC-E2B6-63E1-3BD9-29C0F46B1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58" y="3167742"/>
            <a:ext cx="3842656" cy="32463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876D756F-6051-8841-72A1-019C86B38BDD}"/>
              </a:ext>
            </a:extLst>
          </p:cNvPr>
          <p:cNvSpPr/>
          <p:nvPr/>
        </p:nvSpPr>
        <p:spPr>
          <a:xfrm>
            <a:off x="566058" y="2779029"/>
            <a:ext cx="506292" cy="500743"/>
          </a:xfrm>
          <a:prstGeom prst="flowChartConnector">
            <a:avLst/>
          </a:prstGeom>
          <a:solidFill>
            <a:srgbClr val="CDFF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1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AA68D78-FBDF-C88C-58A2-1CDFD1680B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26" t="-6335" b="1"/>
          <a:stretch/>
        </p:blipFill>
        <p:spPr>
          <a:xfrm>
            <a:off x="5535121" y="4005943"/>
            <a:ext cx="5720178" cy="729344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1A9F3049-1186-AA3B-3135-9B7E6007F983}"/>
              </a:ext>
            </a:extLst>
          </p:cNvPr>
          <p:cNvSpPr/>
          <p:nvPr/>
        </p:nvSpPr>
        <p:spPr>
          <a:xfrm>
            <a:off x="4757057" y="4299857"/>
            <a:ext cx="576943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AB695082-8AAA-93D2-08D8-E7874F3CD1D7}"/>
              </a:ext>
            </a:extLst>
          </p:cNvPr>
          <p:cNvSpPr/>
          <p:nvPr/>
        </p:nvSpPr>
        <p:spPr>
          <a:xfrm>
            <a:off x="7293432" y="3595457"/>
            <a:ext cx="506292" cy="500743"/>
          </a:xfrm>
          <a:prstGeom prst="flowChartConnector">
            <a:avLst/>
          </a:prstGeom>
          <a:solidFill>
            <a:srgbClr val="CDFF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048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8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6F950D8-37D5-70D8-DCFB-417A57E8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756" y="737844"/>
            <a:ext cx="8392672" cy="637715"/>
          </a:xfrm>
        </p:spPr>
        <p:txBody>
          <a:bodyPr/>
          <a:lstStyle/>
          <a:p>
            <a:r>
              <a:rPr lang="en-US" dirty="0"/>
              <a:t>Stripe View – How to configure?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B1A66C5-28BE-7307-97B3-CE2A4F01E09E}"/>
              </a:ext>
            </a:extLst>
          </p:cNvPr>
          <p:cNvSpPr/>
          <p:nvPr/>
        </p:nvSpPr>
        <p:spPr>
          <a:xfrm>
            <a:off x="2536371" y="2054227"/>
            <a:ext cx="6069589" cy="6377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For specific company &amp; specific to Reports or Vouchers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047A8D-4297-6722-0751-304829AAA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969" y="4397829"/>
            <a:ext cx="5753903" cy="390580"/>
          </a:xfrm>
          <a:prstGeom prst="rect">
            <a:avLst/>
          </a:prstGeom>
          <a:solidFill>
            <a:srgbClr val="CDFFE6"/>
          </a:solidFill>
          <a:ln>
            <a:solidFill>
              <a:schemeClr val="tx1"/>
            </a:solidFill>
          </a:ln>
        </p:spPr>
      </p:pic>
      <p:sp>
        <p:nvSpPr>
          <p:cNvPr id="7" name="Callout: Down Arrow 6">
            <a:extLst>
              <a:ext uri="{FF2B5EF4-FFF2-40B4-BE49-F238E27FC236}">
                <a16:creationId xmlns:a16="http://schemas.microsoft.com/office/drawing/2014/main" id="{C412DB2B-F566-9A96-3984-9782B25EB54F}"/>
              </a:ext>
            </a:extLst>
          </p:cNvPr>
          <p:cNvSpPr/>
          <p:nvPr/>
        </p:nvSpPr>
        <p:spPr>
          <a:xfrm>
            <a:off x="3869872" y="3114755"/>
            <a:ext cx="3641271" cy="934731"/>
          </a:xfrm>
          <a:prstGeom prst="down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Press F12 in any Report &amp; Voucher</a:t>
            </a:r>
            <a:endParaRPr lang="en-IN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94C5891A-61AE-750D-EBA4-5A4B1B48FA6D}"/>
              </a:ext>
            </a:extLst>
          </p:cNvPr>
          <p:cNvSpPr/>
          <p:nvPr/>
        </p:nvSpPr>
        <p:spPr>
          <a:xfrm>
            <a:off x="5587092" y="2722027"/>
            <a:ext cx="206829" cy="27589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39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809A-18C1-2703-A382-AB523518F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7150" y="345958"/>
            <a:ext cx="8392672" cy="637715"/>
          </a:xfrm>
        </p:spPr>
        <p:txBody>
          <a:bodyPr/>
          <a:lstStyle/>
          <a:p>
            <a:r>
              <a:rPr lang="en-US" dirty="0"/>
              <a:t>Stripe view - Points to Note</a:t>
            </a:r>
            <a:endParaRPr lang="en-IN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6291F50-EE27-4495-ABE7-0CAF548EE5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7453637"/>
              </p:ext>
            </p:extLst>
          </p:nvPr>
        </p:nvGraphicFramePr>
        <p:xfrm>
          <a:off x="1240971" y="1120314"/>
          <a:ext cx="9851572" cy="5247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122" name="Picture 2" descr="Sticky Note With Pin">
            <a:extLst>
              <a:ext uri="{FF2B5EF4-FFF2-40B4-BE49-F238E27FC236}">
                <a16:creationId xmlns:a16="http://schemas.microsoft.com/office/drawing/2014/main" id="{9E8ACA09-066B-6D75-D41D-DAF061A20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52" y="3037114"/>
            <a:ext cx="1380410" cy="133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11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7A25DB4-5233-4654-ACEC-335D7514C7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C7A25DB4-5233-4654-ACEC-335D7514C7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A6D2D87-88F5-406B-BDC5-CEB939068B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graphicEl>
                                              <a:dgm id="{0A6D2D87-88F5-406B-BDC5-CEB939068B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C7C78E0-B196-4E98-A03F-0545FCD737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graphicEl>
                                              <a:dgm id="{3C7C78E0-B196-4E98-A03F-0545FCD737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806DBF0-1F69-4183-B87A-E3E2F15EFE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graphicEl>
                                              <a:dgm id="{4806DBF0-1F69-4183-B87A-E3E2F15EFE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81A039F-E553-4054-9070-670836A5B6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graphicEl>
                                              <a:dgm id="{D81A039F-E553-4054-9070-670836A5B6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A53534A-2D6A-4B61-B441-117E551910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graphicEl>
                                              <a:dgm id="{FA53534A-2D6A-4B61-B441-117E551910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E11CA93-4626-48FD-BB53-4DA9CAB969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graphicEl>
                                              <a:dgm id="{6E11CA93-4626-48FD-BB53-4DA9CAB969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D447FD6-732F-4480-88D4-5933D3C0F4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">
                                            <p:graphicEl>
                                              <a:dgm id="{FD447FD6-732F-4480-88D4-5933D3C0F4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3D696D8-BEC9-4F9D-8DA4-C8D8EAC62E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graphicEl>
                                              <a:dgm id="{23D696D8-BEC9-4F9D-8DA4-C8D8EAC62E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371AA79-A5E2-49C0-B0CB-DAD4C3D4E9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graphicEl>
                                              <a:dgm id="{A371AA79-A5E2-49C0-B0CB-DAD4C3D4E9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6780DD6-60A3-4070-B2EC-B3B2226CE9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">
                                            <p:graphicEl>
                                              <a:dgm id="{E6780DD6-60A3-4070-B2EC-B3B2226CE9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93BD4F2-C0EF-4EB4-AB81-D4A90380CF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3">
                                            <p:graphicEl>
                                              <a:dgm id="{993BD4F2-C0EF-4EB4-AB81-D4A90380CF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1E5D7D5-82E0-4C16-8955-8794FBD7BB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3">
                                            <p:graphicEl>
                                              <a:dgm id="{01E5D7D5-82E0-4C16-8955-8794FBD7BB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2CED0A4-C6BD-4C14-8B8B-ABE465C4DD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3">
                                            <p:graphicEl>
                                              <a:dgm id="{62CED0A4-C6BD-4C14-8B8B-ABE465C4DD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3BBC713-B10A-4799-A2BA-C1DC4EE50C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3">
                                            <p:graphicEl>
                                              <a:dgm id="{63BBC713-B10A-4799-A2BA-C1DC4EE50C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A45F4EF-8AE2-0E0C-E123-DB0DA40C4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7150" y="345958"/>
            <a:ext cx="8392672" cy="637715"/>
          </a:xfrm>
        </p:spPr>
        <p:txBody>
          <a:bodyPr/>
          <a:lstStyle/>
          <a:p>
            <a:r>
              <a:rPr lang="en-US" dirty="0"/>
              <a:t>Stripe view – Points to Note</a:t>
            </a:r>
            <a:endParaRPr lang="en-IN" dirty="0"/>
          </a:p>
        </p:txBody>
      </p:sp>
      <p:pic>
        <p:nvPicPr>
          <p:cNvPr id="4" name="Picture 2" descr="Sticky Note With Pin">
            <a:extLst>
              <a:ext uri="{FF2B5EF4-FFF2-40B4-BE49-F238E27FC236}">
                <a16:creationId xmlns:a16="http://schemas.microsoft.com/office/drawing/2014/main" id="{65006285-4054-A448-EFAB-1B01CCD04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5130" y="209315"/>
            <a:ext cx="939854" cy="91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366C681-CC8C-49D3-6758-82F2638403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4654197"/>
              </p:ext>
            </p:extLst>
          </p:nvPr>
        </p:nvGraphicFramePr>
        <p:xfrm>
          <a:off x="1992086" y="1120314"/>
          <a:ext cx="8167914" cy="50180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80623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221698D-9F26-42D7-8DBB-3E262D5D54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A221698D-9F26-42D7-8DBB-3E262D5D54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F0B3677-5C98-417F-82E8-2F30E9E76F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3F0B3677-5C98-417F-82E8-2F30E9E76F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21DDE1F-4954-408A-9F48-87C677496C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C21DDE1F-4954-408A-9F48-87C677496C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200DFB8-99B3-432D-B812-09CCEB04BD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6200DFB8-99B3-432D-B812-09CCEB04BD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E9623E8-4B85-42A2-BD6D-527688F464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5E9623E8-4B85-42A2-BD6D-527688F464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D33CEEE-3E35-4611-B108-E97FBFD4DB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8D33CEEE-3E35-4611-B108-E97FBFD4DB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F0028-7F53-B48E-D8EA-1BA49D60B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330" y="1238586"/>
            <a:ext cx="8392672" cy="637715"/>
          </a:xfrm>
        </p:spPr>
        <p:txBody>
          <a:bodyPr/>
          <a:lstStyle/>
          <a:p>
            <a:r>
              <a:rPr lang="en-US" dirty="0"/>
              <a:t>Is Stripe view = Grid lines </a:t>
            </a:r>
            <a:endParaRPr lang="en-IN" dirty="0"/>
          </a:p>
        </p:txBody>
      </p:sp>
      <p:pic>
        <p:nvPicPr>
          <p:cNvPr id="1026" name="Picture 2" descr="Thinking and Confusing Face Emoticon with Question Speech Bubble Cartoon  Vector Icon Illustration - Emoji - Sticker | TeePublic">
            <a:extLst>
              <a:ext uri="{FF2B5EF4-FFF2-40B4-BE49-F238E27FC236}">
                <a16:creationId xmlns:a16="http://schemas.microsoft.com/office/drawing/2014/main" id="{44F47E2F-2FAB-A25D-A030-65B201426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086" y="108858"/>
            <a:ext cx="2575832" cy="2575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 Icon PNG Images, Vectors Free Download - Pngtree">
            <a:extLst>
              <a:ext uri="{FF2B5EF4-FFF2-40B4-BE49-F238E27FC236}">
                <a16:creationId xmlns:a16="http://schemas.microsoft.com/office/drawing/2014/main" id="{148A565F-0E8F-29DB-5223-4B6965FE6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373" y="2009316"/>
            <a:ext cx="1797627" cy="179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56B121E-5828-F35E-DC7F-AAD7ED7D67AE}"/>
              </a:ext>
            </a:extLst>
          </p:cNvPr>
          <p:cNvSpPr/>
          <p:nvPr/>
        </p:nvSpPr>
        <p:spPr>
          <a:xfrm>
            <a:off x="653143" y="4021371"/>
            <a:ext cx="10765971" cy="1797627"/>
          </a:xfrm>
          <a:prstGeom prst="roundRect">
            <a:avLst/>
          </a:prstGeom>
          <a:solidFill>
            <a:srgbClr val="CDFF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>
                <a:solidFill>
                  <a:schemeClr val="tx1"/>
                </a:solidFill>
              </a:rPr>
              <a:t>Stripe </a:t>
            </a:r>
            <a:r>
              <a:rPr lang="en-US" sz="2400" dirty="0">
                <a:solidFill>
                  <a:schemeClr val="tx1"/>
                </a:solidFill>
              </a:rPr>
              <a:t>lines are used for Highlighting the data points , usually appears as shades.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 Grid lines adds the lines to create a grid form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12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338162-C179-C53D-69BB-F31D1C376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Enhancement – </a:t>
            </a:r>
            <a:r>
              <a:rPr lang="en-US" sz="2400" dirty="0">
                <a:solidFill>
                  <a:schemeClr val="accent1"/>
                </a:solidFill>
              </a:rPr>
              <a:t>Supporting TallyPrime in Arabic &amp; Bangla languages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1028" name="Picture 4" descr="Middle east country map Royalty Free Vector Image">
            <a:extLst>
              <a:ext uri="{FF2B5EF4-FFF2-40B4-BE49-F238E27FC236}">
                <a16:creationId xmlns:a16="http://schemas.microsoft.com/office/drawing/2014/main" id="{2138621E-DDED-040A-DA4E-89BAF09BA5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" t="10318" r="-3197" b="21542"/>
          <a:stretch/>
        </p:blipFill>
        <p:spPr bwMode="auto">
          <a:xfrm>
            <a:off x="598715" y="1962310"/>
            <a:ext cx="7104134" cy="361117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6C6BCA-760D-63E0-63FA-3EBBB8E20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4612" y="1886110"/>
            <a:ext cx="3016712" cy="4184470"/>
          </a:xfrm>
          <a:prstGeom prst="rect">
            <a:avLst/>
          </a:prstGeom>
          <a:ln>
            <a:solidFill>
              <a:srgbClr val="00B050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122744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0FACD-678A-10CE-9020-F604843E0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configuration – How to change the language? 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4" name="Google Shape;144;p17">
            <a:extLst>
              <a:ext uri="{FF2B5EF4-FFF2-40B4-BE49-F238E27FC236}">
                <a16:creationId xmlns:a16="http://schemas.microsoft.com/office/drawing/2014/main" id="{88C67D2A-72B3-5FAE-B455-0B34DB0C3A13}"/>
              </a:ext>
            </a:extLst>
          </p:cNvPr>
          <p:cNvSpPr/>
          <p:nvPr/>
        </p:nvSpPr>
        <p:spPr>
          <a:xfrm>
            <a:off x="555171" y="1899145"/>
            <a:ext cx="789593" cy="679849"/>
          </a:xfrm>
          <a:custGeom>
            <a:avLst/>
            <a:gdLst/>
            <a:ahLst/>
            <a:cxnLst/>
            <a:rect l="l" t="t" r="r" b="b"/>
            <a:pathLst>
              <a:path w="30753" h="20443" extrusionOk="0">
                <a:moveTo>
                  <a:pt x="0" y="0"/>
                </a:moveTo>
                <a:lnTo>
                  <a:pt x="0" y="20443"/>
                </a:lnTo>
                <a:lnTo>
                  <a:pt x="22895" y="20443"/>
                </a:lnTo>
                <a:lnTo>
                  <a:pt x="30752" y="10221"/>
                </a:lnTo>
                <a:lnTo>
                  <a:pt x="22895" y="0"/>
                </a:lnTo>
                <a:close/>
              </a:path>
            </a:pathLst>
          </a:custGeom>
          <a:solidFill>
            <a:srgbClr val="765E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Google Shape;157;p17">
            <a:extLst>
              <a:ext uri="{FF2B5EF4-FFF2-40B4-BE49-F238E27FC236}">
                <a16:creationId xmlns:a16="http://schemas.microsoft.com/office/drawing/2014/main" id="{96A29A3A-39D4-6C5B-E44F-0FAB0799840A}"/>
              </a:ext>
            </a:extLst>
          </p:cNvPr>
          <p:cNvSpPr txBox="1"/>
          <p:nvPr/>
        </p:nvSpPr>
        <p:spPr>
          <a:xfrm>
            <a:off x="1643744" y="1905095"/>
            <a:ext cx="5573484" cy="679848"/>
          </a:xfrm>
          <a:prstGeom prst="frame">
            <a:avLst/>
          </a:prstGeom>
          <a:solidFill>
            <a:srgbClr val="DDDD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1600"/>
              </a:spcAft>
              <a:buClr>
                <a:srgbClr val="000000"/>
              </a:buClr>
              <a:buFont typeface="Arial"/>
              <a:buNone/>
            </a:pPr>
            <a:r>
              <a:rPr lang="en" sz="2000" kern="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Upgrade to TallyPrime 5.0 release</a:t>
            </a:r>
            <a:endParaRPr sz="2000" kern="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44;p17">
            <a:extLst>
              <a:ext uri="{FF2B5EF4-FFF2-40B4-BE49-F238E27FC236}">
                <a16:creationId xmlns:a16="http://schemas.microsoft.com/office/drawing/2014/main" id="{61C6E560-67F3-754D-1564-7C5B8F7415C5}"/>
              </a:ext>
            </a:extLst>
          </p:cNvPr>
          <p:cNvSpPr/>
          <p:nvPr/>
        </p:nvSpPr>
        <p:spPr>
          <a:xfrm>
            <a:off x="550106" y="2857088"/>
            <a:ext cx="789593" cy="679849"/>
          </a:xfrm>
          <a:custGeom>
            <a:avLst/>
            <a:gdLst/>
            <a:ahLst/>
            <a:cxnLst/>
            <a:rect l="l" t="t" r="r" b="b"/>
            <a:pathLst>
              <a:path w="30753" h="20443" extrusionOk="0">
                <a:moveTo>
                  <a:pt x="0" y="0"/>
                </a:moveTo>
                <a:lnTo>
                  <a:pt x="0" y="20443"/>
                </a:lnTo>
                <a:lnTo>
                  <a:pt x="22895" y="20443"/>
                </a:lnTo>
                <a:lnTo>
                  <a:pt x="30752" y="10221"/>
                </a:lnTo>
                <a:lnTo>
                  <a:pt x="22895" y="0"/>
                </a:lnTo>
                <a:close/>
              </a:path>
            </a:pathLst>
          </a:custGeom>
          <a:solidFill>
            <a:srgbClr val="765E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0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2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" name="Google Shape;157;p17">
            <a:extLst>
              <a:ext uri="{FF2B5EF4-FFF2-40B4-BE49-F238E27FC236}">
                <a16:creationId xmlns:a16="http://schemas.microsoft.com/office/drawing/2014/main" id="{4790FFCF-C76F-7D05-C1F4-0AD6539692DD}"/>
              </a:ext>
            </a:extLst>
          </p:cNvPr>
          <p:cNvSpPr txBox="1"/>
          <p:nvPr/>
        </p:nvSpPr>
        <p:spPr>
          <a:xfrm>
            <a:off x="1638679" y="2863038"/>
            <a:ext cx="5573484" cy="679848"/>
          </a:xfrm>
          <a:prstGeom prst="frame">
            <a:avLst/>
          </a:prstGeom>
          <a:solidFill>
            <a:srgbClr val="DDDD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1600"/>
              </a:spcAft>
              <a:buClr>
                <a:srgbClr val="000000"/>
              </a:buClr>
              <a:buFont typeface="Arial"/>
              <a:buNone/>
            </a:pPr>
            <a:r>
              <a:rPr lang="en-US" sz="2000" kern="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Download the language file from Tally website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BD53B2-A539-8CBE-7EA2-8D3949922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028" y="1743472"/>
            <a:ext cx="6052457" cy="45748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1053C0-1231-8A40-B45B-772B8B8A64DD}"/>
              </a:ext>
            </a:extLst>
          </p:cNvPr>
          <p:cNvSpPr txBox="1"/>
          <p:nvPr/>
        </p:nvSpPr>
        <p:spPr>
          <a:xfrm>
            <a:off x="7212162" y="2888533"/>
            <a:ext cx="58942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hlinkClick r:id="rId3"/>
              </a:rPr>
              <a:t>tallysolutions.com/download/support-files/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6457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0FACD-678A-10CE-9020-F604843E0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configuration – How to change the language?</a:t>
            </a:r>
            <a:endParaRPr lang="en-IN" dirty="0"/>
          </a:p>
        </p:txBody>
      </p:sp>
      <p:sp>
        <p:nvSpPr>
          <p:cNvPr id="4" name="Google Shape;144;p17">
            <a:extLst>
              <a:ext uri="{FF2B5EF4-FFF2-40B4-BE49-F238E27FC236}">
                <a16:creationId xmlns:a16="http://schemas.microsoft.com/office/drawing/2014/main" id="{88C67D2A-72B3-5FAE-B455-0B34DB0C3A13}"/>
              </a:ext>
            </a:extLst>
          </p:cNvPr>
          <p:cNvSpPr/>
          <p:nvPr/>
        </p:nvSpPr>
        <p:spPr>
          <a:xfrm>
            <a:off x="555171" y="1899145"/>
            <a:ext cx="789593" cy="679849"/>
          </a:xfrm>
          <a:custGeom>
            <a:avLst/>
            <a:gdLst/>
            <a:ahLst/>
            <a:cxnLst/>
            <a:rect l="l" t="t" r="r" b="b"/>
            <a:pathLst>
              <a:path w="30753" h="20443" extrusionOk="0">
                <a:moveTo>
                  <a:pt x="0" y="0"/>
                </a:moveTo>
                <a:lnTo>
                  <a:pt x="0" y="20443"/>
                </a:lnTo>
                <a:lnTo>
                  <a:pt x="22895" y="20443"/>
                </a:lnTo>
                <a:lnTo>
                  <a:pt x="30752" y="10221"/>
                </a:lnTo>
                <a:lnTo>
                  <a:pt x="22895" y="0"/>
                </a:lnTo>
                <a:close/>
              </a:path>
            </a:pathLst>
          </a:custGeom>
          <a:solidFill>
            <a:srgbClr val="765E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0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3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Google Shape;157;p17">
            <a:extLst>
              <a:ext uri="{FF2B5EF4-FFF2-40B4-BE49-F238E27FC236}">
                <a16:creationId xmlns:a16="http://schemas.microsoft.com/office/drawing/2014/main" id="{96A29A3A-39D4-6C5B-E44F-0FAB0799840A}"/>
              </a:ext>
            </a:extLst>
          </p:cNvPr>
          <p:cNvSpPr txBox="1"/>
          <p:nvPr/>
        </p:nvSpPr>
        <p:spPr>
          <a:xfrm>
            <a:off x="1643743" y="1905095"/>
            <a:ext cx="7772399" cy="679848"/>
          </a:xfrm>
          <a:prstGeom prst="frame">
            <a:avLst/>
          </a:prstGeom>
          <a:solidFill>
            <a:srgbClr val="DDDD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1600"/>
              </a:spcAft>
              <a:buClr>
                <a:srgbClr val="000000"/>
              </a:buClr>
              <a:buFont typeface="Arial"/>
              <a:buNone/>
            </a:pPr>
            <a:r>
              <a:rPr lang="en" sz="2000" kern="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Copy the downloaded file inside the </a:t>
            </a:r>
            <a:r>
              <a:rPr lang="en" sz="2000" b="1" kern="0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“LANG” </a:t>
            </a:r>
            <a:r>
              <a:rPr lang="en" sz="2000" kern="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folder of TallyPrime</a:t>
            </a:r>
            <a:endParaRPr sz="2000" kern="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44;p17">
            <a:extLst>
              <a:ext uri="{FF2B5EF4-FFF2-40B4-BE49-F238E27FC236}">
                <a16:creationId xmlns:a16="http://schemas.microsoft.com/office/drawing/2014/main" id="{61C6E560-67F3-754D-1564-7C5B8F7415C5}"/>
              </a:ext>
            </a:extLst>
          </p:cNvPr>
          <p:cNvSpPr/>
          <p:nvPr/>
        </p:nvSpPr>
        <p:spPr>
          <a:xfrm>
            <a:off x="550106" y="2857088"/>
            <a:ext cx="789593" cy="679849"/>
          </a:xfrm>
          <a:custGeom>
            <a:avLst/>
            <a:gdLst/>
            <a:ahLst/>
            <a:cxnLst/>
            <a:rect l="l" t="t" r="r" b="b"/>
            <a:pathLst>
              <a:path w="30753" h="20443" extrusionOk="0">
                <a:moveTo>
                  <a:pt x="0" y="0"/>
                </a:moveTo>
                <a:lnTo>
                  <a:pt x="0" y="20443"/>
                </a:lnTo>
                <a:lnTo>
                  <a:pt x="22895" y="20443"/>
                </a:lnTo>
                <a:lnTo>
                  <a:pt x="30752" y="10221"/>
                </a:lnTo>
                <a:lnTo>
                  <a:pt x="22895" y="0"/>
                </a:lnTo>
                <a:close/>
              </a:path>
            </a:pathLst>
          </a:custGeom>
          <a:solidFill>
            <a:srgbClr val="765E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4</a:t>
            </a: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" name="Google Shape;157;p17">
            <a:extLst>
              <a:ext uri="{FF2B5EF4-FFF2-40B4-BE49-F238E27FC236}">
                <a16:creationId xmlns:a16="http://schemas.microsoft.com/office/drawing/2014/main" id="{4790FFCF-C76F-7D05-C1F4-0AD6539692DD}"/>
              </a:ext>
            </a:extLst>
          </p:cNvPr>
          <p:cNvSpPr txBox="1"/>
          <p:nvPr/>
        </p:nvSpPr>
        <p:spPr>
          <a:xfrm>
            <a:off x="1638679" y="2863038"/>
            <a:ext cx="5573484" cy="679848"/>
          </a:xfrm>
          <a:prstGeom prst="frame">
            <a:avLst/>
          </a:prstGeom>
          <a:solidFill>
            <a:srgbClr val="DDDD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1600"/>
              </a:spcAft>
              <a:buClr>
                <a:srgbClr val="000000"/>
              </a:buClr>
              <a:buFont typeface="Arial"/>
              <a:buNone/>
            </a:pPr>
            <a:r>
              <a:rPr lang="en-US" sz="2000" kern="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Select the </a:t>
            </a:r>
            <a:r>
              <a:rPr lang="en-US" sz="2000" b="1" kern="0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“Display language” </a:t>
            </a:r>
            <a:r>
              <a:rPr lang="en-US" sz="2000" kern="0" dirty="0">
                <a:latin typeface="Roboto"/>
                <a:ea typeface="Roboto"/>
                <a:cs typeface="Roboto"/>
                <a:sym typeface="Roboto"/>
              </a:rPr>
              <a:t>in TallyPrime</a:t>
            </a:r>
            <a:r>
              <a:rPr lang="en-US" sz="2000" kern="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466035-2882-AF49-1FE2-E5F257221EB3}"/>
              </a:ext>
            </a:extLst>
          </p:cNvPr>
          <p:cNvSpPr txBox="1"/>
          <p:nvPr/>
        </p:nvSpPr>
        <p:spPr>
          <a:xfrm>
            <a:off x="1638679" y="3620926"/>
            <a:ext cx="86592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1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-apple-system"/>
              </a:rPr>
              <a:t>Gateway of Tally</a:t>
            </a:r>
            <a:r>
              <a:rPr lang="en-US" sz="2000" b="0" i="1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-apple-system"/>
              </a:rPr>
              <a:t> &gt; </a:t>
            </a:r>
            <a:r>
              <a:rPr lang="en-US" sz="2000" b="1" i="1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-apple-system"/>
              </a:rPr>
              <a:t>F1 </a:t>
            </a:r>
            <a:r>
              <a:rPr lang="en-US" sz="2000" b="0" i="1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-apple-system"/>
              </a:rPr>
              <a:t>(Help) &gt; </a:t>
            </a:r>
            <a:r>
              <a:rPr lang="en-US" sz="2000" b="1" i="1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-apple-system"/>
              </a:rPr>
              <a:t>Settings</a:t>
            </a:r>
            <a:r>
              <a:rPr lang="en-US" sz="2000" b="0" i="1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-apple-system"/>
              </a:rPr>
              <a:t> &gt; </a:t>
            </a:r>
            <a:r>
              <a:rPr lang="en-US" sz="2000" b="1" i="1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-apple-system"/>
              </a:rPr>
              <a:t>Language</a:t>
            </a:r>
            <a:r>
              <a:rPr lang="en-US" sz="2000" b="0" i="1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-apple-system"/>
              </a:rPr>
              <a:t> &gt; </a:t>
            </a:r>
            <a:r>
              <a:rPr lang="en-US" sz="2000" b="1" i="1" dirty="0" err="1">
                <a:solidFill>
                  <a:srgbClr val="002060"/>
                </a:solidFill>
                <a:effectLst/>
                <a:highlight>
                  <a:srgbClr val="FFFFFF"/>
                </a:highlight>
                <a:latin typeface="-apple-system"/>
              </a:rPr>
              <a:t>Ctrl+K</a:t>
            </a:r>
            <a:r>
              <a:rPr lang="en-US" sz="2000" b="0" i="1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-apple-system"/>
              </a:rPr>
              <a:t> (Display Language).</a:t>
            </a:r>
            <a:endParaRPr lang="en-IN" sz="2000" i="1" dirty="0">
              <a:solidFill>
                <a:srgbClr val="00206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C52746B-6B1B-E19C-B358-D0FDCE601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679" y="4115672"/>
            <a:ext cx="817245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39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0FACD-678A-10CE-9020-F604843E0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configuration – How to change the language?</a:t>
            </a:r>
            <a:endParaRPr lang="en-IN" dirty="0"/>
          </a:p>
        </p:txBody>
      </p:sp>
      <p:sp>
        <p:nvSpPr>
          <p:cNvPr id="4" name="Google Shape;144;p17">
            <a:extLst>
              <a:ext uri="{FF2B5EF4-FFF2-40B4-BE49-F238E27FC236}">
                <a16:creationId xmlns:a16="http://schemas.microsoft.com/office/drawing/2014/main" id="{88C67D2A-72B3-5FAE-B455-0B34DB0C3A13}"/>
              </a:ext>
            </a:extLst>
          </p:cNvPr>
          <p:cNvSpPr/>
          <p:nvPr/>
        </p:nvSpPr>
        <p:spPr>
          <a:xfrm>
            <a:off x="555171" y="1899145"/>
            <a:ext cx="789593" cy="679849"/>
          </a:xfrm>
          <a:custGeom>
            <a:avLst/>
            <a:gdLst/>
            <a:ahLst/>
            <a:cxnLst/>
            <a:rect l="l" t="t" r="r" b="b"/>
            <a:pathLst>
              <a:path w="30753" h="20443" extrusionOk="0">
                <a:moveTo>
                  <a:pt x="0" y="0"/>
                </a:moveTo>
                <a:lnTo>
                  <a:pt x="0" y="20443"/>
                </a:lnTo>
                <a:lnTo>
                  <a:pt x="22895" y="20443"/>
                </a:lnTo>
                <a:lnTo>
                  <a:pt x="30752" y="10221"/>
                </a:lnTo>
                <a:lnTo>
                  <a:pt x="22895" y="0"/>
                </a:lnTo>
                <a:close/>
              </a:path>
            </a:pathLst>
          </a:custGeom>
          <a:solidFill>
            <a:srgbClr val="765E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5</a:t>
            </a: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Google Shape;157;p17">
            <a:extLst>
              <a:ext uri="{FF2B5EF4-FFF2-40B4-BE49-F238E27FC236}">
                <a16:creationId xmlns:a16="http://schemas.microsoft.com/office/drawing/2014/main" id="{96A29A3A-39D4-6C5B-E44F-0FAB0799840A}"/>
              </a:ext>
            </a:extLst>
          </p:cNvPr>
          <p:cNvSpPr txBox="1"/>
          <p:nvPr/>
        </p:nvSpPr>
        <p:spPr>
          <a:xfrm>
            <a:off x="1643743" y="1905095"/>
            <a:ext cx="7772399" cy="679848"/>
          </a:xfrm>
          <a:prstGeom prst="frame">
            <a:avLst/>
          </a:prstGeom>
          <a:solidFill>
            <a:srgbClr val="DDDD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1600"/>
              </a:spcAft>
              <a:buClr>
                <a:srgbClr val="000000"/>
              </a:buClr>
              <a:buFont typeface="Arial"/>
              <a:buNone/>
            </a:pPr>
            <a:r>
              <a:rPr lang="en-US" sz="2000" kern="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You will be able to see the application display language changed</a:t>
            </a:r>
            <a:endParaRPr sz="2000" kern="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144;p17">
            <a:extLst>
              <a:ext uri="{FF2B5EF4-FFF2-40B4-BE49-F238E27FC236}">
                <a16:creationId xmlns:a16="http://schemas.microsoft.com/office/drawing/2014/main" id="{61C6E560-67F3-754D-1564-7C5B8F7415C5}"/>
              </a:ext>
            </a:extLst>
          </p:cNvPr>
          <p:cNvSpPr/>
          <p:nvPr/>
        </p:nvSpPr>
        <p:spPr>
          <a:xfrm>
            <a:off x="550106" y="2857088"/>
            <a:ext cx="789593" cy="679849"/>
          </a:xfrm>
          <a:custGeom>
            <a:avLst/>
            <a:gdLst/>
            <a:ahLst/>
            <a:cxnLst/>
            <a:rect l="l" t="t" r="r" b="b"/>
            <a:pathLst>
              <a:path w="30753" h="20443" extrusionOk="0">
                <a:moveTo>
                  <a:pt x="0" y="0"/>
                </a:moveTo>
                <a:lnTo>
                  <a:pt x="0" y="20443"/>
                </a:lnTo>
                <a:lnTo>
                  <a:pt x="22895" y="20443"/>
                </a:lnTo>
                <a:lnTo>
                  <a:pt x="30752" y="10221"/>
                </a:lnTo>
                <a:lnTo>
                  <a:pt x="22895" y="0"/>
                </a:lnTo>
                <a:close/>
              </a:path>
            </a:pathLst>
          </a:custGeom>
          <a:solidFill>
            <a:srgbClr val="765E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000" b="1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6</a:t>
            </a: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" name="Google Shape;157;p17">
            <a:extLst>
              <a:ext uri="{FF2B5EF4-FFF2-40B4-BE49-F238E27FC236}">
                <a16:creationId xmlns:a16="http://schemas.microsoft.com/office/drawing/2014/main" id="{4790FFCF-C76F-7D05-C1F4-0AD6539692DD}"/>
              </a:ext>
            </a:extLst>
          </p:cNvPr>
          <p:cNvSpPr txBox="1"/>
          <p:nvPr/>
        </p:nvSpPr>
        <p:spPr>
          <a:xfrm>
            <a:off x="1638679" y="2863038"/>
            <a:ext cx="8016950" cy="679848"/>
          </a:xfrm>
          <a:prstGeom prst="frame">
            <a:avLst/>
          </a:prstGeom>
          <a:solidFill>
            <a:srgbClr val="DDDD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1600"/>
              </a:spcAft>
              <a:buClr>
                <a:srgbClr val="000000"/>
              </a:buClr>
              <a:buFont typeface="Arial"/>
              <a:buNone/>
            </a:pPr>
            <a:r>
              <a:rPr lang="en-US" sz="2000" kern="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You can now print the invoice in respective display language as well</a:t>
            </a:r>
          </a:p>
        </p:txBody>
      </p:sp>
      <p:sp>
        <p:nvSpPr>
          <p:cNvPr id="9" name="Google Shape;144;p17">
            <a:extLst>
              <a:ext uri="{FF2B5EF4-FFF2-40B4-BE49-F238E27FC236}">
                <a16:creationId xmlns:a16="http://schemas.microsoft.com/office/drawing/2014/main" id="{0340A22A-FB15-C2A0-CFB4-D608668E873F}"/>
              </a:ext>
            </a:extLst>
          </p:cNvPr>
          <p:cNvSpPr/>
          <p:nvPr/>
        </p:nvSpPr>
        <p:spPr>
          <a:xfrm>
            <a:off x="550106" y="4005384"/>
            <a:ext cx="789593" cy="679849"/>
          </a:xfrm>
          <a:custGeom>
            <a:avLst/>
            <a:gdLst/>
            <a:ahLst/>
            <a:cxnLst/>
            <a:rect l="l" t="t" r="r" b="b"/>
            <a:pathLst>
              <a:path w="30753" h="20443" extrusionOk="0">
                <a:moveTo>
                  <a:pt x="0" y="0"/>
                </a:moveTo>
                <a:lnTo>
                  <a:pt x="0" y="20443"/>
                </a:lnTo>
                <a:lnTo>
                  <a:pt x="22895" y="20443"/>
                </a:lnTo>
                <a:lnTo>
                  <a:pt x="30752" y="10221"/>
                </a:lnTo>
                <a:lnTo>
                  <a:pt x="22895" y="0"/>
                </a:lnTo>
                <a:close/>
              </a:path>
            </a:pathLst>
          </a:custGeom>
          <a:solidFill>
            <a:srgbClr val="765E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7</a:t>
            </a: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57;p17">
            <a:extLst>
              <a:ext uri="{FF2B5EF4-FFF2-40B4-BE49-F238E27FC236}">
                <a16:creationId xmlns:a16="http://schemas.microsoft.com/office/drawing/2014/main" id="{E9A466C8-AE32-6F39-D88F-44B71ADE55E0}"/>
              </a:ext>
            </a:extLst>
          </p:cNvPr>
          <p:cNvSpPr txBox="1"/>
          <p:nvPr/>
        </p:nvSpPr>
        <p:spPr>
          <a:xfrm>
            <a:off x="1638679" y="3815031"/>
            <a:ext cx="9889292" cy="1060556"/>
          </a:xfrm>
          <a:prstGeom prst="frame">
            <a:avLst/>
          </a:prstGeom>
          <a:solidFill>
            <a:srgbClr val="DDDD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1600"/>
              </a:spcAft>
              <a:buClr>
                <a:srgbClr val="000000"/>
              </a:buClr>
              <a:buFont typeface="Arial"/>
              <a:buNone/>
            </a:pPr>
            <a:r>
              <a:rPr lang="en-US" sz="2000" kern="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Few branded names like TallyShop, TallyHelp, TallyPrime Silver/Gold, TDL names will still display in English.</a:t>
            </a:r>
          </a:p>
        </p:txBody>
      </p:sp>
      <p:sp>
        <p:nvSpPr>
          <p:cNvPr id="12" name="Google Shape;144;p17">
            <a:extLst>
              <a:ext uri="{FF2B5EF4-FFF2-40B4-BE49-F238E27FC236}">
                <a16:creationId xmlns:a16="http://schemas.microsoft.com/office/drawing/2014/main" id="{99B93D13-06C8-00E5-A9BE-6A840754512B}"/>
              </a:ext>
            </a:extLst>
          </p:cNvPr>
          <p:cNvSpPr/>
          <p:nvPr/>
        </p:nvSpPr>
        <p:spPr>
          <a:xfrm>
            <a:off x="550106" y="5338085"/>
            <a:ext cx="789593" cy="679849"/>
          </a:xfrm>
          <a:custGeom>
            <a:avLst/>
            <a:gdLst/>
            <a:ahLst/>
            <a:cxnLst/>
            <a:rect l="l" t="t" r="r" b="b"/>
            <a:pathLst>
              <a:path w="30753" h="20443" extrusionOk="0">
                <a:moveTo>
                  <a:pt x="0" y="0"/>
                </a:moveTo>
                <a:lnTo>
                  <a:pt x="0" y="20443"/>
                </a:lnTo>
                <a:lnTo>
                  <a:pt x="22895" y="20443"/>
                </a:lnTo>
                <a:lnTo>
                  <a:pt x="30752" y="10221"/>
                </a:lnTo>
                <a:lnTo>
                  <a:pt x="22895" y="0"/>
                </a:lnTo>
                <a:close/>
              </a:path>
            </a:pathLst>
          </a:custGeom>
          <a:solidFill>
            <a:srgbClr val="765E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8</a:t>
            </a: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57;p17">
            <a:extLst>
              <a:ext uri="{FF2B5EF4-FFF2-40B4-BE49-F238E27FC236}">
                <a16:creationId xmlns:a16="http://schemas.microsoft.com/office/drawing/2014/main" id="{DDE1AC9B-0C43-345F-C8AC-1E393CF08676}"/>
              </a:ext>
            </a:extLst>
          </p:cNvPr>
          <p:cNvSpPr txBox="1"/>
          <p:nvPr/>
        </p:nvSpPr>
        <p:spPr>
          <a:xfrm>
            <a:off x="1638679" y="5147732"/>
            <a:ext cx="9889292" cy="1060556"/>
          </a:xfrm>
          <a:prstGeom prst="frame">
            <a:avLst/>
          </a:prstGeom>
          <a:solidFill>
            <a:srgbClr val="DDDDFF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1600"/>
              </a:spcAft>
              <a:buClr>
                <a:srgbClr val="000000"/>
              </a:buClr>
              <a:buFont typeface="Arial"/>
              <a:buNone/>
            </a:pPr>
            <a:r>
              <a:rPr lang="en-US" sz="2000" kern="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Customer can change the data entry language so that he can create masters &amp; transcations in required languages.</a:t>
            </a:r>
          </a:p>
        </p:txBody>
      </p:sp>
    </p:spTree>
    <p:extLst>
      <p:ext uri="{BB962C8B-B14F-4D97-AF65-F5344CB8AC3E}">
        <p14:creationId xmlns:p14="http://schemas.microsoft.com/office/powerpoint/2010/main" val="159314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1" grpId="0" animBg="1"/>
      <p:bldP spid="12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0ADD2D3-4347-5538-CD5D-FB9FC5A8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664" y="2936758"/>
            <a:ext cx="8392672" cy="637715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Outstanding Management– </a:t>
            </a:r>
            <a:r>
              <a:rPr lang="en-US" dirty="0">
                <a:solidFill>
                  <a:schemeClr val="accent1"/>
                </a:solidFill>
              </a:rPr>
              <a:t>Sorting of Bills</a:t>
            </a:r>
          </a:p>
        </p:txBody>
      </p:sp>
    </p:spTree>
    <p:extLst>
      <p:ext uri="{BB962C8B-B14F-4D97-AF65-F5344CB8AC3E}">
        <p14:creationId xmlns:p14="http://schemas.microsoft.com/office/powerpoint/2010/main" val="400090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B56AB-A7F1-D3D7-CDD4-84CBE2D66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835" y="335072"/>
            <a:ext cx="8392672" cy="637715"/>
          </a:xfrm>
        </p:spPr>
        <p:txBody>
          <a:bodyPr/>
          <a:lstStyle/>
          <a:p>
            <a:r>
              <a:rPr lang="en-US" dirty="0"/>
              <a:t>Sorting of Bills</a:t>
            </a:r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993526F-D75F-0EB7-422A-42A9F35C0EBE}"/>
              </a:ext>
            </a:extLst>
          </p:cNvPr>
          <p:cNvCxnSpPr>
            <a:cxnSpLocks/>
          </p:cNvCxnSpPr>
          <p:nvPr/>
        </p:nvCxnSpPr>
        <p:spPr>
          <a:xfrm>
            <a:off x="6019800" y="1491343"/>
            <a:ext cx="0" cy="493122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B0D035C-9BCC-95A5-9228-83DB98599BF8}"/>
              </a:ext>
            </a:extLst>
          </p:cNvPr>
          <p:cNvSpPr/>
          <p:nvPr/>
        </p:nvSpPr>
        <p:spPr>
          <a:xfrm>
            <a:off x="1186543" y="1491343"/>
            <a:ext cx="3701143" cy="511628"/>
          </a:xfrm>
          <a:prstGeom prst="roundRect">
            <a:avLst/>
          </a:prstGeom>
          <a:solidFill>
            <a:srgbClr val="66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Existing Behavior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13A0718-F150-6206-AADC-81461C9CBAE2}"/>
              </a:ext>
            </a:extLst>
          </p:cNvPr>
          <p:cNvSpPr/>
          <p:nvPr/>
        </p:nvSpPr>
        <p:spPr>
          <a:xfrm>
            <a:off x="7151914" y="1491343"/>
            <a:ext cx="3701143" cy="51162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New Behavior</a:t>
            </a:r>
            <a:endParaRPr lang="en-IN" sz="2000" b="1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2E0174-2084-7865-B105-9495F527D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67" y="2521527"/>
            <a:ext cx="5234134" cy="2485656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0" name="Callout: Up Arrow 9">
            <a:extLst>
              <a:ext uri="{FF2B5EF4-FFF2-40B4-BE49-F238E27FC236}">
                <a16:creationId xmlns:a16="http://schemas.microsoft.com/office/drawing/2014/main" id="{F7A587B7-E812-1AA6-AD37-A0731D6C564C}"/>
              </a:ext>
            </a:extLst>
          </p:cNvPr>
          <p:cNvSpPr/>
          <p:nvPr/>
        </p:nvSpPr>
        <p:spPr>
          <a:xfrm>
            <a:off x="467567" y="5116287"/>
            <a:ext cx="5095031" cy="1132114"/>
          </a:xfrm>
          <a:prstGeom prst="upArrowCallo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Bills are sorted based on </a:t>
            </a:r>
            <a:r>
              <a:rPr lang="en-US" sz="2400" b="1" dirty="0">
                <a:solidFill>
                  <a:schemeClr val="tx1"/>
                </a:solidFill>
              </a:rPr>
              <a:t>Bill name</a:t>
            </a:r>
            <a:endParaRPr lang="en-IN" sz="2400" b="1" dirty="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3D2589C-46B9-EC85-39B1-BF30822AD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900" y="2405743"/>
            <a:ext cx="5282347" cy="2601440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13" name="Callout: Up Arrow 12">
            <a:extLst>
              <a:ext uri="{FF2B5EF4-FFF2-40B4-BE49-F238E27FC236}">
                <a16:creationId xmlns:a16="http://schemas.microsoft.com/office/drawing/2014/main" id="{B89EF9B2-4581-A8DF-B36E-AFE0FC7AFAA7}"/>
              </a:ext>
            </a:extLst>
          </p:cNvPr>
          <p:cNvSpPr/>
          <p:nvPr/>
        </p:nvSpPr>
        <p:spPr>
          <a:xfrm>
            <a:off x="6361315" y="5007183"/>
            <a:ext cx="5282339" cy="1633103"/>
          </a:xfrm>
          <a:prstGeom prst="upArrowCallo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Bills can be now sorted based on </a:t>
            </a:r>
            <a:r>
              <a:rPr lang="en-US" sz="2400" b="1" dirty="0">
                <a:solidFill>
                  <a:schemeClr val="tx1"/>
                </a:solidFill>
              </a:rPr>
              <a:t>Bill date, Bill name, Due Date, Balance, Bill reference name or final balance</a:t>
            </a:r>
            <a:endParaRPr lang="en-IN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74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Pentagon 4">
            <a:extLst>
              <a:ext uri="{FF2B5EF4-FFF2-40B4-BE49-F238E27FC236}">
                <a16:creationId xmlns:a16="http://schemas.microsoft.com/office/drawing/2014/main" id="{CA4E01A1-8B44-FC32-EED6-E9732596150F}"/>
              </a:ext>
            </a:extLst>
          </p:cNvPr>
          <p:cNvSpPr/>
          <p:nvPr/>
        </p:nvSpPr>
        <p:spPr>
          <a:xfrm>
            <a:off x="1458684" y="321233"/>
            <a:ext cx="6335486" cy="638176"/>
          </a:xfrm>
          <a:prstGeom prst="homePlat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How to configure sorting view in 5.0?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E7AADE-0C9F-B18F-B172-5D909109F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43" y="1527407"/>
            <a:ext cx="4619652" cy="3817833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2DBEC0A8-0484-204D-B5DA-E6356A42C571}"/>
              </a:ext>
            </a:extLst>
          </p:cNvPr>
          <p:cNvSpPr/>
          <p:nvPr/>
        </p:nvSpPr>
        <p:spPr>
          <a:xfrm>
            <a:off x="3254826" y="1021152"/>
            <a:ext cx="272142" cy="326572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66E94B2-92C7-C846-8DC8-A655EF6AF1EF}"/>
              </a:ext>
            </a:extLst>
          </p:cNvPr>
          <p:cNvSpPr/>
          <p:nvPr/>
        </p:nvSpPr>
        <p:spPr>
          <a:xfrm>
            <a:off x="5684397" y="1732717"/>
            <a:ext cx="533400" cy="3265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98F3E5-4233-AF85-0A2D-5F750E5C18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19" r="28435"/>
          <a:stretch/>
        </p:blipFill>
        <p:spPr>
          <a:xfrm>
            <a:off x="6515099" y="1421109"/>
            <a:ext cx="4816929" cy="1103385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158D4097-C32C-F69C-02A8-A8F3C5E20E8B}"/>
              </a:ext>
            </a:extLst>
          </p:cNvPr>
          <p:cNvSpPr/>
          <p:nvPr/>
        </p:nvSpPr>
        <p:spPr>
          <a:xfrm>
            <a:off x="8768443" y="2659622"/>
            <a:ext cx="272142" cy="326572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5F4B37-3F31-E739-3EE3-45391E4D6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797" y="3107172"/>
            <a:ext cx="5473459" cy="2452670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5" name="Double Brace 14">
            <a:extLst>
              <a:ext uri="{FF2B5EF4-FFF2-40B4-BE49-F238E27FC236}">
                <a16:creationId xmlns:a16="http://schemas.microsoft.com/office/drawing/2014/main" id="{6DB99268-368A-C16F-864B-41126156FFB8}"/>
              </a:ext>
            </a:extLst>
          </p:cNvPr>
          <p:cNvSpPr/>
          <p:nvPr/>
        </p:nvSpPr>
        <p:spPr>
          <a:xfrm>
            <a:off x="7252606" y="5814853"/>
            <a:ext cx="3415393" cy="466204"/>
          </a:xfrm>
          <a:prstGeom prst="bracePair">
            <a:avLst/>
          </a:prstGeom>
          <a:solidFill>
            <a:srgbClr val="99FF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Vouchers</a:t>
            </a:r>
            <a:endParaRPr lang="en-IN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71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2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311D0-EC34-8ACE-04B5-834FEC1DF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834" y="313301"/>
            <a:ext cx="8975165" cy="666413"/>
          </a:xfrm>
        </p:spPr>
        <p:txBody>
          <a:bodyPr/>
          <a:lstStyle/>
          <a:p>
            <a:r>
              <a:rPr lang="en-US" dirty="0"/>
              <a:t>Sorting of Bills – Enhancement objective</a:t>
            </a:r>
            <a:endParaRPr lang="en-IN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397A033-155B-4A86-6825-B848437736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6098162"/>
              </p:ext>
            </p:extLst>
          </p:nvPr>
        </p:nvGraphicFramePr>
        <p:xfrm>
          <a:off x="936171" y="1654629"/>
          <a:ext cx="9546772" cy="4539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831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D6E0906-6E6F-4ED6-8CA5-52A54D7833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BD6E0906-6E6F-4ED6-8CA5-52A54D7833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D54B5F5-D276-4A2F-8E36-2AAB23621F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DD54B5F5-D276-4A2F-8E36-2AAB23621F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C2C50F6-0BBC-4663-81F4-F9258623A4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">
                                            <p:graphicEl>
                                              <a:dgm id="{1C2C50F6-0BBC-4663-81F4-F9258623A4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345AB2E-7DCE-4488-BFC3-5B0DD1B853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">
                                            <p:graphicEl>
                                              <a:dgm id="{7345AB2E-7DCE-4488-BFC3-5B0DD1B853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D53ECD4-17EA-493C-AE8C-C382A8DD33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">
                                            <p:graphicEl>
                                              <a:dgm id="{7D53ECD4-17EA-493C-AE8C-C382A8DD33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94C2EA7-C477-4671-B408-C33F57E200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">
                                            <p:graphicEl>
                                              <a:dgm id="{594C2EA7-C477-4671-B408-C33F57E200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CF4FB31-56EE-4BCC-B068-F3BBDDBBDF92}" vid="{5A7C8AF2-6B12-493D-8B34-9DDD4E894E34}"/>
    </a:ext>
  </a:extLst>
</a:theme>
</file>

<file path=ppt/theme/theme2.xml><?xml version="1.0" encoding="utf-8"?>
<a:theme xmlns:a="http://schemas.openxmlformats.org/drawingml/2006/main" name="Default Theme">
  <a:themeElements>
    <a:clrScheme name="Introduction - S1">
      <a:dk1>
        <a:srgbClr val="747A94"/>
      </a:dk1>
      <a:lt1>
        <a:srgbClr val="FFFFFF"/>
      </a:lt1>
      <a:dk2>
        <a:srgbClr val="111340"/>
      </a:dk2>
      <a:lt2>
        <a:srgbClr val="FFFFFF"/>
      </a:lt2>
      <a:accent1>
        <a:srgbClr val="E73846"/>
      </a:accent1>
      <a:accent2>
        <a:srgbClr val="A8DADC"/>
      </a:accent2>
      <a:accent3>
        <a:srgbClr val="457B9D"/>
      </a:accent3>
      <a:accent4>
        <a:srgbClr val="1D3557"/>
      </a:accent4>
      <a:accent5>
        <a:srgbClr val="EDBA2B"/>
      </a:accent5>
      <a:accent6>
        <a:srgbClr val="C4C8CE"/>
      </a:accent6>
      <a:hlink>
        <a:srgbClr val="32A79F"/>
      </a:hlink>
      <a:folHlink>
        <a:srgbClr val="89E1DE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6FBFFF"/>
            </a:gs>
            <a:gs pos="98000">
              <a:srgbClr val="3C8BFF"/>
            </a:gs>
          </a:gsLst>
          <a:lin ang="54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3596</TotalTime>
  <Words>541</Words>
  <Application>Microsoft Office PowerPoint</Application>
  <PresentationFormat>Widescreen</PresentationFormat>
  <Paragraphs>79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31" baseType="lpstr">
      <vt:lpstr>-apple-system</vt:lpstr>
      <vt:lpstr>Arial</vt:lpstr>
      <vt:lpstr>Calibri</vt:lpstr>
      <vt:lpstr>Calibri Light</vt:lpstr>
      <vt:lpstr>Open Sans</vt:lpstr>
      <vt:lpstr>Open Sans Light</vt:lpstr>
      <vt:lpstr>Poppins</vt:lpstr>
      <vt:lpstr>Poppins Light</vt:lpstr>
      <vt:lpstr>Roboto</vt:lpstr>
      <vt:lpstr>Segoe UI Semibold</vt:lpstr>
      <vt:lpstr>Wingdings</vt:lpstr>
      <vt:lpstr>Theme1</vt:lpstr>
      <vt:lpstr>Default Theme</vt:lpstr>
      <vt:lpstr>Multilingual support – Arabic &amp; Bangla</vt:lpstr>
      <vt:lpstr>Enhancement – Supporting TallyPrime in Arabic &amp; Bangla languages</vt:lpstr>
      <vt:lpstr>Product configuration – How to change the language? </vt:lpstr>
      <vt:lpstr>Product configuration – How to change the language?</vt:lpstr>
      <vt:lpstr>Product configuration – How to change the language?</vt:lpstr>
      <vt:lpstr>Outstanding Management– Sorting of Bills</vt:lpstr>
      <vt:lpstr>Sorting of Bills</vt:lpstr>
      <vt:lpstr>PowerPoint Presentation</vt:lpstr>
      <vt:lpstr>Sorting of Bills – Enhancement objective</vt:lpstr>
      <vt:lpstr>PowerPoint Presentation</vt:lpstr>
      <vt:lpstr>Sorting of Bills - Points to note</vt:lpstr>
      <vt:lpstr>MIS reports – Stripe view</vt:lpstr>
      <vt:lpstr>What is Stripe View?</vt:lpstr>
      <vt:lpstr>Stripe View – How to configure?</vt:lpstr>
      <vt:lpstr>Stripe View – How to configure?</vt:lpstr>
      <vt:lpstr>Stripe view - Points to Note</vt:lpstr>
      <vt:lpstr>Stripe view – Points to Note</vt:lpstr>
      <vt:lpstr>Is Stripe view = Grid lines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Multilingual support – Arabic &amp; Bangla</dc:title>
  <dc:creator>Dhanalakshmi S</dc:creator>
  <cp:lastModifiedBy>User.pm17</cp:lastModifiedBy>
  <cp:revision>3</cp:revision>
  <dcterms:created xsi:type="dcterms:W3CDTF">2024-07-02T11:25:42Z</dcterms:created>
  <dcterms:modified xsi:type="dcterms:W3CDTF">2024-08-29T09:23:12Z</dcterms:modified>
</cp:coreProperties>
</file>