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14D_7BF80E1.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473" r:id="rId2"/>
    <p:sldId id="4430" r:id="rId3"/>
    <p:sldId id="4474" r:id="rId4"/>
    <p:sldId id="4413" r:id="rId5"/>
    <p:sldId id="839" r:id="rId6"/>
    <p:sldId id="4415" r:id="rId7"/>
    <p:sldId id="4420" r:id="rId8"/>
    <p:sldId id="4475" r:id="rId9"/>
    <p:sldId id="4424" r:id="rId10"/>
    <p:sldId id="848" r:id="rId11"/>
    <p:sldId id="4431" r:id="rId12"/>
    <p:sldId id="4429" r:id="rId13"/>
    <p:sldId id="4426" r:id="rId14"/>
    <p:sldId id="863" r:id="rId15"/>
    <p:sldId id="4422" r:id="rId16"/>
    <p:sldId id="4425" r:id="rId17"/>
    <p:sldId id="935"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0B2079-43CD-40AC-8D90-6850E4F6DE48}">
          <p14:sldIdLst/>
        </p14:section>
        <p14:section name="File GSTR-1 Screenshots" id="{7BD81DFB-A3C0-4D5D-B42D-11F2D97E6309}">
          <p14:sldIdLst/>
        </p14:section>
        <p14:section name="Filing Process" id="{71F5EAFE-DE05-4474-8530-B420A61B47C1}">
          <p14:sldIdLst/>
        </p14:section>
        <p14:section name="Recon Scenarios" id="{BB98FC37-9A8F-4718-9AD7-8743D8F35DEC}">
          <p14:sldIdLst/>
        </p14:section>
        <p14:section name="GSTR-3B enhancement" id="{57B12D65-8A0E-4852-8E47-6F3ED54A08FB}">
          <p14:sldIdLst/>
        </p14:section>
        <p14:section name="CRI Screnarios" id="{88BFFEAA-AF41-412F-B8D2-DFC4B29451D4}">
          <p14:sldIdLst/>
        </p14:section>
        <p14:section name="Possible Calls" id="{9E1FAA22-DF03-4FB4-B6D1-633009C99395}">
          <p14:sldIdLst/>
        </p14:section>
        <p14:section name="TDS 194Q" id="{9C7D7B91-1EA0-4B07-AB4B-D1DFA33E665A}">
          <p14:sldIdLst>
            <p14:sldId id="4473"/>
            <p14:sldId id="4430"/>
            <p14:sldId id="4474"/>
            <p14:sldId id="4413"/>
            <p14:sldId id="839"/>
            <p14:sldId id="4415"/>
            <p14:sldId id="4420"/>
            <p14:sldId id="4475"/>
            <p14:sldId id="4424"/>
            <p14:sldId id="848"/>
            <p14:sldId id="4431"/>
            <p14:sldId id="4429"/>
            <p14:sldId id="4426"/>
            <p14:sldId id="863"/>
            <p14:sldId id="4422"/>
            <p14:sldId id="4425"/>
            <p14:sldId id="935"/>
            <p14:sldId id="28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30674B-690B-1A52-1C3F-C6BD1D46F708}" name="Komala Devi V" initials="KDV" userId="S::komaladevi.v@tallysolutions.com::58ef6685-a201-4d24-bdd6-2970eb69fdd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rita K Shah" initials="BKS" lastIdx="1" clrIdx="0">
    <p:extLst>
      <p:ext uri="{19B8F6BF-5375-455C-9EA6-DF929625EA0E}">
        <p15:presenceInfo xmlns:p15="http://schemas.microsoft.com/office/powerpoint/2012/main" userId="S::brita.shah@tallysolutions.com::1dffc270-48e8-425c-afd4-a6d1b4d069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6" autoAdjust="0"/>
  </p:normalViewPr>
  <p:slideViewPr>
    <p:cSldViewPr snapToGrid="0">
      <p:cViewPr varScale="1">
        <p:scale>
          <a:sx n="61" d="100"/>
          <a:sy n="61"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6"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14D_7BF80E1.xml><?xml version="1.0" encoding="utf-8"?>
<p188:cmLst xmlns:a="http://schemas.openxmlformats.org/drawingml/2006/main" xmlns:r="http://schemas.openxmlformats.org/officeDocument/2006/relationships" xmlns:p188="http://schemas.microsoft.com/office/powerpoint/2018/8/main">
  <p188:cm id="{034F0339-8512-4678-A860-941984D1BED6}" authorId="{A330674B-690B-1A52-1C3F-C6BD1D46F708}" created="2024-06-28T13:47:30.388">
    <pc:sldMkLst xmlns:pc="http://schemas.microsoft.com/office/powerpoint/2013/main/command">
      <pc:docMk/>
      <pc:sldMk cId="129990881" sldId="4429"/>
    </pc:sldMkLst>
    <p188:txBody>
      <a:bodyPr/>
      <a:lstStyle/>
      <a:p>
        <a:r>
          <a:rPr lang="en-IN"/>
          <a:t>n</a:t>
        </a:r>
      </a:p>
    </p188:txBody>
    <p188:extLst>
      <p:ext xmlns:p="http://schemas.openxmlformats.org/presentationml/2006/main" uri="{57CB4572-C831-44C2-8A1C-0ADB6CCDFE69}">
        <p223:reactions xmlns:p223="http://schemas.microsoft.com/office/powerpoint/2022/03/main">
          <p223:rxn type="👍">
            <p223:instance time="2024-06-28T13:47:35.172" authorId="{A330674B-690B-1A52-1C3F-C6BD1D46F708}"/>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A472-F7F9-4678-A028-ABF5237C9E3D}"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US"/>
        </a:p>
      </dgm:t>
    </dgm:pt>
    <dgm:pt modelId="{10CF14EF-5C68-4DA4-9F48-26748AC18A77}">
      <dgm:prSet custT="1"/>
      <dgm:spPr>
        <a:solidFill>
          <a:schemeClr val="accent5">
            <a:lumMod val="75000"/>
          </a:schemeClr>
        </a:solidFill>
      </dgm:spPr>
      <dgm:t>
        <a:bodyPr/>
        <a:lstStyle/>
        <a:p>
          <a:r>
            <a:rPr lang="en-US" sz="2000" dirty="0">
              <a:latin typeface="Segoe UI Semilight" panose="020B0402040204020203" pitchFamily="34" charset="0"/>
              <a:cs typeface="Segoe UI Semilight" panose="020B0402040204020203" pitchFamily="34" charset="0"/>
            </a:rPr>
            <a:t>Current Behavior before Release 5.0  </a:t>
          </a:r>
        </a:p>
      </dgm:t>
    </dgm:pt>
    <dgm:pt modelId="{4A689715-49FB-4A51-ABB6-001C02048FC4}" type="parTrans" cxnId="{248CF375-8F28-4EB6-8222-E8989F94A2E9}">
      <dgm:prSet/>
      <dgm:spPr/>
      <dgm:t>
        <a:bodyPr/>
        <a:lstStyle/>
        <a:p>
          <a:endParaRPr lang="en-US"/>
        </a:p>
      </dgm:t>
    </dgm:pt>
    <dgm:pt modelId="{8CDC0641-7399-4551-8F77-3140BC718851}" type="sibTrans" cxnId="{248CF375-8F28-4EB6-8222-E8989F94A2E9}">
      <dgm:prSet/>
      <dgm:spPr/>
      <dgm:t>
        <a:bodyPr/>
        <a:lstStyle/>
        <a:p>
          <a:endParaRPr lang="en-US"/>
        </a:p>
      </dgm:t>
    </dgm:pt>
    <dgm:pt modelId="{80022D4D-E151-415A-BF02-D6519BC66C5E}">
      <dgm:prSet custT="1"/>
      <dgm:spPr>
        <a:solidFill>
          <a:schemeClr val="accent5">
            <a:lumMod val="75000"/>
          </a:schemeClr>
        </a:solidFill>
      </dgm:spPr>
      <dgm:t>
        <a:bodyPr/>
        <a:lstStyle/>
        <a:p>
          <a:r>
            <a:rPr lang="en-US" sz="2000" dirty="0">
              <a:latin typeface="Segoe UI Semilight" panose="020B0402040204020203" pitchFamily="34" charset="0"/>
              <a:cs typeface="Segoe UI Semilight" panose="020B0402040204020203" pitchFamily="34" charset="0"/>
            </a:rPr>
            <a:t>Product Changes &amp; Transaction Experience</a:t>
          </a:r>
        </a:p>
      </dgm:t>
    </dgm:pt>
    <dgm:pt modelId="{E69921F1-876E-4464-8946-25638CA7E4E2}" type="parTrans" cxnId="{503B6F0A-2850-4697-9CDD-1F32470E8D1E}">
      <dgm:prSet/>
      <dgm:spPr/>
      <dgm:t>
        <a:bodyPr/>
        <a:lstStyle/>
        <a:p>
          <a:endParaRPr lang="en-US"/>
        </a:p>
      </dgm:t>
    </dgm:pt>
    <dgm:pt modelId="{9EDCB405-BF34-4997-8EC4-6A80E9FCCB3A}" type="sibTrans" cxnId="{503B6F0A-2850-4697-9CDD-1F32470E8D1E}">
      <dgm:prSet/>
      <dgm:spPr/>
      <dgm:t>
        <a:bodyPr/>
        <a:lstStyle/>
        <a:p>
          <a:endParaRPr lang="en-US"/>
        </a:p>
      </dgm:t>
    </dgm:pt>
    <dgm:pt modelId="{1FB15A62-989E-4220-8FEC-064F576A84C5}">
      <dgm:prSet/>
      <dgm:spPr/>
      <dgm:t>
        <a:bodyPr/>
        <a:lstStyle/>
        <a:p>
          <a:r>
            <a:rPr lang="en-US" dirty="0">
              <a:latin typeface="Segoe UI Semilight" panose="020B0402040204020203" pitchFamily="34" charset="0"/>
              <a:cs typeface="Segoe UI Semilight" panose="020B0402040204020203" pitchFamily="34" charset="0"/>
            </a:rPr>
            <a:t>Masters </a:t>
          </a:r>
        </a:p>
      </dgm:t>
    </dgm:pt>
    <dgm:pt modelId="{85179E3A-E70C-44F3-B019-A0B243DE3A83}" type="parTrans" cxnId="{E153C41F-DBC2-4FD0-B5F3-D2F847DC9FCD}">
      <dgm:prSet/>
      <dgm:spPr/>
      <dgm:t>
        <a:bodyPr/>
        <a:lstStyle/>
        <a:p>
          <a:endParaRPr lang="en-US"/>
        </a:p>
      </dgm:t>
    </dgm:pt>
    <dgm:pt modelId="{3466436D-500A-4071-933C-F19FCD3BC086}" type="sibTrans" cxnId="{E153C41F-DBC2-4FD0-B5F3-D2F847DC9FCD}">
      <dgm:prSet/>
      <dgm:spPr/>
      <dgm:t>
        <a:bodyPr/>
        <a:lstStyle/>
        <a:p>
          <a:endParaRPr lang="en-US"/>
        </a:p>
      </dgm:t>
    </dgm:pt>
    <dgm:pt modelId="{DE0247EE-2F3E-4883-9514-F61DE5EC25BB}">
      <dgm:prSet/>
      <dgm:spPr/>
      <dgm:t>
        <a:bodyPr/>
        <a:lstStyle/>
        <a:p>
          <a:r>
            <a:rPr lang="en-US" dirty="0">
              <a:latin typeface="Segoe UI Semilight" panose="020B0402040204020203" pitchFamily="34" charset="0"/>
              <a:cs typeface="Segoe UI Semilight" panose="020B0402040204020203" pitchFamily="34" charset="0"/>
            </a:rPr>
            <a:t>Transactions - Purchase – Threshold Cycle – Below / Crossing / Above</a:t>
          </a:r>
        </a:p>
      </dgm:t>
    </dgm:pt>
    <dgm:pt modelId="{2951109E-4BB2-4559-B21A-42F578CF2E10}" type="parTrans" cxnId="{2ADA0911-51A8-4286-BFD5-3BC8311F04EE}">
      <dgm:prSet/>
      <dgm:spPr/>
      <dgm:t>
        <a:bodyPr/>
        <a:lstStyle/>
        <a:p>
          <a:endParaRPr lang="en-US"/>
        </a:p>
      </dgm:t>
    </dgm:pt>
    <dgm:pt modelId="{5530118D-7E0A-4459-8974-E66F5AD3D3D3}" type="sibTrans" cxnId="{2ADA0911-51A8-4286-BFD5-3BC8311F04EE}">
      <dgm:prSet/>
      <dgm:spPr/>
      <dgm:t>
        <a:bodyPr/>
        <a:lstStyle/>
        <a:p>
          <a:endParaRPr lang="en-US"/>
        </a:p>
      </dgm:t>
    </dgm:pt>
    <dgm:pt modelId="{E8A2B710-EBDC-47E5-8DE7-4692EB0A69A6}">
      <dgm:prSet/>
      <dgm:spPr/>
      <dgm:t>
        <a:bodyPr/>
        <a:lstStyle/>
        <a:p>
          <a:r>
            <a:rPr lang="en-US" dirty="0">
              <a:latin typeface="Segoe UI Semilight" panose="020B0402040204020203" pitchFamily="34" charset="0"/>
              <a:cs typeface="Segoe UI Semilight" panose="020B0402040204020203" pitchFamily="34" charset="0"/>
            </a:rPr>
            <a:t>Advance Payment (with &amp; without Stat Adjustment)</a:t>
          </a:r>
        </a:p>
      </dgm:t>
    </dgm:pt>
    <dgm:pt modelId="{E71114B9-65C8-4CEF-96E7-D99A4BE2EC4A}" type="parTrans" cxnId="{A600F392-864E-46B4-9FA5-001B9B444FF9}">
      <dgm:prSet/>
      <dgm:spPr/>
      <dgm:t>
        <a:bodyPr/>
        <a:lstStyle/>
        <a:p>
          <a:endParaRPr lang="en-US"/>
        </a:p>
      </dgm:t>
    </dgm:pt>
    <dgm:pt modelId="{B3328E6C-41B5-4761-B22E-5D0D63B2B358}" type="sibTrans" cxnId="{A600F392-864E-46B4-9FA5-001B9B444FF9}">
      <dgm:prSet/>
      <dgm:spPr/>
      <dgm:t>
        <a:bodyPr/>
        <a:lstStyle/>
        <a:p>
          <a:endParaRPr lang="en-US"/>
        </a:p>
      </dgm:t>
    </dgm:pt>
    <dgm:pt modelId="{2494C06A-E8D5-4801-AAF9-EF6416A9D63C}">
      <dgm:prSet/>
      <dgm:spPr/>
      <dgm:t>
        <a:bodyPr/>
        <a:lstStyle/>
        <a:p>
          <a:r>
            <a:rPr lang="en-US" dirty="0">
              <a:latin typeface="Segoe UI Semilight" panose="020B0402040204020203" pitchFamily="34" charset="0"/>
              <a:cs typeface="Segoe UI Semilight" panose="020B0402040204020203" pitchFamily="34" charset="0"/>
            </a:rPr>
            <a:t>Provisions / Exception – Deductee as Govt. / e-Commerce / 206C / NRIs</a:t>
          </a:r>
        </a:p>
      </dgm:t>
    </dgm:pt>
    <dgm:pt modelId="{65803365-843A-454A-9340-FCD90908F6F2}" type="parTrans" cxnId="{46DA68D0-15C3-414E-95E8-21F7470B917D}">
      <dgm:prSet/>
      <dgm:spPr/>
      <dgm:t>
        <a:bodyPr/>
        <a:lstStyle/>
        <a:p>
          <a:endParaRPr lang="en-US"/>
        </a:p>
      </dgm:t>
    </dgm:pt>
    <dgm:pt modelId="{01790459-9919-4FBC-A6A9-3956CB1BFDC7}" type="sibTrans" cxnId="{46DA68D0-15C3-414E-95E8-21F7470B917D}">
      <dgm:prSet/>
      <dgm:spPr/>
      <dgm:t>
        <a:bodyPr/>
        <a:lstStyle/>
        <a:p>
          <a:endParaRPr lang="en-US"/>
        </a:p>
      </dgm:t>
    </dgm:pt>
    <dgm:pt modelId="{3730EB59-28CD-4989-B467-355E9DAE233E}">
      <dgm:prSet/>
      <dgm:spPr/>
      <dgm:t>
        <a:bodyPr/>
        <a:lstStyle/>
        <a:p>
          <a:r>
            <a:rPr lang="en-US" dirty="0">
              <a:latin typeface="Segoe UI Semilight" panose="020B0402040204020203" pitchFamily="34" charset="0"/>
              <a:cs typeface="Segoe UI Semilight" panose="020B0402040204020203" pitchFamily="34" charset="0"/>
            </a:rPr>
            <a:t>Debit Notes (For internal understanding)</a:t>
          </a:r>
        </a:p>
      </dgm:t>
    </dgm:pt>
    <dgm:pt modelId="{EB7670C0-817D-4FA3-8638-31C58EAF981D}" type="parTrans" cxnId="{885A7EB6-7AA6-4310-B695-A8085F5914FC}">
      <dgm:prSet/>
      <dgm:spPr/>
      <dgm:t>
        <a:bodyPr/>
        <a:lstStyle/>
        <a:p>
          <a:endParaRPr lang="en-US"/>
        </a:p>
      </dgm:t>
    </dgm:pt>
    <dgm:pt modelId="{099C61CD-2E59-47B8-9F12-1B3D19B0439B}" type="sibTrans" cxnId="{885A7EB6-7AA6-4310-B695-A8085F5914FC}">
      <dgm:prSet/>
      <dgm:spPr/>
      <dgm:t>
        <a:bodyPr/>
        <a:lstStyle/>
        <a:p>
          <a:endParaRPr lang="en-US"/>
        </a:p>
      </dgm:t>
    </dgm:pt>
    <dgm:pt modelId="{0FCCF979-8741-427E-A84E-77688FB229DC}">
      <dgm:prSet custT="1"/>
      <dgm:spPr>
        <a:solidFill>
          <a:schemeClr val="accent5">
            <a:lumMod val="75000"/>
          </a:schemeClr>
        </a:solidFill>
      </dgm:spPr>
      <dgm:t>
        <a:bodyPr/>
        <a:lstStyle/>
        <a:p>
          <a:r>
            <a:rPr lang="en-US" sz="1800" b="0" dirty="0">
              <a:latin typeface="Segoe UI Semilight" panose="020B0402040204020203" pitchFamily="34" charset="0"/>
              <a:cs typeface="Segoe UI Semilight" panose="020B0402040204020203" pitchFamily="34" charset="0"/>
            </a:rPr>
            <a:t>Update Nature of Payment (Self Migration Tool)</a:t>
          </a:r>
        </a:p>
      </dgm:t>
    </dgm:pt>
    <dgm:pt modelId="{DEE99A49-3E21-49FC-961E-659B0BFD9919}" type="parTrans" cxnId="{FB494A9C-58A6-4C5F-8596-ACC276533569}">
      <dgm:prSet/>
      <dgm:spPr/>
      <dgm:t>
        <a:bodyPr/>
        <a:lstStyle/>
        <a:p>
          <a:endParaRPr lang="en-US"/>
        </a:p>
      </dgm:t>
    </dgm:pt>
    <dgm:pt modelId="{4FC429D2-F769-4477-B257-BF7F2259C86A}" type="sibTrans" cxnId="{FB494A9C-58A6-4C5F-8596-ACC276533569}">
      <dgm:prSet/>
      <dgm:spPr/>
      <dgm:t>
        <a:bodyPr/>
        <a:lstStyle/>
        <a:p>
          <a:endParaRPr lang="en-US"/>
        </a:p>
      </dgm:t>
    </dgm:pt>
    <dgm:pt modelId="{D624F24D-E7AC-4001-8E69-D5DBD2C41952}">
      <dgm:prSet/>
      <dgm:spPr/>
      <dgm:t>
        <a:bodyPr/>
        <a:lstStyle/>
        <a:p>
          <a:r>
            <a:rPr lang="en-US" dirty="0">
              <a:latin typeface="Segoe UI Semilight" panose="020B0402040204020203" pitchFamily="34" charset="0"/>
              <a:cs typeface="Segoe UI Semilight" panose="020B0402040204020203" pitchFamily="34" charset="0"/>
            </a:rPr>
            <a:t>Exception Report &amp; Update Nature of Payment</a:t>
          </a:r>
        </a:p>
      </dgm:t>
    </dgm:pt>
    <dgm:pt modelId="{4BF50E75-333A-40C0-9CC8-74689905CEDD}" type="parTrans" cxnId="{CC6FC627-6FC1-4103-A7DD-E501EADE87BD}">
      <dgm:prSet/>
      <dgm:spPr/>
      <dgm:t>
        <a:bodyPr/>
        <a:lstStyle/>
        <a:p>
          <a:endParaRPr lang="en-US"/>
        </a:p>
      </dgm:t>
    </dgm:pt>
    <dgm:pt modelId="{73E84317-C253-4956-839B-18B3F7DCCF34}" type="sibTrans" cxnId="{CC6FC627-6FC1-4103-A7DD-E501EADE87BD}">
      <dgm:prSet/>
      <dgm:spPr/>
      <dgm:t>
        <a:bodyPr/>
        <a:lstStyle/>
        <a:p>
          <a:endParaRPr lang="en-US"/>
        </a:p>
      </dgm:t>
    </dgm:pt>
    <dgm:pt modelId="{41D6E142-A028-411A-9BEB-D6C02EB91479}">
      <dgm:prSet custT="1"/>
      <dgm:spPr>
        <a:solidFill>
          <a:schemeClr val="accent5">
            <a:lumMod val="75000"/>
          </a:schemeClr>
        </a:solidFill>
      </dgm:spPr>
      <dgm:t>
        <a:bodyPr/>
        <a:lstStyle/>
        <a:p>
          <a:r>
            <a:rPr lang="en-US" sz="2000" dirty="0">
              <a:latin typeface="Segoe UI Semilight" panose="020B0402040204020203" pitchFamily="34" charset="0"/>
              <a:cs typeface="Segoe UI Semilight" panose="020B0402040204020203" pitchFamily="34" charset="0"/>
            </a:rPr>
            <a:t>TDS 194Q Introduction, Applicability &amp; Provisions</a:t>
          </a:r>
        </a:p>
      </dgm:t>
    </dgm:pt>
    <dgm:pt modelId="{52D46CB0-72BD-4A26-9551-491C3652EEC7}" type="parTrans" cxnId="{7A140D4A-F565-4DBA-8719-F63056562737}">
      <dgm:prSet/>
      <dgm:spPr/>
      <dgm:t>
        <a:bodyPr/>
        <a:lstStyle/>
        <a:p>
          <a:endParaRPr lang="en-IN"/>
        </a:p>
      </dgm:t>
    </dgm:pt>
    <dgm:pt modelId="{36A96EB5-93EA-49B6-BF71-3729BD624E0A}" type="sibTrans" cxnId="{7A140D4A-F565-4DBA-8719-F63056562737}">
      <dgm:prSet/>
      <dgm:spPr/>
      <dgm:t>
        <a:bodyPr/>
        <a:lstStyle/>
        <a:p>
          <a:endParaRPr lang="en-IN"/>
        </a:p>
      </dgm:t>
    </dgm:pt>
    <dgm:pt modelId="{B4D31265-4291-4322-8C5B-28AE72093BD0}" type="pres">
      <dgm:prSet presAssocID="{06C7A472-F7F9-4678-A028-ABF5237C9E3D}" presName="linear" presStyleCnt="0">
        <dgm:presLayoutVars>
          <dgm:dir/>
          <dgm:animLvl val="lvl"/>
          <dgm:resizeHandles val="exact"/>
        </dgm:presLayoutVars>
      </dgm:prSet>
      <dgm:spPr/>
      <dgm:t>
        <a:bodyPr/>
        <a:lstStyle/>
        <a:p>
          <a:endParaRPr lang="en-US"/>
        </a:p>
      </dgm:t>
    </dgm:pt>
    <dgm:pt modelId="{63596B27-6513-4166-A4E2-787391B2E75B}" type="pres">
      <dgm:prSet presAssocID="{41D6E142-A028-411A-9BEB-D6C02EB91479}" presName="parentLin" presStyleCnt="0"/>
      <dgm:spPr/>
    </dgm:pt>
    <dgm:pt modelId="{F95378B2-95D7-4D43-A049-6FA08EC747B1}" type="pres">
      <dgm:prSet presAssocID="{41D6E142-A028-411A-9BEB-D6C02EB91479}" presName="parentLeftMargin" presStyleLbl="node1" presStyleIdx="0" presStyleCnt="4"/>
      <dgm:spPr/>
      <dgm:t>
        <a:bodyPr/>
        <a:lstStyle/>
        <a:p>
          <a:endParaRPr lang="en-US"/>
        </a:p>
      </dgm:t>
    </dgm:pt>
    <dgm:pt modelId="{13D3EE56-687F-4ED1-A120-E94481C8D07E}" type="pres">
      <dgm:prSet presAssocID="{41D6E142-A028-411A-9BEB-D6C02EB91479}" presName="parentText" presStyleLbl="node1" presStyleIdx="0" presStyleCnt="4">
        <dgm:presLayoutVars>
          <dgm:chMax val="0"/>
          <dgm:bulletEnabled val="1"/>
        </dgm:presLayoutVars>
      </dgm:prSet>
      <dgm:spPr/>
      <dgm:t>
        <a:bodyPr/>
        <a:lstStyle/>
        <a:p>
          <a:endParaRPr lang="en-US"/>
        </a:p>
      </dgm:t>
    </dgm:pt>
    <dgm:pt modelId="{4BEFA536-E93D-431A-A709-C077A73E06EB}" type="pres">
      <dgm:prSet presAssocID="{41D6E142-A028-411A-9BEB-D6C02EB91479}" presName="negativeSpace" presStyleCnt="0"/>
      <dgm:spPr/>
    </dgm:pt>
    <dgm:pt modelId="{005A7D0B-CF2F-44F7-A6D6-DE64660D97C6}" type="pres">
      <dgm:prSet presAssocID="{41D6E142-A028-411A-9BEB-D6C02EB91479}" presName="childText" presStyleLbl="conFgAcc1" presStyleIdx="0" presStyleCnt="4">
        <dgm:presLayoutVars>
          <dgm:bulletEnabled val="1"/>
        </dgm:presLayoutVars>
      </dgm:prSet>
      <dgm:spPr/>
    </dgm:pt>
    <dgm:pt modelId="{46302B24-1078-4721-935A-A69855C4FB2D}" type="pres">
      <dgm:prSet presAssocID="{36A96EB5-93EA-49B6-BF71-3729BD624E0A}" presName="spaceBetweenRectangles" presStyleCnt="0"/>
      <dgm:spPr/>
    </dgm:pt>
    <dgm:pt modelId="{10C6353F-0456-45D3-8646-BE48E2225C89}" type="pres">
      <dgm:prSet presAssocID="{10CF14EF-5C68-4DA4-9F48-26748AC18A77}" presName="parentLin" presStyleCnt="0"/>
      <dgm:spPr/>
    </dgm:pt>
    <dgm:pt modelId="{AA989BD4-0D10-4ED5-A6AC-1E2F2D118AAA}" type="pres">
      <dgm:prSet presAssocID="{10CF14EF-5C68-4DA4-9F48-26748AC18A77}" presName="parentLeftMargin" presStyleLbl="node1" presStyleIdx="0" presStyleCnt="4"/>
      <dgm:spPr/>
      <dgm:t>
        <a:bodyPr/>
        <a:lstStyle/>
        <a:p>
          <a:endParaRPr lang="en-US"/>
        </a:p>
      </dgm:t>
    </dgm:pt>
    <dgm:pt modelId="{37E36065-766D-40BD-9D1D-8535CC87E0E1}" type="pres">
      <dgm:prSet presAssocID="{10CF14EF-5C68-4DA4-9F48-26748AC18A77}" presName="parentText" presStyleLbl="node1" presStyleIdx="1" presStyleCnt="4">
        <dgm:presLayoutVars>
          <dgm:chMax val="0"/>
          <dgm:bulletEnabled val="1"/>
        </dgm:presLayoutVars>
      </dgm:prSet>
      <dgm:spPr/>
      <dgm:t>
        <a:bodyPr/>
        <a:lstStyle/>
        <a:p>
          <a:endParaRPr lang="en-US"/>
        </a:p>
      </dgm:t>
    </dgm:pt>
    <dgm:pt modelId="{0C213B17-F8C3-42A2-BE2F-0A73D9C1C8CC}" type="pres">
      <dgm:prSet presAssocID="{10CF14EF-5C68-4DA4-9F48-26748AC18A77}" presName="negativeSpace" presStyleCnt="0"/>
      <dgm:spPr/>
    </dgm:pt>
    <dgm:pt modelId="{3F8B0641-1E3E-4528-B907-4BBF28A1C944}" type="pres">
      <dgm:prSet presAssocID="{10CF14EF-5C68-4DA4-9F48-26748AC18A77}" presName="childText" presStyleLbl="conFgAcc1" presStyleIdx="1" presStyleCnt="4">
        <dgm:presLayoutVars>
          <dgm:bulletEnabled val="1"/>
        </dgm:presLayoutVars>
      </dgm:prSet>
      <dgm:spPr/>
    </dgm:pt>
    <dgm:pt modelId="{DCD3F5D6-464E-4288-9CB0-BE534CAC71E4}" type="pres">
      <dgm:prSet presAssocID="{8CDC0641-7399-4551-8F77-3140BC718851}" presName="spaceBetweenRectangles" presStyleCnt="0"/>
      <dgm:spPr/>
    </dgm:pt>
    <dgm:pt modelId="{6D1A3E4B-4F49-4637-B7FA-504719532C0A}" type="pres">
      <dgm:prSet presAssocID="{80022D4D-E151-415A-BF02-D6519BC66C5E}" presName="parentLin" presStyleCnt="0"/>
      <dgm:spPr/>
    </dgm:pt>
    <dgm:pt modelId="{D6249BEB-A1CD-4C0C-9D30-C77662EAA01A}" type="pres">
      <dgm:prSet presAssocID="{80022D4D-E151-415A-BF02-D6519BC66C5E}" presName="parentLeftMargin" presStyleLbl="node1" presStyleIdx="1" presStyleCnt="4"/>
      <dgm:spPr/>
      <dgm:t>
        <a:bodyPr/>
        <a:lstStyle/>
        <a:p>
          <a:endParaRPr lang="en-US"/>
        </a:p>
      </dgm:t>
    </dgm:pt>
    <dgm:pt modelId="{1E890FAA-1261-40FB-BE44-8DAD301C36E1}" type="pres">
      <dgm:prSet presAssocID="{80022D4D-E151-415A-BF02-D6519BC66C5E}" presName="parentText" presStyleLbl="node1" presStyleIdx="2" presStyleCnt="4">
        <dgm:presLayoutVars>
          <dgm:chMax val="0"/>
          <dgm:bulletEnabled val="1"/>
        </dgm:presLayoutVars>
      </dgm:prSet>
      <dgm:spPr/>
      <dgm:t>
        <a:bodyPr/>
        <a:lstStyle/>
        <a:p>
          <a:endParaRPr lang="en-US"/>
        </a:p>
      </dgm:t>
    </dgm:pt>
    <dgm:pt modelId="{0AC02288-98A0-4756-80B4-09D91DB034B8}" type="pres">
      <dgm:prSet presAssocID="{80022D4D-E151-415A-BF02-D6519BC66C5E}" presName="negativeSpace" presStyleCnt="0"/>
      <dgm:spPr/>
    </dgm:pt>
    <dgm:pt modelId="{DB7D1BD2-BBA0-4783-9F5B-26DD19028E18}" type="pres">
      <dgm:prSet presAssocID="{80022D4D-E151-415A-BF02-D6519BC66C5E}" presName="childText" presStyleLbl="conFgAcc1" presStyleIdx="2" presStyleCnt="4">
        <dgm:presLayoutVars>
          <dgm:bulletEnabled val="1"/>
        </dgm:presLayoutVars>
      </dgm:prSet>
      <dgm:spPr/>
      <dgm:t>
        <a:bodyPr/>
        <a:lstStyle/>
        <a:p>
          <a:endParaRPr lang="en-US"/>
        </a:p>
      </dgm:t>
    </dgm:pt>
    <dgm:pt modelId="{1960959E-4AD6-4DB5-9695-16B7405E3883}" type="pres">
      <dgm:prSet presAssocID="{9EDCB405-BF34-4997-8EC4-6A80E9FCCB3A}" presName="spaceBetweenRectangles" presStyleCnt="0"/>
      <dgm:spPr/>
    </dgm:pt>
    <dgm:pt modelId="{DA1978E8-5071-4E7B-9F67-0D0D20BE4789}" type="pres">
      <dgm:prSet presAssocID="{0FCCF979-8741-427E-A84E-77688FB229DC}" presName="parentLin" presStyleCnt="0"/>
      <dgm:spPr/>
    </dgm:pt>
    <dgm:pt modelId="{8C9B624B-1F54-405C-A5F3-FEE69A3403A9}" type="pres">
      <dgm:prSet presAssocID="{0FCCF979-8741-427E-A84E-77688FB229DC}" presName="parentLeftMargin" presStyleLbl="node1" presStyleIdx="2" presStyleCnt="4"/>
      <dgm:spPr/>
      <dgm:t>
        <a:bodyPr/>
        <a:lstStyle/>
        <a:p>
          <a:endParaRPr lang="en-US"/>
        </a:p>
      </dgm:t>
    </dgm:pt>
    <dgm:pt modelId="{0313841A-3626-4D64-80FB-27A8281C9388}" type="pres">
      <dgm:prSet presAssocID="{0FCCF979-8741-427E-A84E-77688FB229DC}" presName="parentText" presStyleLbl="node1" presStyleIdx="3" presStyleCnt="4">
        <dgm:presLayoutVars>
          <dgm:chMax val="0"/>
          <dgm:bulletEnabled val="1"/>
        </dgm:presLayoutVars>
      </dgm:prSet>
      <dgm:spPr/>
      <dgm:t>
        <a:bodyPr/>
        <a:lstStyle/>
        <a:p>
          <a:endParaRPr lang="en-US"/>
        </a:p>
      </dgm:t>
    </dgm:pt>
    <dgm:pt modelId="{552FCB65-7267-4138-B219-4CE3B5CD7D49}" type="pres">
      <dgm:prSet presAssocID="{0FCCF979-8741-427E-A84E-77688FB229DC}" presName="negativeSpace" presStyleCnt="0"/>
      <dgm:spPr/>
    </dgm:pt>
    <dgm:pt modelId="{7CB8CACA-9469-446C-8AB4-CAB451BF3F08}" type="pres">
      <dgm:prSet presAssocID="{0FCCF979-8741-427E-A84E-77688FB229DC}" presName="childText" presStyleLbl="conFgAcc1" presStyleIdx="3" presStyleCnt="4">
        <dgm:presLayoutVars>
          <dgm:bulletEnabled val="1"/>
        </dgm:presLayoutVars>
      </dgm:prSet>
      <dgm:spPr/>
      <dgm:t>
        <a:bodyPr/>
        <a:lstStyle/>
        <a:p>
          <a:endParaRPr lang="en-US"/>
        </a:p>
      </dgm:t>
    </dgm:pt>
  </dgm:ptLst>
  <dgm:cxnLst>
    <dgm:cxn modelId="{3D057A50-4551-44E3-B481-9B59CFA75EFB}" type="presOf" srcId="{0FCCF979-8741-427E-A84E-77688FB229DC}" destId="{0313841A-3626-4D64-80FB-27A8281C9388}" srcOrd="1" destOrd="0" presId="urn:microsoft.com/office/officeart/2005/8/layout/list1"/>
    <dgm:cxn modelId="{DA7A8708-475A-43EB-8232-80DA2B146D4C}" type="presOf" srcId="{E8A2B710-EBDC-47E5-8DE7-4692EB0A69A6}" destId="{DB7D1BD2-BBA0-4783-9F5B-26DD19028E18}" srcOrd="0" destOrd="2" presId="urn:microsoft.com/office/officeart/2005/8/layout/list1"/>
    <dgm:cxn modelId="{FB494A9C-58A6-4C5F-8596-ACC276533569}" srcId="{06C7A472-F7F9-4678-A028-ABF5237C9E3D}" destId="{0FCCF979-8741-427E-A84E-77688FB229DC}" srcOrd="3" destOrd="0" parTransId="{DEE99A49-3E21-49FC-961E-659B0BFD9919}" sibTransId="{4FC429D2-F769-4477-B257-BF7F2259C86A}"/>
    <dgm:cxn modelId="{248CF375-8F28-4EB6-8222-E8989F94A2E9}" srcId="{06C7A472-F7F9-4678-A028-ABF5237C9E3D}" destId="{10CF14EF-5C68-4DA4-9F48-26748AC18A77}" srcOrd="1" destOrd="0" parTransId="{4A689715-49FB-4A51-ABB6-001C02048FC4}" sibTransId="{8CDC0641-7399-4551-8F77-3140BC718851}"/>
    <dgm:cxn modelId="{DA8FB8B7-B254-4A04-B4AF-F8D5CE4B7517}" type="presOf" srcId="{10CF14EF-5C68-4DA4-9F48-26748AC18A77}" destId="{37E36065-766D-40BD-9D1D-8535CC87E0E1}" srcOrd="1" destOrd="0" presId="urn:microsoft.com/office/officeart/2005/8/layout/list1"/>
    <dgm:cxn modelId="{2ADA0911-51A8-4286-BFD5-3BC8311F04EE}" srcId="{80022D4D-E151-415A-BF02-D6519BC66C5E}" destId="{DE0247EE-2F3E-4883-9514-F61DE5EC25BB}" srcOrd="1" destOrd="0" parTransId="{2951109E-4BB2-4559-B21A-42F578CF2E10}" sibTransId="{5530118D-7E0A-4459-8974-E66F5AD3D3D3}"/>
    <dgm:cxn modelId="{503B6F0A-2850-4697-9CDD-1F32470E8D1E}" srcId="{06C7A472-F7F9-4678-A028-ABF5237C9E3D}" destId="{80022D4D-E151-415A-BF02-D6519BC66C5E}" srcOrd="2" destOrd="0" parTransId="{E69921F1-876E-4464-8946-25638CA7E4E2}" sibTransId="{9EDCB405-BF34-4997-8EC4-6A80E9FCCB3A}"/>
    <dgm:cxn modelId="{46DA68D0-15C3-414E-95E8-21F7470B917D}" srcId="{80022D4D-E151-415A-BF02-D6519BC66C5E}" destId="{2494C06A-E8D5-4801-AAF9-EF6416A9D63C}" srcOrd="3" destOrd="0" parTransId="{65803365-843A-454A-9340-FCD90908F6F2}" sibTransId="{01790459-9919-4FBC-A6A9-3956CB1BFDC7}"/>
    <dgm:cxn modelId="{55DC3905-A6B2-4144-821B-01DEC0FF985B}" type="presOf" srcId="{3730EB59-28CD-4989-B467-355E9DAE233E}" destId="{DB7D1BD2-BBA0-4783-9F5B-26DD19028E18}" srcOrd="0" destOrd="4" presId="urn:microsoft.com/office/officeart/2005/8/layout/list1"/>
    <dgm:cxn modelId="{A0D2E1B6-73DE-4229-AFAE-A7F51F7C4141}" type="presOf" srcId="{41D6E142-A028-411A-9BEB-D6C02EB91479}" destId="{F95378B2-95D7-4D43-A049-6FA08EC747B1}" srcOrd="0" destOrd="0" presId="urn:microsoft.com/office/officeart/2005/8/layout/list1"/>
    <dgm:cxn modelId="{7A140D4A-F565-4DBA-8719-F63056562737}" srcId="{06C7A472-F7F9-4678-A028-ABF5237C9E3D}" destId="{41D6E142-A028-411A-9BEB-D6C02EB91479}" srcOrd="0" destOrd="0" parTransId="{52D46CB0-72BD-4A26-9551-491C3652EEC7}" sibTransId="{36A96EB5-93EA-49B6-BF71-3729BD624E0A}"/>
    <dgm:cxn modelId="{CF413905-4757-4117-9A8D-23A113220F07}" type="presOf" srcId="{1FB15A62-989E-4220-8FEC-064F576A84C5}" destId="{DB7D1BD2-BBA0-4783-9F5B-26DD19028E18}" srcOrd="0" destOrd="0" presId="urn:microsoft.com/office/officeart/2005/8/layout/list1"/>
    <dgm:cxn modelId="{E153C41F-DBC2-4FD0-B5F3-D2F847DC9FCD}" srcId="{80022D4D-E151-415A-BF02-D6519BC66C5E}" destId="{1FB15A62-989E-4220-8FEC-064F576A84C5}" srcOrd="0" destOrd="0" parTransId="{85179E3A-E70C-44F3-B019-A0B243DE3A83}" sibTransId="{3466436D-500A-4071-933C-F19FCD3BC086}"/>
    <dgm:cxn modelId="{FE599B66-1EDC-429A-B571-22478FF116B3}" type="presOf" srcId="{06C7A472-F7F9-4678-A028-ABF5237C9E3D}" destId="{B4D31265-4291-4322-8C5B-28AE72093BD0}" srcOrd="0" destOrd="0" presId="urn:microsoft.com/office/officeart/2005/8/layout/list1"/>
    <dgm:cxn modelId="{05BE3446-1A9F-4020-9767-4C21AB51EE86}" type="presOf" srcId="{DE0247EE-2F3E-4883-9514-F61DE5EC25BB}" destId="{DB7D1BD2-BBA0-4783-9F5B-26DD19028E18}" srcOrd="0" destOrd="1" presId="urn:microsoft.com/office/officeart/2005/8/layout/list1"/>
    <dgm:cxn modelId="{D1DCC74F-74C8-4F25-A382-6EDCE605F722}" type="presOf" srcId="{80022D4D-E151-415A-BF02-D6519BC66C5E}" destId="{D6249BEB-A1CD-4C0C-9D30-C77662EAA01A}" srcOrd="0" destOrd="0" presId="urn:microsoft.com/office/officeart/2005/8/layout/list1"/>
    <dgm:cxn modelId="{E11ECF12-8A42-401C-B2F9-170AE5923626}" type="presOf" srcId="{10CF14EF-5C68-4DA4-9F48-26748AC18A77}" destId="{AA989BD4-0D10-4ED5-A6AC-1E2F2D118AAA}" srcOrd="0" destOrd="0" presId="urn:microsoft.com/office/officeart/2005/8/layout/list1"/>
    <dgm:cxn modelId="{FD3FC313-729E-4D45-8C9C-FC25068DAE10}" type="presOf" srcId="{0FCCF979-8741-427E-A84E-77688FB229DC}" destId="{8C9B624B-1F54-405C-A5F3-FEE69A3403A9}" srcOrd="0" destOrd="0" presId="urn:microsoft.com/office/officeart/2005/8/layout/list1"/>
    <dgm:cxn modelId="{C1396CA0-7DE9-4A7F-A7C5-821452A5F19C}" type="presOf" srcId="{2494C06A-E8D5-4801-AAF9-EF6416A9D63C}" destId="{DB7D1BD2-BBA0-4783-9F5B-26DD19028E18}" srcOrd="0" destOrd="3" presId="urn:microsoft.com/office/officeart/2005/8/layout/list1"/>
    <dgm:cxn modelId="{FDA34A19-5695-4E82-88CE-00FDAC87FE20}" type="presOf" srcId="{80022D4D-E151-415A-BF02-D6519BC66C5E}" destId="{1E890FAA-1261-40FB-BE44-8DAD301C36E1}" srcOrd="1" destOrd="0" presId="urn:microsoft.com/office/officeart/2005/8/layout/list1"/>
    <dgm:cxn modelId="{885A7EB6-7AA6-4310-B695-A8085F5914FC}" srcId="{80022D4D-E151-415A-BF02-D6519BC66C5E}" destId="{3730EB59-28CD-4989-B467-355E9DAE233E}" srcOrd="4" destOrd="0" parTransId="{EB7670C0-817D-4FA3-8638-31C58EAF981D}" sibTransId="{099C61CD-2E59-47B8-9F12-1B3D19B0439B}"/>
    <dgm:cxn modelId="{CC6FC627-6FC1-4103-A7DD-E501EADE87BD}" srcId="{0FCCF979-8741-427E-A84E-77688FB229DC}" destId="{D624F24D-E7AC-4001-8E69-D5DBD2C41952}" srcOrd="0" destOrd="0" parTransId="{4BF50E75-333A-40C0-9CC8-74689905CEDD}" sibTransId="{73E84317-C253-4956-839B-18B3F7DCCF34}"/>
    <dgm:cxn modelId="{DDB5E850-317E-4557-88C9-E3B36D4C2059}" type="presOf" srcId="{41D6E142-A028-411A-9BEB-D6C02EB91479}" destId="{13D3EE56-687F-4ED1-A120-E94481C8D07E}" srcOrd="1" destOrd="0" presId="urn:microsoft.com/office/officeart/2005/8/layout/list1"/>
    <dgm:cxn modelId="{A600F392-864E-46B4-9FA5-001B9B444FF9}" srcId="{80022D4D-E151-415A-BF02-D6519BC66C5E}" destId="{E8A2B710-EBDC-47E5-8DE7-4692EB0A69A6}" srcOrd="2" destOrd="0" parTransId="{E71114B9-65C8-4CEF-96E7-D99A4BE2EC4A}" sibTransId="{B3328E6C-41B5-4761-B22E-5D0D63B2B358}"/>
    <dgm:cxn modelId="{8D49528E-E841-408A-84E9-AD4A967D611E}" type="presOf" srcId="{D624F24D-E7AC-4001-8E69-D5DBD2C41952}" destId="{7CB8CACA-9469-446C-8AB4-CAB451BF3F08}" srcOrd="0" destOrd="0" presId="urn:microsoft.com/office/officeart/2005/8/layout/list1"/>
    <dgm:cxn modelId="{A5DAC6B8-627A-4AE6-8FFD-A1E8417EEFA0}" type="presParOf" srcId="{B4D31265-4291-4322-8C5B-28AE72093BD0}" destId="{63596B27-6513-4166-A4E2-787391B2E75B}" srcOrd="0" destOrd="0" presId="urn:microsoft.com/office/officeart/2005/8/layout/list1"/>
    <dgm:cxn modelId="{114655BD-FD63-4352-ADB5-05F89730B16D}" type="presParOf" srcId="{63596B27-6513-4166-A4E2-787391B2E75B}" destId="{F95378B2-95D7-4D43-A049-6FA08EC747B1}" srcOrd="0" destOrd="0" presId="urn:microsoft.com/office/officeart/2005/8/layout/list1"/>
    <dgm:cxn modelId="{189AB4D0-FAF9-4FDE-B866-13AFFDC86B62}" type="presParOf" srcId="{63596B27-6513-4166-A4E2-787391B2E75B}" destId="{13D3EE56-687F-4ED1-A120-E94481C8D07E}" srcOrd="1" destOrd="0" presId="urn:microsoft.com/office/officeart/2005/8/layout/list1"/>
    <dgm:cxn modelId="{8FB82854-08CA-4E16-9559-18706DCC6999}" type="presParOf" srcId="{B4D31265-4291-4322-8C5B-28AE72093BD0}" destId="{4BEFA536-E93D-431A-A709-C077A73E06EB}" srcOrd="1" destOrd="0" presId="urn:microsoft.com/office/officeart/2005/8/layout/list1"/>
    <dgm:cxn modelId="{CE1363A6-F76C-4E09-93A5-8B8E197956B6}" type="presParOf" srcId="{B4D31265-4291-4322-8C5B-28AE72093BD0}" destId="{005A7D0B-CF2F-44F7-A6D6-DE64660D97C6}" srcOrd="2" destOrd="0" presId="urn:microsoft.com/office/officeart/2005/8/layout/list1"/>
    <dgm:cxn modelId="{5DAC2C50-F5E7-49D1-AE45-52E1BCA8EBD0}" type="presParOf" srcId="{B4D31265-4291-4322-8C5B-28AE72093BD0}" destId="{46302B24-1078-4721-935A-A69855C4FB2D}" srcOrd="3" destOrd="0" presId="urn:microsoft.com/office/officeart/2005/8/layout/list1"/>
    <dgm:cxn modelId="{6CC65EEB-F927-4DC0-9DB6-75B8CD2D932F}" type="presParOf" srcId="{B4D31265-4291-4322-8C5B-28AE72093BD0}" destId="{10C6353F-0456-45D3-8646-BE48E2225C89}" srcOrd="4" destOrd="0" presId="urn:microsoft.com/office/officeart/2005/8/layout/list1"/>
    <dgm:cxn modelId="{7A5C49AC-01F2-4204-98AA-C984CEE12583}" type="presParOf" srcId="{10C6353F-0456-45D3-8646-BE48E2225C89}" destId="{AA989BD4-0D10-4ED5-A6AC-1E2F2D118AAA}" srcOrd="0" destOrd="0" presId="urn:microsoft.com/office/officeart/2005/8/layout/list1"/>
    <dgm:cxn modelId="{E0B6D209-7161-4025-98A8-909C0B76012A}" type="presParOf" srcId="{10C6353F-0456-45D3-8646-BE48E2225C89}" destId="{37E36065-766D-40BD-9D1D-8535CC87E0E1}" srcOrd="1" destOrd="0" presId="urn:microsoft.com/office/officeart/2005/8/layout/list1"/>
    <dgm:cxn modelId="{DF0A9053-A493-422A-BFDD-564A23B60C7F}" type="presParOf" srcId="{B4D31265-4291-4322-8C5B-28AE72093BD0}" destId="{0C213B17-F8C3-42A2-BE2F-0A73D9C1C8CC}" srcOrd="5" destOrd="0" presId="urn:microsoft.com/office/officeart/2005/8/layout/list1"/>
    <dgm:cxn modelId="{77F9972A-2C13-441A-AC3C-E9F287460009}" type="presParOf" srcId="{B4D31265-4291-4322-8C5B-28AE72093BD0}" destId="{3F8B0641-1E3E-4528-B907-4BBF28A1C944}" srcOrd="6" destOrd="0" presId="urn:microsoft.com/office/officeart/2005/8/layout/list1"/>
    <dgm:cxn modelId="{F78E261D-922D-406A-86C5-62D50BDDE0BC}" type="presParOf" srcId="{B4D31265-4291-4322-8C5B-28AE72093BD0}" destId="{DCD3F5D6-464E-4288-9CB0-BE534CAC71E4}" srcOrd="7" destOrd="0" presId="urn:microsoft.com/office/officeart/2005/8/layout/list1"/>
    <dgm:cxn modelId="{F8B12D3E-A69E-42F5-94C6-7E92AB010AE2}" type="presParOf" srcId="{B4D31265-4291-4322-8C5B-28AE72093BD0}" destId="{6D1A3E4B-4F49-4637-B7FA-504719532C0A}" srcOrd="8" destOrd="0" presId="urn:microsoft.com/office/officeart/2005/8/layout/list1"/>
    <dgm:cxn modelId="{86801599-7638-42D6-B2C2-FF735B48CA4E}" type="presParOf" srcId="{6D1A3E4B-4F49-4637-B7FA-504719532C0A}" destId="{D6249BEB-A1CD-4C0C-9D30-C77662EAA01A}" srcOrd="0" destOrd="0" presId="urn:microsoft.com/office/officeart/2005/8/layout/list1"/>
    <dgm:cxn modelId="{14358423-56FF-410A-9F40-CDFD6583AB8C}" type="presParOf" srcId="{6D1A3E4B-4F49-4637-B7FA-504719532C0A}" destId="{1E890FAA-1261-40FB-BE44-8DAD301C36E1}" srcOrd="1" destOrd="0" presId="urn:microsoft.com/office/officeart/2005/8/layout/list1"/>
    <dgm:cxn modelId="{AFA278BC-F6C7-49D2-9F84-ED6C59945EBE}" type="presParOf" srcId="{B4D31265-4291-4322-8C5B-28AE72093BD0}" destId="{0AC02288-98A0-4756-80B4-09D91DB034B8}" srcOrd="9" destOrd="0" presId="urn:microsoft.com/office/officeart/2005/8/layout/list1"/>
    <dgm:cxn modelId="{54E2978A-8BBC-41B9-A9D2-F17871E28726}" type="presParOf" srcId="{B4D31265-4291-4322-8C5B-28AE72093BD0}" destId="{DB7D1BD2-BBA0-4783-9F5B-26DD19028E18}" srcOrd="10" destOrd="0" presId="urn:microsoft.com/office/officeart/2005/8/layout/list1"/>
    <dgm:cxn modelId="{14CC2B30-696B-46D1-91DF-9261CC959831}" type="presParOf" srcId="{B4D31265-4291-4322-8C5B-28AE72093BD0}" destId="{1960959E-4AD6-4DB5-9695-16B7405E3883}" srcOrd="11" destOrd="0" presId="urn:microsoft.com/office/officeart/2005/8/layout/list1"/>
    <dgm:cxn modelId="{C415D4C0-816E-4C83-B36A-4C2A983CBAD7}" type="presParOf" srcId="{B4D31265-4291-4322-8C5B-28AE72093BD0}" destId="{DA1978E8-5071-4E7B-9F67-0D0D20BE4789}" srcOrd="12" destOrd="0" presId="urn:microsoft.com/office/officeart/2005/8/layout/list1"/>
    <dgm:cxn modelId="{D0C262E9-B112-47CF-8FB4-8D88DD91FF69}" type="presParOf" srcId="{DA1978E8-5071-4E7B-9F67-0D0D20BE4789}" destId="{8C9B624B-1F54-405C-A5F3-FEE69A3403A9}" srcOrd="0" destOrd="0" presId="urn:microsoft.com/office/officeart/2005/8/layout/list1"/>
    <dgm:cxn modelId="{E38B37A9-12BD-41AF-92FB-BDB36826D38F}" type="presParOf" srcId="{DA1978E8-5071-4E7B-9F67-0D0D20BE4789}" destId="{0313841A-3626-4D64-80FB-27A8281C9388}" srcOrd="1" destOrd="0" presId="urn:microsoft.com/office/officeart/2005/8/layout/list1"/>
    <dgm:cxn modelId="{A1FEAB3B-EBE8-4F20-B58E-56C2C4179891}" type="presParOf" srcId="{B4D31265-4291-4322-8C5B-28AE72093BD0}" destId="{552FCB65-7267-4138-B219-4CE3B5CD7D49}" srcOrd="13" destOrd="0" presId="urn:microsoft.com/office/officeart/2005/8/layout/list1"/>
    <dgm:cxn modelId="{5B2D8D2D-FC89-4B7C-AB6D-7BE2EF79B187}" type="presParOf" srcId="{B4D31265-4291-4322-8C5B-28AE72093BD0}" destId="{7CB8CACA-9469-446C-8AB4-CAB451BF3F08}" srcOrd="14" destOrd="0" presId="urn:microsoft.com/office/officeart/2005/8/layout/list1"/>
  </dgm:cxnLst>
  <dgm:bg>
    <a:solidFill>
      <a:schemeClr val="accent1">
        <a:lumMod val="60000"/>
        <a:lumOff val="4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87353-1B2F-4C40-8AB2-C56847FCB4C8}" type="doc">
      <dgm:prSet loTypeId="urn:microsoft.com/office/officeart/2005/8/layout/chevronAccent+Icon" loCatId="process" qsTypeId="urn:microsoft.com/office/officeart/2005/8/quickstyle/simple1" qsCatId="simple" csTypeId="urn:microsoft.com/office/officeart/2005/8/colors/colorful5" csCatId="colorful" phldr="1"/>
      <dgm:spPr/>
    </dgm:pt>
    <dgm:pt modelId="{CA72CE36-7534-464A-8C29-3907E68FC77F}">
      <dgm:prSet phldrT="[Text]" custT="1"/>
      <dgm:spPr/>
      <dgm:t>
        <a:bodyPr/>
        <a:lstStyle/>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Below Provisions</a:t>
          </a:r>
        </a:p>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Exceeding Provisions</a:t>
          </a:r>
        </a:p>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Debit note for returns</a:t>
          </a:r>
          <a:endParaRPr lang="en-IN" sz="2000" dirty="0">
            <a:latin typeface="Segoe UI Semilight" panose="020B0402040204020203" pitchFamily="34" charset="0"/>
            <a:cs typeface="Segoe UI Semilight" panose="020B0402040204020203" pitchFamily="34" charset="0"/>
          </a:endParaRPr>
        </a:p>
      </dgm:t>
    </dgm:pt>
    <dgm:pt modelId="{D409B00A-6046-4F31-A714-DB6528EAF385}" type="parTrans" cxnId="{049451A0-F8F5-4F57-BB20-66F8BAD20B7F}">
      <dgm:prSet/>
      <dgm:spPr/>
      <dgm:t>
        <a:bodyPr/>
        <a:lstStyle/>
        <a:p>
          <a:endParaRPr lang="en-IN"/>
        </a:p>
      </dgm:t>
    </dgm:pt>
    <dgm:pt modelId="{464B1617-C633-43AA-82F5-27CC63CAEEB2}" type="sibTrans" cxnId="{049451A0-F8F5-4F57-BB20-66F8BAD20B7F}">
      <dgm:prSet/>
      <dgm:spPr/>
      <dgm:t>
        <a:bodyPr/>
        <a:lstStyle/>
        <a:p>
          <a:endParaRPr lang="en-IN"/>
        </a:p>
      </dgm:t>
    </dgm:pt>
    <dgm:pt modelId="{86C42635-4F15-437A-847C-B47C259867FB}">
      <dgm:prSet phldrT="[Text]" custT="1"/>
      <dgm:spPr/>
      <dgm:t>
        <a:bodyPr/>
        <a:lstStyle/>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Advance Payment – Below</a:t>
          </a:r>
        </a:p>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Advance Payment – Above with TDS is same voucher or separate Journal</a:t>
          </a:r>
        </a:p>
        <a:p>
          <a:pPr>
            <a:buFont typeface="Arial" panose="020B0604020202020204" pitchFamily="34" charset="0"/>
            <a:buChar char="•"/>
          </a:pPr>
          <a:r>
            <a:rPr lang="en-US" sz="20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Pass Purchase adjusting advance</a:t>
          </a:r>
          <a:endParaRPr lang="en-IN" sz="2000" dirty="0">
            <a:latin typeface="Segoe UI Semilight" panose="020B0402040204020203" pitchFamily="34" charset="0"/>
            <a:cs typeface="Segoe UI Semilight" panose="020B0402040204020203" pitchFamily="34" charset="0"/>
          </a:endParaRPr>
        </a:p>
      </dgm:t>
    </dgm:pt>
    <dgm:pt modelId="{33DD5A91-DF48-415D-A24B-D452A073D8AA}" type="parTrans" cxnId="{6EF22582-FB79-4D7C-B8E5-DACD1C989ABD}">
      <dgm:prSet/>
      <dgm:spPr/>
      <dgm:t>
        <a:bodyPr/>
        <a:lstStyle/>
        <a:p>
          <a:endParaRPr lang="en-IN"/>
        </a:p>
      </dgm:t>
    </dgm:pt>
    <dgm:pt modelId="{16274D44-D4DB-4C5A-8666-6205FCC66D65}" type="sibTrans" cxnId="{6EF22582-FB79-4D7C-B8E5-DACD1C989ABD}">
      <dgm:prSet/>
      <dgm:spPr/>
      <dgm:t>
        <a:bodyPr/>
        <a:lstStyle/>
        <a:p>
          <a:endParaRPr lang="en-IN"/>
        </a:p>
      </dgm:t>
    </dgm:pt>
    <dgm:pt modelId="{A4432FBD-9D21-4565-94AA-1A2EC8549E91}">
      <dgm:prSet phldrT="[Text]" custT="1"/>
      <dgm:spPr/>
      <dgm:t>
        <a:bodyPr/>
        <a:lstStyle/>
        <a:p>
          <a:pPr>
            <a:buAutoNum type="arabicPeriod"/>
          </a:pPr>
          <a:r>
            <a:rPr lang="en-US" sz="2000" dirty="0">
              <a:latin typeface="Segoe UI Semilight" panose="020B0402040204020203" pitchFamily="34" charset="0"/>
              <a:cs typeface="Segoe UI Semilight" panose="020B0402040204020203" pitchFamily="34" charset="0"/>
            </a:rPr>
            <a:t>Purchase Transactions Cycle</a:t>
          </a:r>
          <a:endParaRPr lang="en-IN" sz="2000" dirty="0">
            <a:latin typeface="Segoe UI Semilight" panose="020B0402040204020203" pitchFamily="34" charset="0"/>
            <a:cs typeface="Segoe UI Semilight" panose="020B0402040204020203" pitchFamily="34" charset="0"/>
          </a:endParaRPr>
        </a:p>
      </dgm:t>
    </dgm:pt>
    <dgm:pt modelId="{31662979-2CED-40AF-A87E-D07DA246CE75}" type="parTrans" cxnId="{9D56AB05-AED4-4ACE-B0F0-3F9C642E1A60}">
      <dgm:prSet/>
      <dgm:spPr/>
      <dgm:t>
        <a:bodyPr/>
        <a:lstStyle/>
        <a:p>
          <a:endParaRPr lang="en-IN"/>
        </a:p>
      </dgm:t>
    </dgm:pt>
    <dgm:pt modelId="{6729B4E6-B010-471A-A3FB-F223993F29BE}" type="sibTrans" cxnId="{9D56AB05-AED4-4ACE-B0F0-3F9C642E1A60}">
      <dgm:prSet/>
      <dgm:spPr/>
      <dgm:t>
        <a:bodyPr/>
        <a:lstStyle/>
        <a:p>
          <a:endParaRPr lang="en-IN"/>
        </a:p>
      </dgm:t>
    </dgm:pt>
    <dgm:pt modelId="{2C268BC3-143A-410C-83DB-853240525121}">
      <dgm:prSet phldrT="[Text]" custT="1"/>
      <dgm:spPr/>
      <dgm:t>
        <a:bodyPr/>
        <a:lstStyle/>
        <a:p>
          <a:pPr>
            <a:buAutoNum type="arabicPeriod"/>
          </a:pPr>
          <a:r>
            <a:rPr lang="en-US" sz="2000" dirty="0">
              <a:latin typeface="Segoe UI Semilight" panose="020B0402040204020203" pitchFamily="34" charset="0"/>
              <a:cs typeface="Segoe UI Semilight" panose="020B0402040204020203" pitchFamily="34" charset="0"/>
            </a:rPr>
            <a:t>Advance Payment Cycle</a:t>
          </a:r>
          <a:endParaRPr lang="en-IN" sz="2000" dirty="0">
            <a:latin typeface="Segoe UI Semilight" panose="020B0402040204020203" pitchFamily="34" charset="0"/>
            <a:cs typeface="Segoe UI Semilight" panose="020B0402040204020203" pitchFamily="34" charset="0"/>
          </a:endParaRPr>
        </a:p>
      </dgm:t>
    </dgm:pt>
    <dgm:pt modelId="{1A495647-F062-4D28-B4EA-6A629262C3B0}" type="parTrans" cxnId="{FB70B73B-3568-4193-8B7E-12AB2ED48ED2}">
      <dgm:prSet/>
      <dgm:spPr/>
      <dgm:t>
        <a:bodyPr/>
        <a:lstStyle/>
        <a:p>
          <a:endParaRPr lang="en-IN"/>
        </a:p>
      </dgm:t>
    </dgm:pt>
    <dgm:pt modelId="{92EF688A-EAFA-408A-AE96-89119BC58FA1}" type="sibTrans" cxnId="{FB70B73B-3568-4193-8B7E-12AB2ED48ED2}">
      <dgm:prSet/>
      <dgm:spPr/>
      <dgm:t>
        <a:bodyPr/>
        <a:lstStyle/>
        <a:p>
          <a:endParaRPr lang="en-IN"/>
        </a:p>
      </dgm:t>
    </dgm:pt>
    <dgm:pt modelId="{5F92BF30-74E6-4A87-A57B-F616C3BB3B46}" type="pres">
      <dgm:prSet presAssocID="{8FA87353-1B2F-4C40-8AB2-C56847FCB4C8}" presName="Name0" presStyleCnt="0">
        <dgm:presLayoutVars>
          <dgm:dir/>
          <dgm:resizeHandles val="exact"/>
        </dgm:presLayoutVars>
      </dgm:prSet>
      <dgm:spPr/>
    </dgm:pt>
    <dgm:pt modelId="{766EA62A-128F-42E4-BC1F-702F60AA80C4}" type="pres">
      <dgm:prSet presAssocID="{A4432FBD-9D21-4565-94AA-1A2EC8549E91}" presName="composite" presStyleCnt="0"/>
      <dgm:spPr/>
    </dgm:pt>
    <dgm:pt modelId="{0487BEAB-0545-4E1F-B603-FAA4C71494FD}" type="pres">
      <dgm:prSet presAssocID="{A4432FBD-9D21-4565-94AA-1A2EC8549E91}" presName="bgChev" presStyleLbl="node1" presStyleIdx="0" presStyleCnt="2"/>
      <dgm:spPr/>
    </dgm:pt>
    <dgm:pt modelId="{F36E68DB-D462-4643-8FF2-FABCC23844C3}" type="pres">
      <dgm:prSet presAssocID="{A4432FBD-9D21-4565-94AA-1A2EC8549E91}" presName="txNode" presStyleLbl="fgAcc1" presStyleIdx="0" presStyleCnt="2" custScaleY="140065">
        <dgm:presLayoutVars>
          <dgm:bulletEnabled val="1"/>
        </dgm:presLayoutVars>
      </dgm:prSet>
      <dgm:spPr/>
      <dgm:t>
        <a:bodyPr/>
        <a:lstStyle/>
        <a:p>
          <a:endParaRPr lang="en-US"/>
        </a:p>
      </dgm:t>
    </dgm:pt>
    <dgm:pt modelId="{2D5D6119-0415-42FC-8EC9-06A75CD3C721}" type="pres">
      <dgm:prSet presAssocID="{6729B4E6-B010-471A-A3FB-F223993F29BE}" presName="compositeSpace" presStyleCnt="0"/>
      <dgm:spPr/>
    </dgm:pt>
    <dgm:pt modelId="{4E6F1CE4-6935-42D5-B1BE-001FFCD7D6DD}" type="pres">
      <dgm:prSet presAssocID="{2C268BC3-143A-410C-83DB-853240525121}" presName="composite" presStyleCnt="0"/>
      <dgm:spPr/>
    </dgm:pt>
    <dgm:pt modelId="{4D55F652-95EA-4231-ABC4-D025EEF1A4B1}" type="pres">
      <dgm:prSet presAssocID="{2C268BC3-143A-410C-83DB-853240525121}" presName="bgChev" presStyleLbl="node1" presStyleIdx="1" presStyleCnt="2"/>
      <dgm:spPr/>
    </dgm:pt>
    <dgm:pt modelId="{BC03E7CA-1E33-4D43-87A4-8F0E0635C3AA}" type="pres">
      <dgm:prSet presAssocID="{2C268BC3-143A-410C-83DB-853240525121}" presName="txNode" presStyleLbl="fgAcc1" presStyleIdx="1" presStyleCnt="2" custScaleY="162757">
        <dgm:presLayoutVars>
          <dgm:bulletEnabled val="1"/>
        </dgm:presLayoutVars>
      </dgm:prSet>
      <dgm:spPr/>
      <dgm:t>
        <a:bodyPr/>
        <a:lstStyle/>
        <a:p>
          <a:endParaRPr lang="en-US"/>
        </a:p>
      </dgm:t>
    </dgm:pt>
  </dgm:ptLst>
  <dgm:cxnLst>
    <dgm:cxn modelId="{9D56AB05-AED4-4ACE-B0F0-3F9C642E1A60}" srcId="{8FA87353-1B2F-4C40-8AB2-C56847FCB4C8}" destId="{A4432FBD-9D21-4565-94AA-1A2EC8549E91}" srcOrd="0" destOrd="0" parTransId="{31662979-2CED-40AF-A87E-D07DA246CE75}" sibTransId="{6729B4E6-B010-471A-A3FB-F223993F29BE}"/>
    <dgm:cxn modelId="{FB70B73B-3568-4193-8B7E-12AB2ED48ED2}" srcId="{8FA87353-1B2F-4C40-8AB2-C56847FCB4C8}" destId="{2C268BC3-143A-410C-83DB-853240525121}" srcOrd="1" destOrd="0" parTransId="{1A495647-F062-4D28-B4EA-6A629262C3B0}" sibTransId="{92EF688A-EAFA-408A-AE96-89119BC58FA1}"/>
    <dgm:cxn modelId="{8EC85E93-D2EB-466D-A88D-339A0542EEFF}" type="presOf" srcId="{CA72CE36-7534-464A-8C29-3907E68FC77F}" destId="{F36E68DB-D462-4643-8FF2-FABCC23844C3}" srcOrd="0" destOrd="1" presId="urn:microsoft.com/office/officeart/2005/8/layout/chevronAccent+Icon"/>
    <dgm:cxn modelId="{589F8137-29B3-44F2-B6DE-D7F0D8DE28A5}" type="presOf" srcId="{86C42635-4F15-437A-847C-B47C259867FB}" destId="{BC03E7CA-1E33-4D43-87A4-8F0E0635C3AA}" srcOrd="0" destOrd="1" presId="urn:microsoft.com/office/officeart/2005/8/layout/chevronAccent+Icon"/>
    <dgm:cxn modelId="{AB473DCA-7F7F-4CF2-A41C-66966F44E357}" type="presOf" srcId="{8FA87353-1B2F-4C40-8AB2-C56847FCB4C8}" destId="{5F92BF30-74E6-4A87-A57B-F616C3BB3B46}" srcOrd="0" destOrd="0" presId="urn:microsoft.com/office/officeart/2005/8/layout/chevronAccent+Icon"/>
    <dgm:cxn modelId="{6EF22582-FB79-4D7C-B8E5-DACD1C989ABD}" srcId="{2C268BC3-143A-410C-83DB-853240525121}" destId="{86C42635-4F15-437A-847C-B47C259867FB}" srcOrd="0" destOrd="0" parTransId="{33DD5A91-DF48-415D-A24B-D452A073D8AA}" sibTransId="{16274D44-D4DB-4C5A-8666-6205FCC66D65}"/>
    <dgm:cxn modelId="{D711BB91-B1A0-451C-A20A-F0A6D38137D0}" type="presOf" srcId="{2C268BC3-143A-410C-83DB-853240525121}" destId="{BC03E7CA-1E33-4D43-87A4-8F0E0635C3AA}" srcOrd="0" destOrd="0" presId="urn:microsoft.com/office/officeart/2005/8/layout/chevronAccent+Icon"/>
    <dgm:cxn modelId="{915883D8-CC79-40B4-BFE7-DA4D6503F26F}" type="presOf" srcId="{A4432FBD-9D21-4565-94AA-1A2EC8549E91}" destId="{F36E68DB-D462-4643-8FF2-FABCC23844C3}" srcOrd="0" destOrd="0" presId="urn:microsoft.com/office/officeart/2005/8/layout/chevronAccent+Icon"/>
    <dgm:cxn modelId="{049451A0-F8F5-4F57-BB20-66F8BAD20B7F}" srcId="{A4432FBD-9D21-4565-94AA-1A2EC8549E91}" destId="{CA72CE36-7534-464A-8C29-3907E68FC77F}" srcOrd="0" destOrd="0" parTransId="{D409B00A-6046-4F31-A714-DB6528EAF385}" sibTransId="{464B1617-C633-43AA-82F5-27CC63CAEEB2}"/>
    <dgm:cxn modelId="{AEE76384-79FB-42E7-94DF-95F74C3D7348}" type="presParOf" srcId="{5F92BF30-74E6-4A87-A57B-F616C3BB3B46}" destId="{766EA62A-128F-42E4-BC1F-702F60AA80C4}" srcOrd="0" destOrd="0" presId="urn:microsoft.com/office/officeart/2005/8/layout/chevronAccent+Icon"/>
    <dgm:cxn modelId="{CA6AE318-E15E-473E-A9F7-673AE8BF6CAC}" type="presParOf" srcId="{766EA62A-128F-42E4-BC1F-702F60AA80C4}" destId="{0487BEAB-0545-4E1F-B603-FAA4C71494FD}" srcOrd="0" destOrd="0" presId="urn:microsoft.com/office/officeart/2005/8/layout/chevronAccent+Icon"/>
    <dgm:cxn modelId="{B82E4137-8F82-4B3D-A4F1-4F09961EBE0D}" type="presParOf" srcId="{766EA62A-128F-42E4-BC1F-702F60AA80C4}" destId="{F36E68DB-D462-4643-8FF2-FABCC23844C3}" srcOrd="1" destOrd="0" presId="urn:microsoft.com/office/officeart/2005/8/layout/chevronAccent+Icon"/>
    <dgm:cxn modelId="{59354126-E6C2-4584-BB82-EEEDF9228BC1}" type="presParOf" srcId="{5F92BF30-74E6-4A87-A57B-F616C3BB3B46}" destId="{2D5D6119-0415-42FC-8EC9-06A75CD3C721}" srcOrd="1" destOrd="0" presId="urn:microsoft.com/office/officeart/2005/8/layout/chevronAccent+Icon"/>
    <dgm:cxn modelId="{1018C8D6-D01C-4768-8F4B-B100BDD0CAB4}" type="presParOf" srcId="{5F92BF30-74E6-4A87-A57B-F616C3BB3B46}" destId="{4E6F1CE4-6935-42D5-B1BE-001FFCD7D6DD}" srcOrd="2" destOrd="0" presId="urn:microsoft.com/office/officeart/2005/8/layout/chevronAccent+Icon"/>
    <dgm:cxn modelId="{41C2120E-2B3D-4003-A347-3B30B3C8D5D5}" type="presParOf" srcId="{4E6F1CE4-6935-42D5-B1BE-001FFCD7D6DD}" destId="{4D55F652-95EA-4231-ABC4-D025EEF1A4B1}" srcOrd="0" destOrd="0" presId="urn:microsoft.com/office/officeart/2005/8/layout/chevronAccent+Icon"/>
    <dgm:cxn modelId="{F27ABF91-9C95-4B08-968F-A2659DCC0A0B}" type="presParOf" srcId="{4E6F1CE4-6935-42D5-B1BE-001FFCD7D6DD}" destId="{BC03E7CA-1E33-4D43-87A4-8F0E0635C3AA}"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C6284D-A94E-4C97-BB3D-1D15D332B9A9}" type="doc">
      <dgm:prSet loTypeId="urn:microsoft.com/office/officeart/2005/8/layout/hProcess11" loCatId="process" qsTypeId="urn:microsoft.com/office/officeart/2005/8/quickstyle/simple1" qsCatId="simple" csTypeId="urn:microsoft.com/office/officeart/2005/8/colors/accent1_2" csCatId="accent1" phldr="1"/>
      <dgm:spPr/>
    </dgm:pt>
    <dgm:pt modelId="{A392529D-3F54-4637-B1D2-055DC08469F7}">
      <dgm:prSet phldrT="[Text]" custT="1"/>
      <dgm:spPr/>
      <dgm:t>
        <a:bodyPr/>
        <a:lstStyle/>
        <a:p>
          <a:r>
            <a:rPr lang="en-US" sz="1600" dirty="0">
              <a:latin typeface="Segoe UI Semilight" panose="020B0402040204020203" pitchFamily="34" charset="0"/>
              <a:cs typeface="Segoe UI Semilight" panose="020B0402040204020203" pitchFamily="34" charset="0"/>
            </a:rPr>
            <a:t>Party Master with deductee type as “Government”</a:t>
          </a:r>
          <a:endParaRPr lang="en-IN" sz="1600" dirty="0">
            <a:latin typeface="Segoe UI Semilight" panose="020B0402040204020203" pitchFamily="34" charset="0"/>
            <a:cs typeface="Segoe UI Semilight" panose="020B0402040204020203" pitchFamily="34" charset="0"/>
          </a:endParaRPr>
        </a:p>
      </dgm:t>
    </dgm:pt>
    <dgm:pt modelId="{B4A9705E-9980-4251-997B-236ED4C910E0}" type="parTrans" cxnId="{7E953820-F044-422A-9A6F-76BB6A2BF84D}">
      <dgm:prSet/>
      <dgm:spPr/>
      <dgm:t>
        <a:bodyPr/>
        <a:lstStyle/>
        <a:p>
          <a:endParaRPr lang="en-IN"/>
        </a:p>
      </dgm:t>
    </dgm:pt>
    <dgm:pt modelId="{971E4CEE-972F-4EF8-A67A-E65D8BEFBF6C}" type="sibTrans" cxnId="{7E953820-F044-422A-9A6F-76BB6A2BF84D}">
      <dgm:prSet/>
      <dgm:spPr/>
      <dgm:t>
        <a:bodyPr/>
        <a:lstStyle/>
        <a:p>
          <a:endParaRPr lang="en-IN"/>
        </a:p>
      </dgm:t>
    </dgm:pt>
    <dgm:pt modelId="{2A5DE953-8B2E-4969-8873-FDBCF435648F}">
      <dgm:prSet phldrT="[Text]" custT="1"/>
      <dgm:spPr/>
      <dgm:t>
        <a:bodyPr/>
        <a:lstStyle/>
        <a:p>
          <a:r>
            <a:rPr lang="en-US" sz="16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194Q(Govt.)</a:t>
          </a:r>
          <a:endParaRPr lang="en-IN" sz="1600" dirty="0">
            <a:latin typeface="Segoe UI Semilight" panose="020B0402040204020203" pitchFamily="34" charset="0"/>
            <a:cs typeface="Segoe UI Semilight" panose="020B0402040204020203" pitchFamily="34" charset="0"/>
          </a:endParaRPr>
        </a:p>
      </dgm:t>
    </dgm:pt>
    <dgm:pt modelId="{06782197-F2B0-4FB1-9828-A49B9A721B8D}" type="parTrans" cxnId="{E0AFCDEE-9D1F-406F-9E8E-F2DB492F98DE}">
      <dgm:prSet/>
      <dgm:spPr/>
      <dgm:t>
        <a:bodyPr/>
        <a:lstStyle/>
        <a:p>
          <a:endParaRPr lang="en-IN"/>
        </a:p>
      </dgm:t>
    </dgm:pt>
    <dgm:pt modelId="{0AFBD6DB-14A2-4818-BBFA-A099AB3C2B3F}" type="sibTrans" cxnId="{E0AFCDEE-9D1F-406F-9E8E-F2DB492F98DE}">
      <dgm:prSet/>
      <dgm:spPr/>
      <dgm:t>
        <a:bodyPr/>
        <a:lstStyle/>
        <a:p>
          <a:endParaRPr lang="en-IN"/>
        </a:p>
      </dgm:t>
    </dgm:pt>
    <dgm:pt modelId="{8D2F92D3-9A38-496C-8CE5-A7305E55D686}">
      <dgm:prSet phldrT="[Text]"/>
      <dgm:spPr/>
      <dgm:t>
        <a:bodyPr/>
        <a:lstStyle/>
        <a:p>
          <a:r>
            <a:rPr lang="en-US" dirty="0">
              <a:latin typeface="Segoe UI Semilight" panose="020B0402040204020203" pitchFamily="34" charset="0"/>
              <a:cs typeface="Segoe UI Semilight" panose="020B0402040204020203" pitchFamily="34" charset="0"/>
            </a:rPr>
            <a:t>Record Purchase with said master and Nature of payment. In form 26Q – It will participate in Zero Rated Taxable expense</a:t>
          </a:r>
          <a:endParaRPr lang="en-IN" dirty="0">
            <a:latin typeface="Segoe UI Semilight" panose="020B0402040204020203" pitchFamily="34" charset="0"/>
            <a:cs typeface="Segoe UI Semilight" panose="020B0402040204020203" pitchFamily="34" charset="0"/>
          </a:endParaRPr>
        </a:p>
      </dgm:t>
    </dgm:pt>
    <dgm:pt modelId="{D71AD830-B120-4280-A1FD-C5FC23E0C465}" type="parTrans" cxnId="{2DB3B598-BFBD-48A4-A446-7CC4B231765F}">
      <dgm:prSet/>
      <dgm:spPr/>
      <dgm:t>
        <a:bodyPr/>
        <a:lstStyle/>
        <a:p>
          <a:endParaRPr lang="en-IN"/>
        </a:p>
      </dgm:t>
    </dgm:pt>
    <dgm:pt modelId="{293F4307-D917-4F4C-9E11-BF565D359A9B}" type="sibTrans" cxnId="{2DB3B598-BFBD-48A4-A446-7CC4B231765F}">
      <dgm:prSet/>
      <dgm:spPr/>
      <dgm:t>
        <a:bodyPr/>
        <a:lstStyle/>
        <a:p>
          <a:endParaRPr lang="en-IN"/>
        </a:p>
      </dgm:t>
    </dgm:pt>
    <dgm:pt modelId="{856094CF-21D0-4168-8F25-C814F7EEBA00}" type="pres">
      <dgm:prSet presAssocID="{9EC6284D-A94E-4C97-BB3D-1D15D332B9A9}" presName="Name0" presStyleCnt="0">
        <dgm:presLayoutVars>
          <dgm:dir/>
          <dgm:resizeHandles val="exact"/>
        </dgm:presLayoutVars>
      </dgm:prSet>
      <dgm:spPr/>
    </dgm:pt>
    <dgm:pt modelId="{565FA362-487A-41B8-AA3B-7349876303B0}" type="pres">
      <dgm:prSet presAssocID="{9EC6284D-A94E-4C97-BB3D-1D15D332B9A9}" presName="arrow" presStyleLbl="bgShp" presStyleIdx="0" presStyleCnt="1"/>
      <dgm:spPr/>
    </dgm:pt>
    <dgm:pt modelId="{49A492DB-54CA-4B54-9851-0CB8156246CD}" type="pres">
      <dgm:prSet presAssocID="{9EC6284D-A94E-4C97-BB3D-1D15D332B9A9}" presName="points" presStyleCnt="0"/>
      <dgm:spPr/>
    </dgm:pt>
    <dgm:pt modelId="{09BB8CE8-B9F0-476A-ADF5-0EF801B7F819}" type="pres">
      <dgm:prSet presAssocID="{A392529D-3F54-4637-B1D2-055DC08469F7}" presName="compositeA" presStyleCnt="0"/>
      <dgm:spPr/>
    </dgm:pt>
    <dgm:pt modelId="{2D5DBBF6-F4D2-4080-83BB-540644B0C32F}" type="pres">
      <dgm:prSet presAssocID="{A392529D-3F54-4637-B1D2-055DC08469F7}" presName="textA" presStyleLbl="revTx" presStyleIdx="0" presStyleCnt="3" custScaleX="415637">
        <dgm:presLayoutVars>
          <dgm:bulletEnabled val="1"/>
        </dgm:presLayoutVars>
      </dgm:prSet>
      <dgm:spPr/>
      <dgm:t>
        <a:bodyPr/>
        <a:lstStyle/>
        <a:p>
          <a:endParaRPr lang="en-US"/>
        </a:p>
      </dgm:t>
    </dgm:pt>
    <dgm:pt modelId="{BDDEE400-B911-4030-932B-EF857EE2F66F}" type="pres">
      <dgm:prSet presAssocID="{A392529D-3F54-4637-B1D2-055DC08469F7}" presName="circleA" presStyleLbl="node1" presStyleIdx="0" presStyleCnt="3"/>
      <dgm:spPr/>
    </dgm:pt>
    <dgm:pt modelId="{F11F75B9-4517-4777-81D4-B15CE5250D7C}" type="pres">
      <dgm:prSet presAssocID="{A392529D-3F54-4637-B1D2-055DC08469F7}" presName="spaceA" presStyleCnt="0"/>
      <dgm:spPr/>
    </dgm:pt>
    <dgm:pt modelId="{7B5FD640-E712-42B1-A073-01B52D2A6DBB}" type="pres">
      <dgm:prSet presAssocID="{971E4CEE-972F-4EF8-A67A-E65D8BEFBF6C}" presName="space" presStyleCnt="0"/>
      <dgm:spPr/>
    </dgm:pt>
    <dgm:pt modelId="{7166A46A-3950-48D4-9B68-6097C5DFB1C3}" type="pres">
      <dgm:prSet presAssocID="{2A5DE953-8B2E-4969-8873-FDBCF435648F}" presName="compositeB" presStyleCnt="0"/>
      <dgm:spPr/>
    </dgm:pt>
    <dgm:pt modelId="{2B041A73-2578-4B96-93FF-77A58C6CA2F5}" type="pres">
      <dgm:prSet presAssocID="{2A5DE953-8B2E-4969-8873-FDBCF435648F}" presName="textB" presStyleLbl="revTx" presStyleIdx="1" presStyleCnt="3" custScaleX="782187">
        <dgm:presLayoutVars>
          <dgm:bulletEnabled val="1"/>
        </dgm:presLayoutVars>
      </dgm:prSet>
      <dgm:spPr/>
      <dgm:t>
        <a:bodyPr/>
        <a:lstStyle/>
        <a:p>
          <a:endParaRPr lang="en-US"/>
        </a:p>
      </dgm:t>
    </dgm:pt>
    <dgm:pt modelId="{A44A03DD-C8B5-43B5-87F6-684C861934F0}" type="pres">
      <dgm:prSet presAssocID="{2A5DE953-8B2E-4969-8873-FDBCF435648F}" presName="circleB" presStyleLbl="node1" presStyleIdx="1" presStyleCnt="3"/>
      <dgm:spPr/>
    </dgm:pt>
    <dgm:pt modelId="{AF67FCB3-2DAE-4C32-8616-098BF4E024C3}" type="pres">
      <dgm:prSet presAssocID="{2A5DE953-8B2E-4969-8873-FDBCF435648F}" presName="spaceB" presStyleCnt="0"/>
      <dgm:spPr/>
    </dgm:pt>
    <dgm:pt modelId="{17F184F5-0B7B-4EF8-8733-A3BAE52C9FDD}" type="pres">
      <dgm:prSet presAssocID="{0AFBD6DB-14A2-4818-BBFA-A099AB3C2B3F}" presName="space" presStyleCnt="0"/>
      <dgm:spPr/>
    </dgm:pt>
    <dgm:pt modelId="{A047AC4F-4F2A-4600-8521-E9EFE54110B7}" type="pres">
      <dgm:prSet presAssocID="{8D2F92D3-9A38-496C-8CE5-A7305E55D686}" presName="compositeA" presStyleCnt="0"/>
      <dgm:spPr/>
    </dgm:pt>
    <dgm:pt modelId="{F7A058B7-5155-4185-97ED-B2AA3B6B6FF7}" type="pres">
      <dgm:prSet presAssocID="{8D2F92D3-9A38-496C-8CE5-A7305E55D686}" presName="textA" presStyleLbl="revTx" presStyleIdx="2" presStyleCnt="3" custScaleX="813743" custLinFactX="52680" custLinFactNeighborX="100000" custLinFactNeighborY="-6239">
        <dgm:presLayoutVars>
          <dgm:bulletEnabled val="1"/>
        </dgm:presLayoutVars>
      </dgm:prSet>
      <dgm:spPr/>
      <dgm:t>
        <a:bodyPr/>
        <a:lstStyle/>
        <a:p>
          <a:endParaRPr lang="en-US"/>
        </a:p>
      </dgm:t>
    </dgm:pt>
    <dgm:pt modelId="{45E12096-3E39-464D-9BCE-731BB7E3CFF4}" type="pres">
      <dgm:prSet presAssocID="{8D2F92D3-9A38-496C-8CE5-A7305E55D686}" presName="circleA" presStyleLbl="node1" presStyleIdx="2" presStyleCnt="3"/>
      <dgm:spPr/>
    </dgm:pt>
    <dgm:pt modelId="{32F6D518-9387-40AD-BDE6-7AF5E8891C07}" type="pres">
      <dgm:prSet presAssocID="{8D2F92D3-9A38-496C-8CE5-A7305E55D686}" presName="spaceA" presStyleCnt="0"/>
      <dgm:spPr/>
    </dgm:pt>
  </dgm:ptLst>
  <dgm:cxnLst>
    <dgm:cxn modelId="{E0AFCDEE-9D1F-406F-9E8E-F2DB492F98DE}" srcId="{9EC6284D-A94E-4C97-BB3D-1D15D332B9A9}" destId="{2A5DE953-8B2E-4969-8873-FDBCF435648F}" srcOrd="1" destOrd="0" parTransId="{06782197-F2B0-4FB1-9828-A49B9A721B8D}" sibTransId="{0AFBD6DB-14A2-4818-BBFA-A099AB3C2B3F}"/>
    <dgm:cxn modelId="{C18F29AD-B8F1-4539-B531-72D0B8042CEB}" type="presOf" srcId="{8D2F92D3-9A38-496C-8CE5-A7305E55D686}" destId="{F7A058B7-5155-4185-97ED-B2AA3B6B6FF7}" srcOrd="0" destOrd="0" presId="urn:microsoft.com/office/officeart/2005/8/layout/hProcess11"/>
    <dgm:cxn modelId="{2DB3B598-BFBD-48A4-A446-7CC4B231765F}" srcId="{9EC6284D-A94E-4C97-BB3D-1D15D332B9A9}" destId="{8D2F92D3-9A38-496C-8CE5-A7305E55D686}" srcOrd="2" destOrd="0" parTransId="{D71AD830-B120-4280-A1FD-C5FC23E0C465}" sibTransId="{293F4307-D917-4F4C-9E11-BF565D359A9B}"/>
    <dgm:cxn modelId="{D69A805B-F84B-41B4-8026-AED0F4AF9CE5}" type="presOf" srcId="{A392529D-3F54-4637-B1D2-055DC08469F7}" destId="{2D5DBBF6-F4D2-4080-83BB-540644B0C32F}" srcOrd="0" destOrd="0" presId="urn:microsoft.com/office/officeart/2005/8/layout/hProcess11"/>
    <dgm:cxn modelId="{C0009176-8F33-436B-9FB3-2F05B0123654}" type="presOf" srcId="{2A5DE953-8B2E-4969-8873-FDBCF435648F}" destId="{2B041A73-2578-4B96-93FF-77A58C6CA2F5}" srcOrd="0" destOrd="0" presId="urn:microsoft.com/office/officeart/2005/8/layout/hProcess11"/>
    <dgm:cxn modelId="{7E953820-F044-422A-9A6F-76BB6A2BF84D}" srcId="{9EC6284D-A94E-4C97-BB3D-1D15D332B9A9}" destId="{A392529D-3F54-4637-B1D2-055DC08469F7}" srcOrd="0" destOrd="0" parTransId="{B4A9705E-9980-4251-997B-236ED4C910E0}" sibTransId="{971E4CEE-972F-4EF8-A67A-E65D8BEFBF6C}"/>
    <dgm:cxn modelId="{E846BB17-7C24-453C-8FBB-E4A0EDF40386}" type="presOf" srcId="{9EC6284D-A94E-4C97-BB3D-1D15D332B9A9}" destId="{856094CF-21D0-4168-8F25-C814F7EEBA00}" srcOrd="0" destOrd="0" presId="urn:microsoft.com/office/officeart/2005/8/layout/hProcess11"/>
    <dgm:cxn modelId="{B65138FB-B319-4667-A238-C6F7639F37AF}" type="presParOf" srcId="{856094CF-21D0-4168-8F25-C814F7EEBA00}" destId="{565FA362-487A-41B8-AA3B-7349876303B0}" srcOrd="0" destOrd="0" presId="urn:microsoft.com/office/officeart/2005/8/layout/hProcess11"/>
    <dgm:cxn modelId="{A007460D-3512-425E-8EFF-ABEC47A9DB56}" type="presParOf" srcId="{856094CF-21D0-4168-8F25-C814F7EEBA00}" destId="{49A492DB-54CA-4B54-9851-0CB8156246CD}" srcOrd="1" destOrd="0" presId="urn:microsoft.com/office/officeart/2005/8/layout/hProcess11"/>
    <dgm:cxn modelId="{ABF55E60-ECD8-4F3E-B58B-3A1E39E69EE7}" type="presParOf" srcId="{49A492DB-54CA-4B54-9851-0CB8156246CD}" destId="{09BB8CE8-B9F0-476A-ADF5-0EF801B7F819}" srcOrd="0" destOrd="0" presId="urn:microsoft.com/office/officeart/2005/8/layout/hProcess11"/>
    <dgm:cxn modelId="{7503E36E-448F-4936-8053-4C3FE8C2BF19}" type="presParOf" srcId="{09BB8CE8-B9F0-476A-ADF5-0EF801B7F819}" destId="{2D5DBBF6-F4D2-4080-83BB-540644B0C32F}" srcOrd="0" destOrd="0" presId="urn:microsoft.com/office/officeart/2005/8/layout/hProcess11"/>
    <dgm:cxn modelId="{6C5E8C0A-EE9B-4484-A4CE-7C82BAA60A6B}" type="presParOf" srcId="{09BB8CE8-B9F0-476A-ADF5-0EF801B7F819}" destId="{BDDEE400-B911-4030-932B-EF857EE2F66F}" srcOrd="1" destOrd="0" presId="urn:microsoft.com/office/officeart/2005/8/layout/hProcess11"/>
    <dgm:cxn modelId="{5185E428-1D00-4286-9666-7D8D11A248AF}" type="presParOf" srcId="{09BB8CE8-B9F0-476A-ADF5-0EF801B7F819}" destId="{F11F75B9-4517-4777-81D4-B15CE5250D7C}" srcOrd="2" destOrd="0" presId="urn:microsoft.com/office/officeart/2005/8/layout/hProcess11"/>
    <dgm:cxn modelId="{DA223AD7-4E36-4340-B86E-FCC2487FD53A}" type="presParOf" srcId="{49A492DB-54CA-4B54-9851-0CB8156246CD}" destId="{7B5FD640-E712-42B1-A073-01B52D2A6DBB}" srcOrd="1" destOrd="0" presId="urn:microsoft.com/office/officeart/2005/8/layout/hProcess11"/>
    <dgm:cxn modelId="{996DDCFB-F89C-42A8-B1E7-A23BD95B3CB5}" type="presParOf" srcId="{49A492DB-54CA-4B54-9851-0CB8156246CD}" destId="{7166A46A-3950-48D4-9B68-6097C5DFB1C3}" srcOrd="2" destOrd="0" presId="urn:microsoft.com/office/officeart/2005/8/layout/hProcess11"/>
    <dgm:cxn modelId="{7BF9737A-CE38-481A-B191-A3A6D7EDF881}" type="presParOf" srcId="{7166A46A-3950-48D4-9B68-6097C5DFB1C3}" destId="{2B041A73-2578-4B96-93FF-77A58C6CA2F5}" srcOrd="0" destOrd="0" presId="urn:microsoft.com/office/officeart/2005/8/layout/hProcess11"/>
    <dgm:cxn modelId="{8143075E-9C10-42AE-B216-51E3B622C3AE}" type="presParOf" srcId="{7166A46A-3950-48D4-9B68-6097C5DFB1C3}" destId="{A44A03DD-C8B5-43B5-87F6-684C861934F0}" srcOrd="1" destOrd="0" presId="urn:microsoft.com/office/officeart/2005/8/layout/hProcess11"/>
    <dgm:cxn modelId="{BC04263F-601D-48DE-AAE6-02B83105AB3A}" type="presParOf" srcId="{7166A46A-3950-48D4-9B68-6097C5DFB1C3}" destId="{AF67FCB3-2DAE-4C32-8616-098BF4E024C3}" srcOrd="2" destOrd="0" presId="urn:microsoft.com/office/officeart/2005/8/layout/hProcess11"/>
    <dgm:cxn modelId="{D359EBC6-79C8-46DF-880F-C201CD2D5A09}" type="presParOf" srcId="{49A492DB-54CA-4B54-9851-0CB8156246CD}" destId="{17F184F5-0B7B-4EF8-8733-A3BAE52C9FDD}" srcOrd="3" destOrd="0" presId="urn:microsoft.com/office/officeart/2005/8/layout/hProcess11"/>
    <dgm:cxn modelId="{82A83344-A57D-4BA9-BC77-A151C3B3B94F}" type="presParOf" srcId="{49A492DB-54CA-4B54-9851-0CB8156246CD}" destId="{A047AC4F-4F2A-4600-8521-E9EFE54110B7}" srcOrd="4" destOrd="0" presId="urn:microsoft.com/office/officeart/2005/8/layout/hProcess11"/>
    <dgm:cxn modelId="{991A6E30-9D28-4E9D-8983-676927C864DB}" type="presParOf" srcId="{A047AC4F-4F2A-4600-8521-E9EFE54110B7}" destId="{F7A058B7-5155-4185-97ED-B2AA3B6B6FF7}" srcOrd="0" destOrd="0" presId="urn:microsoft.com/office/officeart/2005/8/layout/hProcess11"/>
    <dgm:cxn modelId="{B2DB0E9A-8CD7-4BA5-87BD-2A2B48E28A81}" type="presParOf" srcId="{A047AC4F-4F2A-4600-8521-E9EFE54110B7}" destId="{45E12096-3E39-464D-9BCE-731BB7E3CFF4}" srcOrd="1" destOrd="0" presId="urn:microsoft.com/office/officeart/2005/8/layout/hProcess11"/>
    <dgm:cxn modelId="{7C434DF7-EDE9-4A86-811E-4B5F53E0FB0C}" type="presParOf" srcId="{A047AC4F-4F2A-4600-8521-E9EFE54110B7}" destId="{32F6D518-9387-40AD-BDE6-7AF5E8891C07}"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6284D-A94E-4C97-BB3D-1D15D332B9A9}" type="doc">
      <dgm:prSet loTypeId="urn:microsoft.com/office/officeart/2005/8/layout/hProcess11" loCatId="process" qsTypeId="urn:microsoft.com/office/officeart/2005/8/quickstyle/simple1" qsCatId="simple" csTypeId="urn:microsoft.com/office/officeart/2005/8/colors/accent1_2" csCatId="accent1" phldr="1"/>
      <dgm:spPr/>
    </dgm:pt>
    <dgm:pt modelId="{A392529D-3F54-4637-B1D2-055DC08469F7}">
      <dgm:prSet phldrT="[Text]" custT="1"/>
      <dgm:spPr/>
      <dgm:t>
        <a:bodyPr/>
        <a:lstStyle/>
        <a:p>
          <a:r>
            <a:rPr lang="en-US" sz="1600" dirty="0">
              <a:latin typeface="Segoe UI Semilight" panose="020B0402040204020203" pitchFamily="34" charset="0"/>
              <a:cs typeface="Segoe UI Semilight" panose="020B0402040204020203" pitchFamily="34" charset="0"/>
            </a:rPr>
            <a:t>Buyer: Party Master with any deductee type</a:t>
          </a:r>
          <a:endParaRPr lang="en-IN" sz="1600" dirty="0">
            <a:latin typeface="Segoe UI Semilight" panose="020B0402040204020203" pitchFamily="34" charset="0"/>
            <a:cs typeface="Segoe UI Semilight" panose="020B0402040204020203" pitchFamily="34" charset="0"/>
          </a:endParaRPr>
        </a:p>
      </dgm:t>
    </dgm:pt>
    <dgm:pt modelId="{B4A9705E-9980-4251-997B-236ED4C910E0}" type="parTrans" cxnId="{7E953820-F044-422A-9A6F-76BB6A2BF84D}">
      <dgm:prSet/>
      <dgm:spPr/>
      <dgm:t>
        <a:bodyPr/>
        <a:lstStyle/>
        <a:p>
          <a:endParaRPr lang="en-IN"/>
        </a:p>
      </dgm:t>
    </dgm:pt>
    <dgm:pt modelId="{971E4CEE-972F-4EF8-A67A-E65D8BEFBF6C}" type="sibTrans" cxnId="{7E953820-F044-422A-9A6F-76BB6A2BF84D}">
      <dgm:prSet/>
      <dgm:spPr/>
      <dgm:t>
        <a:bodyPr/>
        <a:lstStyle/>
        <a:p>
          <a:endParaRPr lang="en-IN"/>
        </a:p>
      </dgm:t>
    </dgm:pt>
    <dgm:pt modelId="{2A5DE953-8B2E-4969-8873-FDBCF435648F}">
      <dgm:prSet phldrT="[Text]" custT="1"/>
      <dgm:spPr/>
      <dgm:t>
        <a:bodyPr/>
        <a:lstStyle/>
        <a:p>
          <a:r>
            <a:rPr lang="en-US" sz="16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194O</a:t>
          </a:r>
          <a:endParaRPr lang="en-IN" sz="1600" dirty="0">
            <a:latin typeface="Segoe UI Semilight" panose="020B0402040204020203" pitchFamily="34" charset="0"/>
            <a:cs typeface="Segoe UI Semilight" panose="020B0402040204020203" pitchFamily="34" charset="0"/>
          </a:endParaRPr>
        </a:p>
      </dgm:t>
    </dgm:pt>
    <dgm:pt modelId="{06782197-F2B0-4FB1-9828-A49B9A721B8D}" type="parTrans" cxnId="{E0AFCDEE-9D1F-406F-9E8E-F2DB492F98DE}">
      <dgm:prSet/>
      <dgm:spPr/>
      <dgm:t>
        <a:bodyPr/>
        <a:lstStyle/>
        <a:p>
          <a:endParaRPr lang="en-IN"/>
        </a:p>
      </dgm:t>
    </dgm:pt>
    <dgm:pt modelId="{0AFBD6DB-14A2-4818-BBFA-A099AB3C2B3F}" type="sibTrans" cxnId="{E0AFCDEE-9D1F-406F-9E8E-F2DB492F98DE}">
      <dgm:prSet/>
      <dgm:spPr/>
      <dgm:t>
        <a:bodyPr/>
        <a:lstStyle/>
        <a:p>
          <a:endParaRPr lang="en-IN"/>
        </a:p>
      </dgm:t>
    </dgm:pt>
    <dgm:pt modelId="{8D2F92D3-9A38-496C-8CE5-A7305E55D686}">
      <dgm:prSet phldrT="[Text]"/>
      <dgm:spPr/>
      <dgm:t>
        <a:bodyPr/>
        <a:lstStyle/>
        <a:p>
          <a:r>
            <a:rPr lang="en-US" dirty="0">
              <a:latin typeface="Segoe UI Semilight" panose="020B0402040204020203" pitchFamily="34" charset="0"/>
              <a:cs typeface="Segoe UI Semilight" panose="020B0402040204020203" pitchFamily="34" charset="0"/>
            </a:rPr>
            <a:t>Record purchases and in Tax analysis it will show the reason for exempt. In form 26Q – It will participate in Zero Rated Taxable expense</a:t>
          </a:r>
          <a:endParaRPr lang="en-IN" dirty="0">
            <a:latin typeface="Segoe UI Semilight" panose="020B0402040204020203" pitchFamily="34" charset="0"/>
            <a:cs typeface="Segoe UI Semilight" panose="020B0402040204020203" pitchFamily="34" charset="0"/>
          </a:endParaRPr>
        </a:p>
      </dgm:t>
    </dgm:pt>
    <dgm:pt modelId="{D71AD830-B120-4280-A1FD-C5FC23E0C465}" type="parTrans" cxnId="{2DB3B598-BFBD-48A4-A446-7CC4B231765F}">
      <dgm:prSet/>
      <dgm:spPr/>
      <dgm:t>
        <a:bodyPr/>
        <a:lstStyle/>
        <a:p>
          <a:endParaRPr lang="en-IN"/>
        </a:p>
      </dgm:t>
    </dgm:pt>
    <dgm:pt modelId="{293F4307-D917-4F4C-9E11-BF565D359A9B}" type="sibTrans" cxnId="{2DB3B598-BFBD-48A4-A446-7CC4B231765F}">
      <dgm:prSet/>
      <dgm:spPr/>
      <dgm:t>
        <a:bodyPr/>
        <a:lstStyle/>
        <a:p>
          <a:endParaRPr lang="en-IN"/>
        </a:p>
      </dgm:t>
    </dgm:pt>
    <dgm:pt modelId="{856094CF-21D0-4168-8F25-C814F7EEBA00}" type="pres">
      <dgm:prSet presAssocID="{9EC6284D-A94E-4C97-BB3D-1D15D332B9A9}" presName="Name0" presStyleCnt="0">
        <dgm:presLayoutVars>
          <dgm:dir/>
          <dgm:resizeHandles val="exact"/>
        </dgm:presLayoutVars>
      </dgm:prSet>
      <dgm:spPr/>
    </dgm:pt>
    <dgm:pt modelId="{565FA362-487A-41B8-AA3B-7349876303B0}" type="pres">
      <dgm:prSet presAssocID="{9EC6284D-A94E-4C97-BB3D-1D15D332B9A9}" presName="arrow" presStyleLbl="bgShp" presStyleIdx="0" presStyleCnt="1"/>
      <dgm:spPr/>
    </dgm:pt>
    <dgm:pt modelId="{49A492DB-54CA-4B54-9851-0CB8156246CD}" type="pres">
      <dgm:prSet presAssocID="{9EC6284D-A94E-4C97-BB3D-1D15D332B9A9}" presName="points" presStyleCnt="0"/>
      <dgm:spPr/>
    </dgm:pt>
    <dgm:pt modelId="{09BB8CE8-B9F0-476A-ADF5-0EF801B7F819}" type="pres">
      <dgm:prSet presAssocID="{A392529D-3F54-4637-B1D2-055DC08469F7}" presName="compositeA" presStyleCnt="0"/>
      <dgm:spPr/>
    </dgm:pt>
    <dgm:pt modelId="{2D5DBBF6-F4D2-4080-83BB-540644B0C32F}" type="pres">
      <dgm:prSet presAssocID="{A392529D-3F54-4637-B1D2-055DC08469F7}" presName="textA" presStyleLbl="revTx" presStyleIdx="0" presStyleCnt="3" custScaleX="415637">
        <dgm:presLayoutVars>
          <dgm:bulletEnabled val="1"/>
        </dgm:presLayoutVars>
      </dgm:prSet>
      <dgm:spPr/>
      <dgm:t>
        <a:bodyPr/>
        <a:lstStyle/>
        <a:p>
          <a:endParaRPr lang="en-US"/>
        </a:p>
      </dgm:t>
    </dgm:pt>
    <dgm:pt modelId="{BDDEE400-B911-4030-932B-EF857EE2F66F}" type="pres">
      <dgm:prSet presAssocID="{A392529D-3F54-4637-B1D2-055DC08469F7}" presName="circleA" presStyleLbl="node1" presStyleIdx="0" presStyleCnt="3"/>
      <dgm:spPr/>
    </dgm:pt>
    <dgm:pt modelId="{F11F75B9-4517-4777-81D4-B15CE5250D7C}" type="pres">
      <dgm:prSet presAssocID="{A392529D-3F54-4637-B1D2-055DC08469F7}" presName="spaceA" presStyleCnt="0"/>
      <dgm:spPr/>
    </dgm:pt>
    <dgm:pt modelId="{7B5FD640-E712-42B1-A073-01B52D2A6DBB}" type="pres">
      <dgm:prSet presAssocID="{971E4CEE-972F-4EF8-A67A-E65D8BEFBF6C}" presName="space" presStyleCnt="0"/>
      <dgm:spPr/>
    </dgm:pt>
    <dgm:pt modelId="{7166A46A-3950-48D4-9B68-6097C5DFB1C3}" type="pres">
      <dgm:prSet presAssocID="{2A5DE953-8B2E-4969-8873-FDBCF435648F}" presName="compositeB" presStyleCnt="0"/>
      <dgm:spPr/>
    </dgm:pt>
    <dgm:pt modelId="{2B041A73-2578-4B96-93FF-77A58C6CA2F5}" type="pres">
      <dgm:prSet presAssocID="{2A5DE953-8B2E-4969-8873-FDBCF435648F}" presName="textB" presStyleLbl="revTx" presStyleIdx="1" presStyleCnt="3" custScaleX="1173005">
        <dgm:presLayoutVars>
          <dgm:bulletEnabled val="1"/>
        </dgm:presLayoutVars>
      </dgm:prSet>
      <dgm:spPr/>
      <dgm:t>
        <a:bodyPr/>
        <a:lstStyle/>
        <a:p>
          <a:endParaRPr lang="en-US"/>
        </a:p>
      </dgm:t>
    </dgm:pt>
    <dgm:pt modelId="{A44A03DD-C8B5-43B5-87F6-684C861934F0}" type="pres">
      <dgm:prSet presAssocID="{2A5DE953-8B2E-4969-8873-FDBCF435648F}" presName="circleB" presStyleLbl="node1" presStyleIdx="1" presStyleCnt="3"/>
      <dgm:spPr/>
    </dgm:pt>
    <dgm:pt modelId="{AF67FCB3-2DAE-4C32-8616-098BF4E024C3}" type="pres">
      <dgm:prSet presAssocID="{2A5DE953-8B2E-4969-8873-FDBCF435648F}" presName="spaceB" presStyleCnt="0"/>
      <dgm:spPr/>
    </dgm:pt>
    <dgm:pt modelId="{17F184F5-0B7B-4EF8-8733-A3BAE52C9FDD}" type="pres">
      <dgm:prSet presAssocID="{0AFBD6DB-14A2-4818-BBFA-A099AB3C2B3F}" presName="space" presStyleCnt="0"/>
      <dgm:spPr/>
    </dgm:pt>
    <dgm:pt modelId="{A047AC4F-4F2A-4600-8521-E9EFE54110B7}" type="pres">
      <dgm:prSet presAssocID="{8D2F92D3-9A38-496C-8CE5-A7305E55D686}" presName="compositeA" presStyleCnt="0"/>
      <dgm:spPr/>
    </dgm:pt>
    <dgm:pt modelId="{F7A058B7-5155-4185-97ED-B2AA3B6B6FF7}" type="pres">
      <dgm:prSet presAssocID="{8D2F92D3-9A38-496C-8CE5-A7305E55D686}" presName="textA" presStyleLbl="revTx" presStyleIdx="2" presStyleCnt="3" custScaleX="813743" custLinFactX="52680" custLinFactNeighborX="100000" custLinFactNeighborY="-6239">
        <dgm:presLayoutVars>
          <dgm:bulletEnabled val="1"/>
        </dgm:presLayoutVars>
      </dgm:prSet>
      <dgm:spPr/>
      <dgm:t>
        <a:bodyPr/>
        <a:lstStyle/>
        <a:p>
          <a:endParaRPr lang="en-US"/>
        </a:p>
      </dgm:t>
    </dgm:pt>
    <dgm:pt modelId="{45E12096-3E39-464D-9BCE-731BB7E3CFF4}" type="pres">
      <dgm:prSet presAssocID="{8D2F92D3-9A38-496C-8CE5-A7305E55D686}" presName="circleA" presStyleLbl="node1" presStyleIdx="2" presStyleCnt="3"/>
      <dgm:spPr/>
    </dgm:pt>
    <dgm:pt modelId="{32F6D518-9387-40AD-BDE6-7AF5E8891C07}" type="pres">
      <dgm:prSet presAssocID="{8D2F92D3-9A38-496C-8CE5-A7305E55D686}" presName="spaceA" presStyleCnt="0"/>
      <dgm:spPr/>
    </dgm:pt>
  </dgm:ptLst>
  <dgm:cxnLst>
    <dgm:cxn modelId="{E0AFCDEE-9D1F-406F-9E8E-F2DB492F98DE}" srcId="{9EC6284D-A94E-4C97-BB3D-1D15D332B9A9}" destId="{2A5DE953-8B2E-4969-8873-FDBCF435648F}" srcOrd="1" destOrd="0" parTransId="{06782197-F2B0-4FB1-9828-A49B9A721B8D}" sibTransId="{0AFBD6DB-14A2-4818-BBFA-A099AB3C2B3F}"/>
    <dgm:cxn modelId="{C18F29AD-B8F1-4539-B531-72D0B8042CEB}" type="presOf" srcId="{8D2F92D3-9A38-496C-8CE5-A7305E55D686}" destId="{F7A058B7-5155-4185-97ED-B2AA3B6B6FF7}" srcOrd="0" destOrd="0" presId="urn:microsoft.com/office/officeart/2005/8/layout/hProcess11"/>
    <dgm:cxn modelId="{2DB3B598-BFBD-48A4-A446-7CC4B231765F}" srcId="{9EC6284D-A94E-4C97-BB3D-1D15D332B9A9}" destId="{8D2F92D3-9A38-496C-8CE5-A7305E55D686}" srcOrd="2" destOrd="0" parTransId="{D71AD830-B120-4280-A1FD-C5FC23E0C465}" sibTransId="{293F4307-D917-4F4C-9E11-BF565D359A9B}"/>
    <dgm:cxn modelId="{D69A805B-F84B-41B4-8026-AED0F4AF9CE5}" type="presOf" srcId="{A392529D-3F54-4637-B1D2-055DC08469F7}" destId="{2D5DBBF6-F4D2-4080-83BB-540644B0C32F}" srcOrd="0" destOrd="0" presId="urn:microsoft.com/office/officeart/2005/8/layout/hProcess11"/>
    <dgm:cxn modelId="{C0009176-8F33-436B-9FB3-2F05B0123654}" type="presOf" srcId="{2A5DE953-8B2E-4969-8873-FDBCF435648F}" destId="{2B041A73-2578-4B96-93FF-77A58C6CA2F5}" srcOrd="0" destOrd="0" presId="urn:microsoft.com/office/officeart/2005/8/layout/hProcess11"/>
    <dgm:cxn modelId="{7E953820-F044-422A-9A6F-76BB6A2BF84D}" srcId="{9EC6284D-A94E-4C97-BB3D-1D15D332B9A9}" destId="{A392529D-3F54-4637-B1D2-055DC08469F7}" srcOrd="0" destOrd="0" parTransId="{B4A9705E-9980-4251-997B-236ED4C910E0}" sibTransId="{971E4CEE-972F-4EF8-A67A-E65D8BEFBF6C}"/>
    <dgm:cxn modelId="{E846BB17-7C24-453C-8FBB-E4A0EDF40386}" type="presOf" srcId="{9EC6284D-A94E-4C97-BB3D-1D15D332B9A9}" destId="{856094CF-21D0-4168-8F25-C814F7EEBA00}" srcOrd="0" destOrd="0" presId="urn:microsoft.com/office/officeart/2005/8/layout/hProcess11"/>
    <dgm:cxn modelId="{B65138FB-B319-4667-A238-C6F7639F37AF}" type="presParOf" srcId="{856094CF-21D0-4168-8F25-C814F7EEBA00}" destId="{565FA362-487A-41B8-AA3B-7349876303B0}" srcOrd="0" destOrd="0" presId="urn:microsoft.com/office/officeart/2005/8/layout/hProcess11"/>
    <dgm:cxn modelId="{A007460D-3512-425E-8EFF-ABEC47A9DB56}" type="presParOf" srcId="{856094CF-21D0-4168-8F25-C814F7EEBA00}" destId="{49A492DB-54CA-4B54-9851-0CB8156246CD}" srcOrd="1" destOrd="0" presId="urn:microsoft.com/office/officeart/2005/8/layout/hProcess11"/>
    <dgm:cxn modelId="{ABF55E60-ECD8-4F3E-B58B-3A1E39E69EE7}" type="presParOf" srcId="{49A492DB-54CA-4B54-9851-0CB8156246CD}" destId="{09BB8CE8-B9F0-476A-ADF5-0EF801B7F819}" srcOrd="0" destOrd="0" presId="urn:microsoft.com/office/officeart/2005/8/layout/hProcess11"/>
    <dgm:cxn modelId="{7503E36E-448F-4936-8053-4C3FE8C2BF19}" type="presParOf" srcId="{09BB8CE8-B9F0-476A-ADF5-0EF801B7F819}" destId="{2D5DBBF6-F4D2-4080-83BB-540644B0C32F}" srcOrd="0" destOrd="0" presId="urn:microsoft.com/office/officeart/2005/8/layout/hProcess11"/>
    <dgm:cxn modelId="{6C5E8C0A-EE9B-4484-A4CE-7C82BAA60A6B}" type="presParOf" srcId="{09BB8CE8-B9F0-476A-ADF5-0EF801B7F819}" destId="{BDDEE400-B911-4030-932B-EF857EE2F66F}" srcOrd="1" destOrd="0" presId="urn:microsoft.com/office/officeart/2005/8/layout/hProcess11"/>
    <dgm:cxn modelId="{5185E428-1D00-4286-9666-7D8D11A248AF}" type="presParOf" srcId="{09BB8CE8-B9F0-476A-ADF5-0EF801B7F819}" destId="{F11F75B9-4517-4777-81D4-B15CE5250D7C}" srcOrd="2" destOrd="0" presId="urn:microsoft.com/office/officeart/2005/8/layout/hProcess11"/>
    <dgm:cxn modelId="{DA223AD7-4E36-4340-B86E-FCC2487FD53A}" type="presParOf" srcId="{49A492DB-54CA-4B54-9851-0CB8156246CD}" destId="{7B5FD640-E712-42B1-A073-01B52D2A6DBB}" srcOrd="1" destOrd="0" presId="urn:microsoft.com/office/officeart/2005/8/layout/hProcess11"/>
    <dgm:cxn modelId="{996DDCFB-F89C-42A8-B1E7-A23BD95B3CB5}" type="presParOf" srcId="{49A492DB-54CA-4B54-9851-0CB8156246CD}" destId="{7166A46A-3950-48D4-9B68-6097C5DFB1C3}" srcOrd="2" destOrd="0" presId="urn:microsoft.com/office/officeart/2005/8/layout/hProcess11"/>
    <dgm:cxn modelId="{7BF9737A-CE38-481A-B191-A3A6D7EDF881}" type="presParOf" srcId="{7166A46A-3950-48D4-9B68-6097C5DFB1C3}" destId="{2B041A73-2578-4B96-93FF-77A58C6CA2F5}" srcOrd="0" destOrd="0" presId="urn:microsoft.com/office/officeart/2005/8/layout/hProcess11"/>
    <dgm:cxn modelId="{8143075E-9C10-42AE-B216-51E3B622C3AE}" type="presParOf" srcId="{7166A46A-3950-48D4-9B68-6097C5DFB1C3}" destId="{A44A03DD-C8B5-43B5-87F6-684C861934F0}" srcOrd="1" destOrd="0" presId="urn:microsoft.com/office/officeart/2005/8/layout/hProcess11"/>
    <dgm:cxn modelId="{BC04263F-601D-48DE-AAE6-02B83105AB3A}" type="presParOf" srcId="{7166A46A-3950-48D4-9B68-6097C5DFB1C3}" destId="{AF67FCB3-2DAE-4C32-8616-098BF4E024C3}" srcOrd="2" destOrd="0" presId="urn:microsoft.com/office/officeart/2005/8/layout/hProcess11"/>
    <dgm:cxn modelId="{D359EBC6-79C8-46DF-880F-C201CD2D5A09}" type="presParOf" srcId="{49A492DB-54CA-4B54-9851-0CB8156246CD}" destId="{17F184F5-0B7B-4EF8-8733-A3BAE52C9FDD}" srcOrd="3" destOrd="0" presId="urn:microsoft.com/office/officeart/2005/8/layout/hProcess11"/>
    <dgm:cxn modelId="{82A83344-A57D-4BA9-BC77-A151C3B3B94F}" type="presParOf" srcId="{49A492DB-54CA-4B54-9851-0CB8156246CD}" destId="{A047AC4F-4F2A-4600-8521-E9EFE54110B7}" srcOrd="4" destOrd="0" presId="urn:microsoft.com/office/officeart/2005/8/layout/hProcess11"/>
    <dgm:cxn modelId="{991A6E30-9D28-4E9D-8983-676927C864DB}" type="presParOf" srcId="{A047AC4F-4F2A-4600-8521-E9EFE54110B7}" destId="{F7A058B7-5155-4185-97ED-B2AA3B6B6FF7}" srcOrd="0" destOrd="0" presId="urn:microsoft.com/office/officeart/2005/8/layout/hProcess11"/>
    <dgm:cxn modelId="{B2DB0E9A-8CD7-4BA5-87BD-2A2B48E28A81}" type="presParOf" srcId="{A047AC4F-4F2A-4600-8521-E9EFE54110B7}" destId="{45E12096-3E39-464D-9BCE-731BB7E3CFF4}" srcOrd="1" destOrd="0" presId="urn:microsoft.com/office/officeart/2005/8/layout/hProcess11"/>
    <dgm:cxn modelId="{7C434DF7-EDE9-4A86-811E-4B5F53E0FB0C}" type="presParOf" srcId="{A047AC4F-4F2A-4600-8521-E9EFE54110B7}" destId="{32F6D518-9387-40AD-BDE6-7AF5E8891C0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6284D-A94E-4C97-BB3D-1D15D332B9A9}" type="doc">
      <dgm:prSet loTypeId="urn:microsoft.com/office/officeart/2005/8/layout/hProcess11" loCatId="process" qsTypeId="urn:microsoft.com/office/officeart/2005/8/quickstyle/simple1" qsCatId="simple" csTypeId="urn:microsoft.com/office/officeart/2005/8/colors/colorful5" csCatId="colorful" phldr="1"/>
      <dgm:spPr/>
    </dgm:pt>
    <dgm:pt modelId="{A392529D-3F54-4637-B1D2-055DC08469F7}">
      <dgm:prSet phldrT="[Text]" custT="1"/>
      <dgm:spPr/>
      <dgm:t>
        <a:bodyPr/>
        <a:lstStyle/>
        <a:p>
          <a:r>
            <a:rPr lang="en-US" sz="1200" dirty="0">
              <a:latin typeface="Segoe UI Semilight" panose="020B0402040204020203" pitchFamily="34" charset="0"/>
              <a:cs typeface="Segoe UI Semilight" panose="020B0402040204020203" pitchFamily="34" charset="0"/>
            </a:rPr>
            <a:t>Buyer: Party Master with any deductee type</a:t>
          </a:r>
          <a:endParaRPr lang="en-IN" sz="1200" dirty="0">
            <a:latin typeface="Segoe UI Semilight" panose="020B0402040204020203" pitchFamily="34" charset="0"/>
            <a:cs typeface="Segoe UI Semilight" panose="020B0402040204020203" pitchFamily="34" charset="0"/>
          </a:endParaRPr>
        </a:p>
      </dgm:t>
    </dgm:pt>
    <dgm:pt modelId="{B4A9705E-9980-4251-997B-236ED4C910E0}" type="parTrans" cxnId="{7E953820-F044-422A-9A6F-76BB6A2BF84D}">
      <dgm:prSet/>
      <dgm:spPr/>
      <dgm:t>
        <a:bodyPr/>
        <a:lstStyle/>
        <a:p>
          <a:endParaRPr lang="en-IN"/>
        </a:p>
      </dgm:t>
    </dgm:pt>
    <dgm:pt modelId="{971E4CEE-972F-4EF8-A67A-E65D8BEFBF6C}" type="sibTrans" cxnId="{7E953820-F044-422A-9A6F-76BB6A2BF84D}">
      <dgm:prSet/>
      <dgm:spPr/>
      <dgm:t>
        <a:bodyPr/>
        <a:lstStyle/>
        <a:p>
          <a:endParaRPr lang="en-IN"/>
        </a:p>
      </dgm:t>
    </dgm:pt>
    <dgm:pt modelId="{2A5DE953-8B2E-4969-8873-FDBCF435648F}">
      <dgm:prSet phldrT="[Text]" custT="1"/>
      <dgm:spPr/>
      <dgm:t>
        <a:bodyPr/>
        <a:lstStyle/>
        <a:p>
          <a:r>
            <a:rPr lang="en-US" sz="12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a:t>
          </a:r>
          <a:r>
            <a:rPr lang="en-IN" sz="1200" dirty="0">
              <a:latin typeface="Segoe UI Semilight" panose="020B0402040204020203" pitchFamily="34" charset="0"/>
              <a:cs typeface="Segoe UI Semilight" panose="020B0402040204020203" pitchFamily="34" charset="0"/>
            </a:rPr>
            <a:t>194Q (206C)</a:t>
          </a:r>
        </a:p>
      </dgm:t>
    </dgm:pt>
    <dgm:pt modelId="{06782197-F2B0-4FB1-9828-A49B9A721B8D}" type="parTrans" cxnId="{E0AFCDEE-9D1F-406F-9E8E-F2DB492F98DE}">
      <dgm:prSet/>
      <dgm:spPr/>
      <dgm:t>
        <a:bodyPr/>
        <a:lstStyle/>
        <a:p>
          <a:endParaRPr lang="en-IN"/>
        </a:p>
      </dgm:t>
    </dgm:pt>
    <dgm:pt modelId="{0AFBD6DB-14A2-4818-BBFA-A099AB3C2B3F}" type="sibTrans" cxnId="{E0AFCDEE-9D1F-406F-9E8E-F2DB492F98DE}">
      <dgm:prSet/>
      <dgm:spPr/>
      <dgm:t>
        <a:bodyPr/>
        <a:lstStyle/>
        <a:p>
          <a:endParaRPr lang="en-IN"/>
        </a:p>
      </dgm:t>
    </dgm:pt>
    <dgm:pt modelId="{8D2F92D3-9A38-496C-8CE5-A7305E55D686}">
      <dgm:prSet phldrT="[Text]" custT="1"/>
      <dgm:spPr/>
      <dgm:t>
        <a:bodyPr/>
        <a:lstStyle/>
        <a:p>
          <a:r>
            <a:rPr lang="en-US" sz="1200" dirty="0">
              <a:latin typeface="Segoe UI Semilight" panose="020B0402040204020203" pitchFamily="34" charset="0"/>
              <a:cs typeface="Segoe UI Semilight" panose="020B0402040204020203" pitchFamily="34" charset="0"/>
            </a:rPr>
            <a:t>Record purchases with TCS, as party has collected the same in Tax analysis it will show the reason for exempt. In form 26Q – It will participate in Zero Rated Taxable expense</a:t>
          </a:r>
          <a:endParaRPr lang="en-IN" sz="1200" dirty="0">
            <a:latin typeface="Segoe UI Semilight" panose="020B0402040204020203" pitchFamily="34" charset="0"/>
            <a:cs typeface="Segoe UI Semilight" panose="020B0402040204020203" pitchFamily="34" charset="0"/>
          </a:endParaRPr>
        </a:p>
      </dgm:t>
    </dgm:pt>
    <dgm:pt modelId="{D71AD830-B120-4280-A1FD-C5FC23E0C465}" type="parTrans" cxnId="{2DB3B598-BFBD-48A4-A446-7CC4B231765F}">
      <dgm:prSet/>
      <dgm:spPr/>
      <dgm:t>
        <a:bodyPr/>
        <a:lstStyle/>
        <a:p>
          <a:endParaRPr lang="en-IN"/>
        </a:p>
      </dgm:t>
    </dgm:pt>
    <dgm:pt modelId="{293F4307-D917-4F4C-9E11-BF565D359A9B}" type="sibTrans" cxnId="{2DB3B598-BFBD-48A4-A446-7CC4B231765F}">
      <dgm:prSet/>
      <dgm:spPr/>
      <dgm:t>
        <a:bodyPr/>
        <a:lstStyle/>
        <a:p>
          <a:endParaRPr lang="en-IN"/>
        </a:p>
      </dgm:t>
    </dgm:pt>
    <dgm:pt modelId="{1A43D87F-4055-4E2F-B474-0EDBC02EC782}">
      <dgm:prSet phldrT="[Text]" custT="1"/>
      <dgm:spPr/>
      <dgm:t>
        <a:bodyPr/>
        <a:lstStyle/>
        <a:p>
          <a:r>
            <a:rPr lang="en-US" sz="1200" dirty="0">
              <a:latin typeface="Segoe UI Semilight" panose="020B0402040204020203" pitchFamily="34" charset="0"/>
              <a:cs typeface="Segoe UI Semilight" panose="020B0402040204020203" pitchFamily="34" charset="0"/>
            </a:rPr>
            <a:t>In case TCS not collected and user has to deduct TDS &gt; TDS allocation &gt; F12:Allow overriding TDS exemption u/s 206C, in TDS allocation, option to override will be shown</a:t>
          </a:r>
          <a:endParaRPr lang="en-IN" sz="1200" dirty="0">
            <a:latin typeface="Segoe UI Semilight" panose="020B0402040204020203" pitchFamily="34" charset="0"/>
            <a:cs typeface="Segoe UI Semilight" panose="020B0402040204020203" pitchFamily="34" charset="0"/>
          </a:endParaRPr>
        </a:p>
      </dgm:t>
    </dgm:pt>
    <dgm:pt modelId="{DA18D23A-E427-4B79-89DD-59AE44446275}" type="parTrans" cxnId="{8FBE6DD3-58C8-4413-8CCF-4A5ACD071CFD}">
      <dgm:prSet/>
      <dgm:spPr/>
      <dgm:t>
        <a:bodyPr/>
        <a:lstStyle/>
        <a:p>
          <a:endParaRPr lang="en-IN"/>
        </a:p>
      </dgm:t>
    </dgm:pt>
    <dgm:pt modelId="{68065F46-128A-4BC8-9EB9-1EDE4A8D9248}" type="sibTrans" cxnId="{8FBE6DD3-58C8-4413-8CCF-4A5ACD071CFD}">
      <dgm:prSet/>
      <dgm:spPr/>
      <dgm:t>
        <a:bodyPr/>
        <a:lstStyle/>
        <a:p>
          <a:endParaRPr lang="en-IN"/>
        </a:p>
      </dgm:t>
    </dgm:pt>
    <dgm:pt modelId="{9F0A267F-CE9F-4268-8A52-19240E4283AA}" type="pres">
      <dgm:prSet presAssocID="{9EC6284D-A94E-4C97-BB3D-1D15D332B9A9}" presName="Name0" presStyleCnt="0">
        <dgm:presLayoutVars>
          <dgm:dir/>
          <dgm:resizeHandles val="exact"/>
        </dgm:presLayoutVars>
      </dgm:prSet>
      <dgm:spPr/>
    </dgm:pt>
    <dgm:pt modelId="{A6DC0318-EEB6-4A39-B19D-DC47A2B6C2DC}" type="pres">
      <dgm:prSet presAssocID="{9EC6284D-A94E-4C97-BB3D-1D15D332B9A9}" presName="arrow" presStyleLbl="bgShp" presStyleIdx="0" presStyleCnt="1"/>
      <dgm:spPr/>
    </dgm:pt>
    <dgm:pt modelId="{355D5DCA-C1C6-4955-A1E0-8DDF9620BF24}" type="pres">
      <dgm:prSet presAssocID="{9EC6284D-A94E-4C97-BB3D-1D15D332B9A9}" presName="points" presStyleCnt="0"/>
      <dgm:spPr/>
    </dgm:pt>
    <dgm:pt modelId="{753CB620-111B-4B2F-8FC8-2DD83BD15D09}" type="pres">
      <dgm:prSet presAssocID="{A392529D-3F54-4637-B1D2-055DC08469F7}" presName="compositeA" presStyleCnt="0"/>
      <dgm:spPr/>
    </dgm:pt>
    <dgm:pt modelId="{D04B1DFE-CBF8-484E-81BD-3200EF7B6699}" type="pres">
      <dgm:prSet presAssocID="{A392529D-3F54-4637-B1D2-055DC08469F7}" presName="textA" presStyleLbl="revTx" presStyleIdx="0" presStyleCnt="4">
        <dgm:presLayoutVars>
          <dgm:bulletEnabled val="1"/>
        </dgm:presLayoutVars>
      </dgm:prSet>
      <dgm:spPr/>
      <dgm:t>
        <a:bodyPr/>
        <a:lstStyle/>
        <a:p>
          <a:endParaRPr lang="en-US"/>
        </a:p>
      </dgm:t>
    </dgm:pt>
    <dgm:pt modelId="{2D51AC10-3D8A-468D-B1C2-DD2C2ED1873A}" type="pres">
      <dgm:prSet presAssocID="{A392529D-3F54-4637-B1D2-055DC08469F7}" presName="circleA" presStyleLbl="node1" presStyleIdx="0" presStyleCnt="4"/>
      <dgm:spPr/>
    </dgm:pt>
    <dgm:pt modelId="{43CB632A-883A-4729-9328-BD2B07773848}" type="pres">
      <dgm:prSet presAssocID="{A392529D-3F54-4637-B1D2-055DC08469F7}" presName="spaceA" presStyleCnt="0"/>
      <dgm:spPr/>
    </dgm:pt>
    <dgm:pt modelId="{86A20437-CDEC-48E6-A89A-D7079B601720}" type="pres">
      <dgm:prSet presAssocID="{971E4CEE-972F-4EF8-A67A-E65D8BEFBF6C}" presName="space" presStyleCnt="0"/>
      <dgm:spPr/>
    </dgm:pt>
    <dgm:pt modelId="{5954ED89-6AD0-498D-911E-FC48266C91FE}" type="pres">
      <dgm:prSet presAssocID="{2A5DE953-8B2E-4969-8873-FDBCF435648F}" presName="compositeB" presStyleCnt="0"/>
      <dgm:spPr/>
    </dgm:pt>
    <dgm:pt modelId="{B5A98950-B905-4F55-B63F-B474CB114233}" type="pres">
      <dgm:prSet presAssocID="{2A5DE953-8B2E-4969-8873-FDBCF435648F}" presName="textB" presStyleLbl="revTx" presStyleIdx="1" presStyleCnt="4">
        <dgm:presLayoutVars>
          <dgm:bulletEnabled val="1"/>
        </dgm:presLayoutVars>
      </dgm:prSet>
      <dgm:spPr/>
      <dgm:t>
        <a:bodyPr/>
        <a:lstStyle/>
        <a:p>
          <a:endParaRPr lang="en-US"/>
        </a:p>
      </dgm:t>
    </dgm:pt>
    <dgm:pt modelId="{29B9729C-9281-4106-B391-016CD42265E1}" type="pres">
      <dgm:prSet presAssocID="{2A5DE953-8B2E-4969-8873-FDBCF435648F}" presName="circleB" presStyleLbl="node1" presStyleIdx="1" presStyleCnt="4"/>
      <dgm:spPr/>
    </dgm:pt>
    <dgm:pt modelId="{D7CC2CFF-2B8E-44D3-943C-516D8D6896DB}" type="pres">
      <dgm:prSet presAssocID="{2A5DE953-8B2E-4969-8873-FDBCF435648F}" presName="spaceB" presStyleCnt="0"/>
      <dgm:spPr/>
    </dgm:pt>
    <dgm:pt modelId="{6CAB2897-B871-46A8-8702-4CB9FFDDA3A5}" type="pres">
      <dgm:prSet presAssocID="{0AFBD6DB-14A2-4818-BBFA-A099AB3C2B3F}" presName="space" presStyleCnt="0"/>
      <dgm:spPr/>
    </dgm:pt>
    <dgm:pt modelId="{72480EFF-5F8E-48BC-A4B3-A0ED857FC053}" type="pres">
      <dgm:prSet presAssocID="{8D2F92D3-9A38-496C-8CE5-A7305E55D686}" presName="compositeA" presStyleCnt="0"/>
      <dgm:spPr/>
    </dgm:pt>
    <dgm:pt modelId="{C63010AB-4494-4FA9-A5C7-0AE849599D0C}" type="pres">
      <dgm:prSet presAssocID="{8D2F92D3-9A38-496C-8CE5-A7305E55D686}" presName="textA" presStyleLbl="revTx" presStyleIdx="2" presStyleCnt="4">
        <dgm:presLayoutVars>
          <dgm:bulletEnabled val="1"/>
        </dgm:presLayoutVars>
      </dgm:prSet>
      <dgm:spPr/>
      <dgm:t>
        <a:bodyPr/>
        <a:lstStyle/>
        <a:p>
          <a:endParaRPr lang="en-US"/>
        </a:p>
      </dgm:t>
    </dgm:pt>
    <dgm:pt modelId="{3D57B6C8-46BC-4071-B98E-17A981E8A630}" type="pres">
      <dgm:prSet presAssocID="{8D2F92D3-9A38-496C-8CE5-A7305E55D686}" presName="circleA" presStyleLbl="node1" presStyleIdx="2" presStyleCnt="4"/>
      <dgm:spPr/>
    </dgm:pt>
    <dgm:pt modelId="{2FF3BCCD-CA42-4AC9-B412-54D0C79D37E0}" type="pres">
      <dgm:prSet presAssocID="{8D2F92D3-9A38-496C-8CE5-A7305E55D686}" presName="spaceA" presStyleCnt="0"/>
      <dgm:spPr/>
    </dgm:pt>
    <dgm:pt modelId="{8977F2FE-A163-4D8B-A0E4-2C57918F9FE4}" type="pres">
      <dgm:prSet presAssocID="{293F4307-D917-4F4C-9E11-BF565D359A9B}" presName="space" presStyleCnt="0"/>
      <dgm:spPr/>
    </dgm:pt>
    <dgm:pt modelId="{A8FE0CF2-51AD-483B-B837-DC34638BD0C0}" type="pres">
      <dgm:prSet presAssocID="{1A43D87F-4055-4E2F-B474-0EDBC02EC782}" presName="compositeB" presStyleCnt="0"/>
      <dgm:spPr/>
    </dgm:pt>
    <dgm:pt modelId="{AD5F1EC7-699C-469B-8C5F-073AF0C43C66}" type="pres">
      <dgm:prSet presAssocID="{1A43D87F-4055-4E2F-B474-0EDBC02EC782}" presName="textB" presStyleLbl="revTx" presStyleIdx="3" presStyleCnt="4">
        <dgm:presLayoutVars>
          <dgm:bulletEnabled val="1"/>
        </dgm:presLayoutVars>
      </dgm:prSet>
      <dgm:spPr/>
      <dgm:t>
        <a:bodyPr/>
        <a:lstStyle/>
        <a:p>
          <a:endParaRPr lang="en-US"/>
        </a:p>
      </dgm:t>
    </dgm:pt>
    <dgm:pt modelId="{851B1992-3AFC-4F30-8447-49DCCDD159FA}" type="pres">
      <dgm:prSet presAssocID="{1A43D87F-4055-4E2F-B474-0EDBC02EC782}" presName="circleB" presStyleLbl="node1" presStyleIdx="3" presStyleCnt="4"/>
      <dgm:spPr/>
    </dgm:pt>
    <dgm:pt modelId="{0B72C5AB-EE01-4A3C-8770-60FF0DC6DC54}" type="pres">
      <dgm:prSet presAssocID="{1A43D87F-4055-4E2F-B474-0EDBC02EC782}" presName="spaceB" presStyleCnt="0"/>
      <dgm:spPr/>
    </dgm:pt>
  </dgm:ptLst>
  <dgm:cxnLst>
    <dgm:cxn modelId="{B9F5E63D-9AF8-4F18-A4FF-2319034E8BB5}" type="presOf" srcId="{9EC6284D-A94E-4C97-BB3D-1D15D332B9A9}" destId="{9F0A267F-CE9F-4268-8A52-19240E4283AA}" srcOrd="0" destOrd="0" presId="urn:microsoft.com/office/officeart/2005/8/layout/hProcess11"/>
    <dgm:cxn modelId="{52C7ACA7-20D1-4670-8C29-5D834A97E2BA}" type="presOf" srcId="{2A5DE953-8B2E-4969-8873-FDBCF435648F}" destId="{B5A98950-B905-4F55-B63F-B474CB114233}" srcOrd="0" destOrd="0" presId="urn:microsoft.com/office/officeart/2005/8/layout/hProcess11"/>
    <dgm:cxn modelId="{94FDC410-0005-445F-969D-29F5984E66AA}" type="presOf" srcId="{8D2F92D3-9A38-496C-8CE5-A7305E55D686}" destId="{C63010AB-4494-4FA9-A5C7-0AE849599D0C}" srcOrd="0" destOrd="0" presId="urn:microsoft.com/office/officeart/2005/8/layout/hProcess11"/>
    <dgm:cxn modelId="{2DB3B598-BFBD-48A4-A446-7CC4B231765F}" srcId="{9EC6284D-A94E-4C97-BB3D-1D15D332B9A9}" destId="{8D2F92D3-9A38-496C-8CE5-A7305E55D686}" srcOrd="2" destOrd="0" parTransId="{D71AD830-B120-4280-A1FD-C5FC23E0C465}" sibTransId="{293F4307-D917-4F4C-9E11-BF565D359A9B}"/>
    <dgm:cxn modelId="{6F295508-54BF-4235-9586-6A40347E14F6}" type="presOf" srcId="{1A43D87F-4055-4E2F-B474-0EDBC02EC782}" destId="{AD5F1EC7-699C-469B-8C5F-073AF0C43C66}" srcOrd="0" destOrd="0" presId="urn:microsoft.com/office/officeart/2005/8/layout/hProcess11"/>
    <dgm:cxn modelId="{C34AB25F-8AFE-4474-B583-820E54AA4E07}" type="presOf" srcId="{A392529D-3F54-4637-B1D2-055DC08469F7}" destId="{D04B1DFE-CBF8-484E-81BD-3200EF7B6699}" srcOrd="0" destOrd="0" presId="urn:microsoft.com/office/officeart/2005/8/layout/hProcess11"/>
    <dgm:cxn modelId="{7E953820-F044-422A-9A6F-76BB6A2BF84D}" srcId="{9EC6284D-A94E-4C97-BB3D-1D15D332B9A9}" destId="{A392529D-3F54-4637-B1D2-055DC08469F7}" srcOrd="0" destOrd="0" parTransId="{B4A9705E-9980-4251-997B-236ED4C910E0}" sibTransId="{971E4CEE-972F-4EF8-A67A-E65D8BEFBF6C}"/>
    <dgm:cxn modelId="{E0AFCDEE-9D1F-406F-9E8E-F2DB492F98DE}" srcId="{9EC6284D-A94E-4C97-BB3D-1D15D332B9A9}" destId="{2A5DE953-8B2E-4969-8873-FDBCF435648F}" srcOrd="1" destOrd="0" parTransId="{06782197-F2B0-4FB1-9828-A49B9A721B8D}" sibTransId="{0AFBD6DB-14A2-4818-BBFA-A099AB3C2B3F}"/>
    <dgm:cxn modelId="{8FBE6DD3-58C8-4413-8CCF-4A5ACD071CFD}" srcId="{9EC6284D-A94E-4C97-BB3D-1D15D332B9A9}" destId="{1A43D87F-4055-4E2F-B474-0EDBC02EC782}" srcOrd="3" destOrd="0" parTransId="{DA18D23A-E427-4B79-89DD-59AE44446275}" sibTransId="{68065F46-128A-4BC8-9EB9-1EDE4A8D9248}"/>
    <dgm:cxn modelId="{FADF5057-B806-47B5-9E2F-19540D8B92A6}" type="presParOf" srcId="{9F0A267F-CE9F-4268-8A52-19240E4283AA}" destId="{A6DC0318-EEB6-4A39-B19D-DC47A2B6C2DC}" srcOrd="0" destOrd="0" presId="urn:microsoft.com/office/officeart/2005/8/layout/hProcess11"/>
    <dgm:cxn modelId="{A9DA94D9-F360-47F7-BBEF-D23F0278F7E8}" type="presParOf" srcId="{9F0A267F-CE9F-4268-8A52-19240E4283AA}" destId="{355D5DCA-C1C6-4955-A1E0-8DDF9620BF24}" srcOrd="1" destOrd="0" presId="urn:microsoft.com/office/officeart/2005/8/layout/hProcess11"/>
    <dgm:cxn modelId="{AB36FDC7-7A66-4D03-B748-4CB53D8CCAAF}" type="presParOf" srcId="{355D5DCA-C1C6-4955-A1E0-8DDF9620BF24}" destId="{753CB620-111B-4B2F-8FC8-2DD83BD15D09}" srcOrd="0" destOrd="0" presId="urn:microsoft.com/office/officeart/2005/8/layout/hProcess11"/>
    <dgm:cxn modelId="{6F2AE7B0-B0B3-4720-9465-2A0A998057BF}" type="presParOf" srcId="{753CB620-111B-4B2F-8FC8-2DD83BD15D09}" destId="{D04B1DFE-CBF8-484E-81BD-3200EF7B6699}" srcOrd="0" destOrd="0" presId="urn:microsoft.com/office/officeart/2005/8/layout/hProcess11"/>
    <dgm:cxn modelId="{2F47BDAB-A860-42BC-BB8D-055B7040B20B}" type="presParOf" srcId="{753CB620-111B-4B2F-8FC8-2DD83BD15D09}" destId="{2D51AC10-3D8A-468D-B1C2-DD2C2ED1873A}" srcOrd="1" destOrd="0" presId="urn:microsoft.com/office/officeart/2005/8/layout/hProcess11"/>
    <dgm:cxn modelId="{49B71263-6AD0-40F1-A345-CFDF2014B3B5}" type="presParOf" srcId="{753CB620-111B-4B2F-8FC8-2DD83BD15D09}" destId="{43CB632A-883A-4729-9328-BD2B07773848}" srcOrd="2" destOrd="0" presId="urn:microsoft.com/office/officeart/2005/8/layout/hProcess11"/>
    <dgm:cxn modelId="{45A663E5-2E8F-4710-B335-08B675530D47}" type="presParOf" srcId="{355D5DCA-C1C6-4955-A1E0-8DDF9620BF24}" destId="{86A20437-CDEC-48E6-A89A-D7079B601720}" srcOrd="1" destOrd="0" presId="urn:microsoft.com/office/officeart/2005/8/layout/hProcess11"/>
    <dgm:cxn modelId="{A1774C09-4005-4040-B1CA-6A164DDB431D}" type="presParOf" srcId="{355D5DCA-C1C6-4955-A1E0-8DDF9620BF24}" destId="{5954ED89-6AD0-498D-911E-FC48266C91FE}" srcOrd="2" destOrd="0" presId="urn:microsoft.com/office/officeart/2005/8/layout/hProcess11"/>
    <dgm:cxn modelId="{BE1898B5-45D4-4A73-BF69-A09671ADA355}" type="presParOf" srcId="{5954ED89-6AD0-498D-911E-FC48266C91FE}" destId="{B5A98950-B905-4F55-B63F-B474CB114233}" srcOrd="0" destOrd="0" presId="urn:microsoft.com/office/officeart/2005/8/layout/hProcess11"/>
    <dgm:cxn modelId="{9DB06FD8-AD91-443F-9B2D-3F77290ED1A4}" type="presParOf" srcId="{5954ED89-6AD0-498D-911E-FC48266C91FE}" destId="{29B9729C-9281-4106-B391-016CD42265E1}" srcOrd="1" destOrd="0" presId="urn:microsoft.com/office/officeart/2005/8/layout/hProcess11"/>
    <dgm:cxn modelId="{A275DA92-F38A-4192-B0BB-75ACF975F98F}" type="presParOf" srcId="{5954ED89-6AD0-498D-911E-FC48266C91FE}" destId="{D7CC2CFF-2B8E-44D3-943C-516D8D6896DB}" srcOrd="2" destOrd="0" presId="urn:microsoft.com/office/officeart/2005/8/layout/hProcess11"/>
    <dgm:cxn modelId="{619C5C7D-083D-4C9B-A5A0-61AE4849C4A9}" type="presParOf" srcId="{355D5DCA-C1C6-4955-A1E0-8DDF9620BF24}" destId="{6CAB2897-B871-46A8-8702-4CB9FFDDA3A5}" srcOrd="3" destOrd="0" presId="urn:microsoft.com/office/officeart/2005/8/layout/hProcess11"/>
    <dgm:cxn modelId="{8D55F668-B6EA-42D4-8E9A-E202BEC92E58}" type="presParOf" srcId="{355D5DCA-C1C6-4955-A1E0-8DDF9620BF24}" destId="{72480EFF-5F8E-48BC-A4B3-A0ED857FC053}" srcOrd="4" destOrd="0" presId="urn:microsoft.com/office/officeart/2005/8/layout/hProcess11"/>
    <dgm:cxn modelId="{6BE1ABB8-DA80-4A3E-8B87-0A269C6646C8}" type="presParOf" srcId="{72480EFF-5F8E-48BC-A4B3-A0ED857FC053}" destId="{C63010AB-4494-4FA9-A5C7-0AE849599D0C}" srcOrd="0" destOrd="0" presId="urn:microsoft.com/office/officeart/2005/8/layout/hProcess11"/>
    <dgm:cxn modelId="{C5BA7D83-CFAA-4F1D-B904-79F368B1A8B5}" type="presParOf" srcId="{72480EFF-5F8E-48BC-A4B3-A0ED857FC053}" destId="{3D57B6C8-46BC-4071-B98E-17A981E8A630}" srcOrd="1" destOrd="0" presId="urn:microsoft.com/office/officeart/2005/8/layout/hProcess11"/>
    <dgm:cxn modelId="{79162AAE-41CD-4F55-9B25-AED09859AA8A}" type="presParOf" srcId="{72480EFF-5F8E-48BC-A4B3-A0ED857FC053}" destId="{2FF3BCCD-CA42-4AC9-B412-54D0C79D37E0}" srcOrd="2" destOrd="0" presId="urn:microsoft.com/office/officeart/2005/8/layout/hProcess11"/>
    <dgm:cxn modelId="{5DDF19AD-A0FA-496A-8D40-D56D2358EC12}" type="presParOf" srcId="{355D5DCA-C1C6-4955-A1E0-8DDF9620BF24}" destId="{8977F2FE-A163-4D8B-A0E4-2C57918F9FE4}" srcOrd="5" destOrd="0" presId="urn:microsoft.com/office/officeart/2005/8/layout/hProcess11"/>
    <dgm:cxn modelId="{B16BF94A-375B-42D3-8970-D1B9486B2371}" type="presParOf" srcId="{355D5DCA-C1C6-4955-A1E0-8DDF9620BF24}" destId="{A8FE0CF2-51AD-483B-B837-DC34638BD0C0}" srcOrd="6" destOrd="0" presId="urn:microsoft.com/office/officeart/2005/8/layout/hProcess11"/>
    <dgm:cxn modelId="{E1584767-8FAF-4E33-89B5-C57B38D531E5}" type="presParOf" srcId="{A8FE0CF2-51AD-483B-B837-DC34638BD0C0}" destId="{AD5F1EC7-699C-469B-8C5F-073AF0C43C66}" srcOrd="0" destOrd="0" presId="urn:microsoft.com/office/officeart/2005/8/layout/hProcess11"/>
    <dgm:cxn modelId="{E31E2394-F0F4-4108-AEF7-3CDCCEDDBA9A}" type="presParOf" srcId="{A8FE0CF2-51AD-483B-B837-DC34638BD0C0}" destId="{851B1992-3AFC-4F30-8447-49DCCDD159FA}" srcOrd="1" destOrd="0" presId="urn:microsoft.com/office/officeart/2005/8/layout/hProcess11"/>
    <dgm:cxn modelId="{9E33408B-8782-4041-8C3D-1FA17F88538D}" type="presParOf" srcId="{A8FE0CF2-51AD-483B-B837-DC34638BD0C0}" destId="{0B72C5AB-EE01-4A3C-8770-60FF0DC6DC54}"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97AC68-3925-423A-B7ED-7A959904D14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D3726B03-2BD0-4AD5-8DC5-1AAC268AFBB2}">
      <dgm:prSet phldrT="[Text]" custT="1"/>
      <dgm:spPr/>
      <dgm:t>
        <a:bodyPr/>
        <a:lstStyle/>
        <a:p>
          <a:r>
            <a:rPr lang="en-US" sz="1400" dirty="0">
              <a:latin typeface="Segoe UI Semilight" panose="020B0402040204020203" pitchFamily="34" charset="0"/>
              <a:cs typeface="Segoe UI Semilight" panose="020B0402040204020203" pitchFamily="34" charset="0"/>
            </a:rPr>
            <a:t>Buyer: Party Master with any deductee type</a:t>
          </a:r>
          <a:endParaRPr lang="en-IN" sz="2000" dirty="0">
            <a:latin typeface="Segoe UI Semilight" panose="020B0402040204020203" pitchFamily="34" charset="0"/>
            <a:cs typeface="Segoe UI Semilight" panose="020B0402040204020203" pitchFamily="34" charset="0"/>
          </a:endParaRPr>
        </a:p>
      </dgm:t>
    </dgm:pt>
    <dgm:pt modelId="{6AEAAFE2-E069-4A8B-94C1-FAFFF03EF891}" type="parTrans" cxnId="{14056A52-1CF8-4E9F-A7F5-529D95062270}">
      <dgm:prSet/>
      <dgm:spPr/>
      <dgm:t>
        <a:bodyPr/>
        <a:lstStyle/>
        <a:p>
          <a:endParaRPr lang="en-IN"/>
        </a:p>
      </dgm:t>
    </dgm:pt>
    <dgm:pt modelId="{4F0C79FD-ED38-4955-A749-AC634EA237AC}" type="sibTrans" cxnId="{14056A52-1CF8-4E9F-A7F5-529D95062270}">
      <dgm:prSet/>
      <dgm:spPr/>
      <dgm:t>
        <a:bodyPr/>
        <a:lstStyle/>
        <a:p>
          <a:endParaRPr lang="en-IN"/>
        </a:p>
      </dgm:t>
    </dgm:pt>
    <dgm:pt modelId="{4D9150C0-88C0-4B16-928E-C765D0A6B2FE}">
      <dgm:prSet phldrT="[Text]" custT="1"/>
      <dgm:spPr/>
      <dgm:t>
        <a:bodyPr/>
        <a:lstStyle/>
        <a:p>
          <a:r>
            <a:rPr lang="en-US" sz="14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a:t>
          </a:r>
          <a:r>
            <a:rPr lang="en-IN" sz="1400" dirty="0">
              <a:latin typeface="Segoe UI Semilight" panose="020B0402040204020203" pitchFamily="34" charset="0"/>
              <a:cs typeface="Segoe UI Semilight" panose="020B0402040204020203" pitchFamily="34" charset="0"/>
            </a:rPr>
            <a:t>194Q (NRI)</a:t>
          </a:r>
          <a:endParaRPr lang="en-IN" sz="2000" dirty="0">
            <a:latin typeface="Segoe UI Semilight" panose="020B0402040204020203" pitchFamily="34" charset="0"/>
            <a:cs typeface="Segoe UI Semilight" panose="020B0402040204020203" pitchFamily="34" charset="0"/>
          </a:endParaRPr>
        </a:p>
      </dgm:t>
    </dgm:pt>
    <dgm:pt modelId="{C8B382A8-E70E-4217-9113-7799D0EDE2B6}" type="parTrans" cxnId="{E8E418D6-8D54-43BD-A4D1-17414CBE4C9B}">
      <dgm:prSet/>
      <dgm:spPr/>
      <dgm:t>
        <a:bodyPr/>
        <a:lstStyle/>
        <a:p>
          <a:endParaRPr lang="en-IN"/>
        </a:p>
      </dgm:t>
    </dgm:pt>
    <dgm:pt modelId="{C853E4FF-7386-47AB-AD0D-FC891086C8CB}" type="sibTrans" cxnId="{E8E418D6-8D54-43BD-A4D1-17414CBE4C9B}">
      <dgm:prSet/>
      <dgm:spPr/>
      <dgm:t>
        <a:bodyPr/>
        <a:lstStyle/>
        <a:p>
          <a:endParaRPr lang="en-IN"/>
        </a:p>
      </dgm:t>
    </dgm:pt>
    <dgm:pt modelId="{0DE7A462-C0FD-4663-A522-240C6D0DBDEC}">
      <dgm:prSet phldrT="[Text]" custT="1"/>
      <dgm:spPr/>
      <dgm:t>
        <a:bodyPr/>
        <a:lstStyle/>
        <a:p>
          <a:r>
            <a:rPr lang="en-US" sz="1400" dirty="0">
              <a:latin typeface="Segoe UI Semilight" panose="020B0402040204020203" pitchFamily="34" charset="0"/>
              <a:cs typeface="Segoe UI Semilight" panose="020B0402040204020203" pitchFamily="34" charset="0"/>
            </a:rPr>
            <a:t>Record purchases In form 27Q – It will participate in Zero Rated Taxable expense e-return validation will fail as this section is not applicable</a:t>
          </a:r>
          <a:endParaRPr lang="en-IN" sz="2000" dirty="0">
            <a:latin typeface="Segoe UI Semilight" panose="020B0402040204020203" pitchFamily="34" charset="0"/>
            <a:cs typeface="Segoe UI Semilight" panose="020B0402040204020203" pitchFamily="34" charset="0"/>
          </a:endParaRPr>
        </a:p>
      </dgm:t>
    </dgm:pt>
    <dgm:pt modelId="{3A537344-41CF-42F4-9510-A77541FBC4D9}" type="parTrans" cxnId="{473C75C2-5413-4F03-8B58-4EF0B7D3AC53}">
      <dgm:prSet/>
      <dgm:spPr/>
      <dgm:t>
        <a:bodyPr/>
        <a:lstStyle/>
        <a:p>
          <a:endParaRPr lang="en-IN"/>
        </a:p>
      </dgm:t>
    </dgm:pt>
    <dgm:pt modelId="{F68AA0E7-A51A-4483-8590-1BF6C5B5947F}" type="sibTrans" cxnId="{473C75C2-5413-4F03-8B58-4EF0B7D3AC53}">
      <dgm:prSet/>
      <dgm:spPr/>
      <dgm:t>
        <a:bodyPr/>
        <a:lstStyle/>
        <a:p>
          <a:endParaRPr lang="en-IN"/>
        </a:p>
      </dgm:t>
    </dgm:pt>
    <dgm:pt modelId="{084B2007-2455-4EE7-8953-2E771A2F5FD3}">
      <dgm:prSet custT="1"/>
      <dgm:spPr/>
      <dgm:t>
        <a:bodyPr/>
        <a:lstStyle/>
        <a:p>
          <a:endParaRPr lang="en-IN" sz="1400" dirty="0">
            <a:latin typeface="Segoe UI Semilight" panose="020B0402040204020203" pitchFamily="34" charset="0"/>
            <a:cs typeface="Segoe UI Semilight" panose="020B0402040204020203" pitchFamily="34" charset="0"/>
          </a:endParaRPr>
        </a:p>
      </dgm:t>
    </dgm:pt>
    <dgm:pt modelId="{DC29B73D-8551-4768-B48C-4F7C5317611E}" type="parTrans" cxnId="{C1EB656E-D5B9-423D-80E8-A5F09DFEBFDF}">
      <dgm:prSet/>
      <dgm:spPr/>
      <dgm:t>
        <a:bodyPr/>
        <a:lstStyle/>
        <a:p>
          <a:endParaRPr lang="en-IN"/>
        </a:p>
      </dgm:t>
    </dgm:pt>
    <dgm:pt modelId="{0D1A5DF3-D87D-4A58-9C50-9C8B27457CA5}" type="sibTrans" cxnId="{C1EB656E-D5B9-423D-80E8-A5F09DFEBFDF}">
      <dgm:prSet/>
      <dgm:spPr/>
      <dgm:t>
        <a:bodyPr/>
        <a:lstStyle/>
        <a:p>
          <a:endParaRPr lang="en-IN"/>
        </a:p>
      </dgm:t>
    </dgm:pt>
    <dgm:pt modelId="{FB813205-79E8-475A-B7A8-C8FA984E7859}" type="pres">
      <dgm:prSet presAssocID="{D097AC68-3925-423A-B7ED-7A959904D144}" presName="Name0" presStyleCnt="0">
        <dgm:presLayoutVars>
          <dgm:dir/>
          <dgm:resizeHandles val="exact"/>
        </dgm:presLayoutVars>
      </dgm:prSet>
      <dgm:spPr/>
      <dgm:t>
        <a:bodyPr/>
        <a:lstStyle/>
        <a:p>
          <a:endParaRPr lang="en-US"/>
        </a:p>
      </dgm:t>
    </dgm:pt>
    <dgm:pt modelId="{DCA06EC2-0979-4108-B46F-897BF13B68A9}" type="pres">
      <dgm:prSet presAssocID="{D097AC68-3925-423A-B7ED-7A959904D144}" presName="arrow" presStyleLbl="bgShp" presStyleIdx="0" presStyleCnt="1"/>
      <dgm:spPr/>
    </dgm:pt>
    <dgm:pt modelId="{A77B13C9-A2A8-4D04-919F-DC8535699505}" type="pres">
      <dgm:prSet presAssocID="{D097AC68-3925-423A-B7ED-7A959904D144}" presName="points" presStyleCnt="0"/>
      <dgm:spPr/>
    </dgm:pt>
    <dgm:pt modelId="{F48A2453-1BED-419D-A37F-4DBC57AD4FC8}" type="pres">
      <dgm:prSet presAssocID="{D3726B03-2BD0-4AD5-8DC5-1AAC268AFBB2}" presName="compositeA" presStyleCnt="0"/>
      <dgm:spPr/>
    </dgm:pt>
    <dgm:pt modelId="{4B0A2CDE-0459-412D-9D9C-A7989EE95073}" type="pres">
      <dgm:prSet presAssocID="{D3726B03-2BD0-4AD5-8DC5-1AAC268AFBB2}" presName="textA" presStyleLbl="revTx" presStyleIdx="0" presStyleCnt="3">
        <dgm:presLayoutVars>
          <dgm:bulletEnabled val="1"/>
        </dgm:presLayoutVars>
      </dgm:prSet>
      <dgm:spPr/>
      <dgm:t>
        <a:bodyPr/>
        <a:lstStyle/>
        <a:p>
          <a:endParaRPr lang="en-US"/>
        </a:p>
      </dgm:t>
    </dgm:pt>
    <dgm:pt modelId="{BF4E1B97-19B4-447E-8B04-F8907C72E0CE}" type="pres">
      <dgm:prSet presAssocID="{D3726B03-2BD0-4AD5-8DC5-1AAC268AFBB2}" presName="circleA" presStyleLbl="node1" presStyleIdx="0" presStyleCnt="3"/>
      <dgm:spPr/>
    </dgm:pt>
    <dgm:pt modelId="{6EE9336D-19C7-4960-B866-A061D149B3F1}" type="pres">
      <dgm:prSet presAssocID="{D3726B03-2BD0-4AD5-8DC5-1AAC268AFBB2}" presName="spaceA" presStyleCnt="0"/>
      <dgm:spPr/>
    </dgm:pt>
    <dgm:pt modelId="{88C3CA90-F355-4377-B4BE-058788031C64}" type="pres">
      <dgm:prSet presAssocID="{4F0C79FD-ED38-4955-A749-AC634EA237AC}" presName="space" presStyleCnt="0"/>
      <dgm:spPr/>
    </dgm:pt>
    <dgm:pt modelId="{CDBD150A-E059-4E5F-9BAB-3B6A4BBDD61F}" type="pres">
      <dgm:prSet presAssocID="{4D9150C0-88C0-4B16-928E-C765D0A6B2FE}" presName="compositeB" presStyleCnt="0"/>
      <dgm:spPr/>
    </dgm:pt>
    <dgm:pt modelId="{0BD3424D-3AAC-467B-ADDC-1FE55A703653}" type="pres">
      <dgm:prSet presAssocID="{4D9150C0-88C0-4B16-928E-C765D0A6B2FE}" presName="textB" presStyleLbl="revTx" presStyleIdx="1" presStyleCnt="3">
        <dgm:presLayoutVars>
          <dgm:bulletEnabled val="1"/>
        </dgm:presLayoutVars>
      </dgm:prSet>
      <dgm:spPr/>
      <dgm:t>
        <a:bodyPr/>
        <a:lstStyle/>
        <a:p>
          <a:endParaRPr lang="en-US"/>
        </a:p>
      </dgm:t>
    </dgm:pt>
    <dgm:pt modelId="{70408652-35DD-4B5C-AD7E-2BE2D7415BF9}" type="pres">
      <dgm:prSet presAssocID="{4D9150C0-88C0-4B16-928E-C765D0A6B2FE}" presName="circleB" presStyleLbl="node1" presStyleIdx="1" presStyleCnt="3"/>
      <dgm:spPr/>
    </dgm:pt>
    <dgm:pt modelId="{5A6552A0-B54E-425C-A605-E2005A599D8E}" type="pres">
      <dgm:prSet presAssocID="{4D9150C0-88C0-4B16-928E-C765D0A6B2FE}" presName="spaceB" presStyleCnt="0"/>
      <dgm:spPr/>
    </dgm:pt>
    <dgm:pt modelId="{CFC2AE35-066B-405E-9200-688C39F30129}" type="pres">
      <dgm:prSet presAssocID="{C853E4FF-7386-47AB-AD0D-FC891086C8CB}" presName="space" presStyleCnt="0"/>
      <dgm:spPr/>
    </dgm:pt>
    <dgm:pt modelId="{49D751BB-CB35-4481-813B-09C52B464F4E}" type="pres">
      <dgm:prSet presAssocID="{0DE7A462-C0FD-4663-A522-240C6D0DBDEC}" presName="compositeA" presStyleCnt="0"/>
      <dgm:spPr/>
    </dgm:pt>
    <dgm:pt modelId="{20157000-7CF0-4992-B243-AECA8220BF5C}" type="pres">
      <dgm:prSet presAssocID="{0DE7A462-C0FD-4663-A522-240C6D0DBDEC}" presName="textA" presStyleLbl="revTx" presStyleIdx="2" presStyleCnt="3">
        <dgm:presLayoutVars>
          <dgm:bulletEnabled val="1"/>
        </dgm:presLayoutVars>
      </dgm:prSet>
      <dgm:spPr/>
      <dgm:t>
        <a:bodyPr/>
        <a:lstStyle/>
        <a:p>
          <a:endParaRPr lang="en-US"/>
        </a:p>
      </dgm:t>
    </dgm:pt>
    <dgm:pt modelId="{E4522D99-1702-41E6-98BA-BD201BA05E7C}" type="pres">
      <dgm:prSet presAssocID="{0DE7A462-C0FD-4663-A522-240C6D0DBDEC}" presName="circleA" presStyleLbl="node1" presStyleIdx="2" presStyleCnt="3"/>
      <dgm:spPr/>
    </dgm:pt>
    <dgm:pt modelId="{C33BDF1C-239F-4DAE-96CD-AABF491D967B}" type="pres">
      <dgm:prSet presAssocID="{0DE7A462-C0FD-4663-A522-240C6D0DBDEC}" presName="spaceA" presStyleCnt="0"/>
      <dgm:spPr/>
    </dgm:pt>
  </dgm:ptLst>
  <dgm:cxnLst>
    <dgm:cxn modelId="{11486864-8C80-47DA-9042-F3650B808352}" type="presOf" srcId="{0DE7A462-C0FD-4663-A522-240C6D0DBDEC}" destId="{20157000-7CF0-4992-B243-AECA8220BF5C}" srcOrd="0" destOrd="0" presId="urn:microsoft.com/office/officeart/2005/8/layout/hProcess11"/>
    <dgm:cxn modelId="{473C75C2-5413-4F03-8B58-4EF0B7D3AC53}" srcId="{D097AC68-3925-423A-B7ED-7A959904D144}" destId="{0DE7A462-C0FD-4663-A522-240C6D0DBDEC}" srcOrd="2" destOrd="0" parTransId="{3A537344-41CF-42F4-9510-A77541FBC4D9}" sibTransId="{F68AA0E7-A51A-4483-8590-1BF6C5B5947F}"/>
    <dgm:cxn modelId="{706E5909-877D-43DC-911B-E87BB09A0573}" type="presOf" srcId="{084B2007-2455-4EE7-8953-2E771A2F5FD3}" destId="{4B0A2CDE-0459-412D-9D9C-A7989EE95073}" srcOrd="0" destOrd="1" presId="urn:microsoft.com/office/officeart/2005/8/layout/hProcess11"/>
    <dgm:cxn modelId="{14056A52-1CF8-4E9F-A7F5-529D95062270}" srcId="{D097AC68-3925-423A-B7ED-7A959904D144}" destId="{D3726B03-2BD0-4AD5-8DC5-1AAC268AFBB2}" srcOrd="0" destOrd="0" parTransId="{6AEAAFE2-E069-4A8B-94C1-FAFFF03EF891}" sibTransId="{4F0C79FD-ED38-4955-A749-AC634EA237AC}"/>
    <dgm:cxn modelId="{C1EB656E-D5B9-423D-80E8-A5F09DFEBFDF}" srcId="{D3726B03-2BD0-4AD5-8DC5-1AAC268AFBB2}" destId="{084B2007-2455-4EE7-8953-2E771A2F5FD3}" srcOrd="0" destOrd="0" parTransId="{DC29B73D-8551-4768-B48C-4F7C5317611E}" sibTransId="{0D1A5DF3-D87D-4A58-9C50-9C8B27457CA5}"/>
    <dgm:cxn modelId="{1989D9D0-6FCF-4FDF-BB27-695E88E64ACA}" type="presOf" srcId="{D3726B03-2BD0-4AD5-8DC5-1AAC268AFBB2}" destId="{4B0A2CDE-0459-412D-9D9C-A7989EE95073}" srcOrd="0" destOrd="0" presId="urn:microsoft.com/office/officeart/2005/8/layout/hProcess11"/>
    <dgm:cxn modelId="{E8E6969C-A396-4E62-ACF4-08A12D00364F}" type="presOf" srcId="{D097AC68-3925-423A-B7ED-7A959904D144}" destId="{FB813205-79E8-475A-B7A8-C8FA984E7859}" srcOrd="0" destOrd="0" presId="urn:microsoft.com/office/officeart/2005/8/layout/hProcess11"/>
    <dgm:cxn modelId="{E8E418D6-8D54-43BD-A4D1-17414CBE4C9B}" srcId="{D097AC68-3925-423A-B7ED-7A959904D144}" destId="{4D9150C0-88C0-4B16-928E-C765D0A6B2FE}" srcOrd="1" destOrd="0" parTransId="{C8B382A8-E70E-4217-9113-7799D0EDE2B6}" sibTransId="{C853E4FF-7386-47AB-AD0D-FC891086C8CB}"/>
    <dgm:cxn modelId="{96414456-4CD5-4CD2-A584-1D9FBDE43DD0}" type="presOf" srcId="{4D9150C0-88C0-4B16-928E-C765D0A6B2FE}" destId="{0BD3424D-3AAC-467B-ADDC-1FE55A703653}" srcOrd="0" destOrd="0" presId="urn:microsoft.com/office/officeart/2005/8/layout/hProcess11"/>
    <dgm:cxn modelId="{D70D065D-2668-4879-A572-2AFAE73E21B8}" type="presParOf" srcId="{FB813205-79E8-475A-B7A8-C8FA984E7859}" destId="{DCA06EC2-0979-4108-B46F-897BF13B68A9}" srcOrd="0" destOrd="0" presId="urn:microsoft.com/office/officeart/2005/8/layout/hProcess11"/>
    <dgm:cxn modelId="{7A4D7894-66A0-4FFC-A9A9-39F224B20CDA}" type="presParOf" srcId="{FB813205-79E8-475A-B7A8-C8FA984E7859}" destId="{A77B13C9-A2A8-4D04-919F-DC8535699505}" srcOrd="1" destOrd="0" presId="urn:microsoft.com/office/officeart/2005/8/layout/hProcess11"/>
    <dgm:cxn modelId="{DCD944FD-204A-46D4-8C97-38AFF6118062}" type="presParOf" srcId="{A77B13C9-A2A8-4D04-919F-DC8535699505}" destId="{F48A2453-1BED-419D-A37F-4DBC57AD4FC8}" srcOrd="0" destOrd="0" presId="urn:microsoft.com/office/officeart/2005/8/layout/hProcess11"/>
    <dgm:cxn modelId="{1BB51EB9-6123-4E41-96E9-16E5A3BFA161}" type="presParOf" srcId="{F48A2453-1BED-419D-A37F-4DBC57AD4FC8}" destId="{4B0A2CDE-0459-412D-9D9C-A7989EE95073}" srcOrd="0" destOrd="0" presId="urn:microsoft.com/office/officeart/2005/8/layout/hProcess11"/>
    <dgm:cxn modelId="{78B59ECE-86DF-4A5E-8F7E-538E4D705E85}" type="presParOf" srcId="{F48A2453-1BED-419D-A37F-4DBC57AD4FC8}" destId="{BF4E1B97-19B4-447E-8B04-F8907C72E0CE}" srcOrd="1" destOrd="0" presId="urn:microsoft.com/office/officeart/2005/8/layout/hProcess11"/>
    <dgm:cxn modelId="{EAA217DD-955A-4DF5-A130-D02C96AC2E64}" type="presParOf" srcId="{F48A2453-1BED-419D-A37F-4DBC57AD4FC8}" destId="{6EE9336D-19C7-4960-B866-A061D149B3F1}" srcOrd="2" destOrd="0" presId="urn:microsoft.com/office/officeart/2005/8/layout/hProcess11"/>
    <dgm:cxn modelId="{0A4AF2FA-1273-4AE5-AAC2-13721554B4B6}" type="presParOf" srcId="{A77B13C9-A2A8-4D04-919F-DC8535699505}" destId="{88C3CA90-F355-4377-B4BE-058788031C64}" srcOrd="1" destOrd="0" presId="urn:microsoft.com/office/officeart/2005/8/layout/hProcess11"/>
    <dgm:cxn modelId="{60918ACD-5602-4E63-9E4B-758DA362E782}" type="presParOf" srcId="{A77B13C9-A2A8-4D04-919F-DC8535699505}" destId="{CDBD150A-E059-4E5F-9BAB-3B6A4BBDD61F}" srcOrd="2" destOrd="0" presId="urn:microsoft.com/office/officeart/2005/8/layout/hProcess11"/>
    <dgm:cxn modelId="{9D81B683-770E-419C-A039-1E1D9D58A312}" type="presParOf" srcId="{CDBD150A-E059-4E5F-9BAB-3B6A4BBDD61F}" destId="{0BD3424D-3AAC-467B-ADDC-1FE55A703653}" srcOrd="0" destOrd="0" presId="urn:microsoft.com/office/officeart/2005/8/layout/hProcess11"/>
    <dgm:cxn modelId="{EDBA1FD4-A7D3-416A-A0DB-8810BEE9B5CF}" type="presParOf" srcId="{CDBD150A-E059-4E5F-9BAB-3B6A4BBDD61F}" destId="{70408652-35DD-4B5C-AD7E-2BE2D7415BF9}" srcOrd="1" destOrd="0" presId="urn:microsoft.com/office/officeart/2005/8/layout/hProcess11"/>
    <dgm:cxn modelId="{3619411B-B483-4F8D-A9E8-8626ABD35132}" type="presParOf" srcId="{CDBD150A-E059-4E5F-9BAB-3B6A4BBDD61F}" destId="{5A6552A0-B54E-425C-A605-E2005A599D8E}" srcOrd="2" destOrd="0" presId="urn:microsoft.com/office/officeart/2005/8/layout/hProcess11"/>
    <dgm:cxn modelId="{AA1604DC-C260-44EC-AB95-13CE1948A107}" type="presParOf" srcId="{A77B13C9-A2A8-4D04-919F-DC8535699505}" destId="{CFC2AE35-066B-405E-9200-688C39F30129}" srcOrd="3" destOrd="0" presId="urn:microsoft.com/office/officeart/2005/8/layout/hProcess11"/>
    <dgm:cxn modelId="{C89EFA84-A5DD-460D-AAA1-D7E0E60B399F}" type="presParOf" srcId="{A77B13C9-A2A8-4D04-919F-DC8535699505}" destId="{49D751BB-CB35-4481-813B-09C52B464F4E}" srcOrd="4" destOrd="0" presId="urn:microsoft.com/office/officeart/2005/8/layout/hProcess11"/>
    <dgm:cxn modelId="{70EBD166-8C81-448A-B1F3-186EB509B3BC}" type="presParOf" srcId="{49D751BB-CB35-4481-813B-09C52B464F4E}" destId="{20157000-7CF0-4992-B243-AECA8220BF5C}" srcOrd="0" destOrd="0" presId="urn:microsoft.com/office/officeart/2005/8/layout/hProcess11"/>
    <dgm:cxn modelId="{B4F60B2B-2EA2-444D-B532-9CE75DFF8EDD}" type="presParOf" srcId="{49D751BB-CB35-4481-813B-09C52B464F4E}" destId="{E4522D99-1702-41E6-98BA-BD201BA05E7C}" srcOrd="1" destOrd="0" presId="urn:microsoft.com/office/officeart/2005/8/layout/hProcess11"/>
    <dgm:cxn modelId="{9F887327-142F-499A-84CC-80A1C3B4F765}" type="presParOf" srcId="{49D751BB-CB35-4481-813B-09C52B464F4E}" destId="{C33BDF1C-239F-4DAE-96CD-AABF491D967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A7D0B-CF2F-44F7-A6D6-DE64660D97C6}">
      <dsp:nvSpPr>
        <dsp:cNvPr id="0" name=""/>
        <dsp:cNvSpPr/>
      </dsp:nvSpPr>
      <dsp:spPr>
        <a:xfrm>
          <a:off x="0" y="264574"/>
          <a:ext cx="11152980" cy="403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3D3EE56-687F-4ED1-A120-E94481C8D07E}">
      <dsp:nvSpPr>
        <dsp:cNvPr id="0" name=""/>
        <dsp:cNvSpPr/>
      </dsp:nvSpPr>
      <dsp:spPr>
        <a:xfrm>
          <a:off x="557649" y="28413"/>
          <a:ext cx="7807086" cy="47232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5089" tIns="0" rIns="295089" bIns="0" numCol="1" spcCol="1270" anchor="ctr" anchorCtr="0">
          <a:noAutofit/>
        </a:bodyPr>
        <a:lstStyle/>
        <a:p>
          <a:pPr lvl="0" algn="l" defTabSz="889000">
            <a:lnSpc>
              <a:spcPct val="90000"/>
            </a:lnSpc>
            <a:spcBef>
              <a:spcPct val="0"/>
            </a:spcBef>
            <a:spcAft>
              <a:spcPct val="35000"/>
            </a:spcAft>
          </a:pPr>
          <a:r>
            <a:rPr lang="en-US" sz="2000" kern="1200" dirty="0">
              <a:latin typeface="Segoe UI Semilight" panose="020B0402040204020203" pitchFamily="34" charset="0"/>
              <a:cs typeface="Segoe UI Semilight" panose="020B0402040204020203" pitchFamily="34" charset="0"/>
            </a:rPr>
            <a:t>TDS 194Q Introduction, Applicability &amp; Provisions</a:t>
          </a:r>
        </a:p>
      </dsp:txBody>
      <dsp:txXfrm>
        <a:off x="580706" y="51470"/>
        <a:ext cx="7760972" cy="426206"/>
      </dsp:txXfrm>
    </dsp:sp>
    <dsp:sp modelId="{3F8B0641-1E3E-4528-B907-4BBF28A1C944}">
      <dsp:nvSpPr>
        <dsp:cNvPr id="0" name=""/>
        <dsp:cNvSpPr/>
      </dsp:nvSpPr>
      <dsp:spPr>
        <a:xfrm>
          <a:off x="0" y="990334"/>
          <a:ext cx="11152980" cy="403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E36065-766D-40BD-9D1D-8535CC87E0E1}">
      <dsp:nvSpPr>
        <dsp:cNvPr id="0" name=""/>
        <dsp:cNvSpPr/>
      </dsp:nvSpPr>
      <dsp:spPr>
        <a:xfrm>
          <a:off x="557649" y="754174"/>
          <a:ext cx="7807086" cy="47232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5089" tIns="0" rIns="295089" bIns="0" numCol="1" spcCol="1270" anchor="ctr" anchorCtr="0">
          <a:noAutofit/>
        </a:bodyPr>
        <a:lstStyle/>
        <a:p>
          <a:pPr lvl="0" algn="l" defTabSz="889000">
            <a:lnSpc>
              <a:spcPct val="90000"/>
            </a:lnSpc>
            <a:spcBef>
              <a:spcPct val="0"/>
            </a:spcBef>
            <a:spcAft>
              <a:spcPct val="35000"/>
            </a:spcAft>
          </a:pPr>
          <a:r>
            <a:rPr lang="en-US" sz="2000" kern="1200" dirty="0">
              <a:latin typeface="Segoe UI Semilight" panose="020B0402040204020203" pitchFamily="34" charset="0"/>
              <a:cs typeface="Segoe UI Semilight" panose="020B0402040204020203" pitchFamily="34" charset="0"/>
            </a:rPr>
            <a:t>Current Behavior before Release 5.0  </a:t>
          </a:r>
        </a:p>
      </dsp:txBody>
      <dsp:txXfrm>
        <a:off x="580706" y="777231"/>
        <a:ext cx="7760972" cy="426206"/>
      </dsp:txXfrm>
    </dsp:sp>
    <dsp:sp modelId="{DB7D1BD2-BBA0-4783-9F5B-26DD19028E18}">
      <dsp:nvSpPr>
        <dsp:cNvPr id="0" name=""/>
        <dsp:cNvSpPr/>
      </dsp:nvSpPr>
      <dsp:spPr>
        <a:xfrm>
          <a:off x="0" y="1716093"/>
          <a:ext cx="11152980" cy="186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5595" tIns="333248" rIns="86559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Masters </a:t>
          </a:r>
        </a:p>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Transactions - Purchase – Threshold Cycle – Below / Crossing / Above</a:t>
          </a:r>
        </a:p>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Advance Payment (with &amp; without Stat Adjustment)</a:t>
          </a:r>
        </a:p>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Provisions / Exception – Deductee as Govt. / e-Commerce / 206C / NRIs</a:t>
          </a:r>
        </a:p>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Debit Notes (For internal understanding)</a:t>
          </a:r>
        </a:p>
      </dsp:txBody>
      <dsp:txXfrm>
        <a:off x="0" y="1716093"/>
        <a:ext cx="11152980" cy="1864800"/>
      </dsp:txXfrm>
    </dsp:sp>
    <dsp:sp modelId="{1E890FAA-1261-40FB-BE44-8DAD301C36E1}">
      <dsp:nvSpPr>
        <dsp:cNvPr id="0" name=""/>
        <dsp:cNvSpPr/>
      </dsp:nvSpPr>
      <dsp:spPr>
        <a:xfrm>
          <a:off x="557649" y="1479934"/>
          <a:ext cx="7807086" cy="47232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5089" tIns="0" rIns="295089" bIns="0" numCol="1" spcCol="1270" anchor="ctr" anchorCtr="0">
          <a:noAutofit/>
        </a:bodyPr>
        <a:lstStyle/>
        <a:p>
          <a:pPr lvl="0" algn="l" defTabSz="889000">
            <a:lnSpc>
              <a:spcPct val="90000"/>
            </a:lnSpc>
            <a:spcBef>
              <a:spcPct val="0"/>
            </a:spcBef>
            <a:spcAft>
              <a:spcPct val="35000"/>
            </a:spcAft>
          </a:pPr>
          <a:r>
            <a:rPr lang="en-US" sz="2000" kern="1200" dirty="0">
              <a:latin typeface="Segoe UI Semilight" panose="020B0402040204020203" pitchFamily="34" charset="0"/>
              <a:cs typeface="Segoe UI Semilight" panose="020B0402040204020203" pitchFamily="34" charset="0"/>
            </a:rPr>
            <a:t>Product Changes &amp; Transaction Experience</a:t>
          </a:r>
        </a:p>
      </dsp:txBody>
      <dsp:txXfrm>
        <a:off x="580706" y="1502991"/>
        <a:ext cx="7760972" cy="426206"/>
      </dsp:txXfrm>
    </dsp:sp>
    <dsp:sp modelId="{7CB8CACA-9469-446C-8AB4-CAB451BF3F08}">
      <dsp:nvSpPr>
        <dsp:cNvPr id="0" name=""/>
        <dsp:cNvSpPr/>
      </dsp:nvSpPr>
      <dsp:spPr>
        <a:xfrm>
          <a:off x="0" y="3903454"/>
          <a:ext cx="11152980" cy="693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5595" tIns="333248" rIns="86559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Segoe UI Semilight" panose="020B0402040204020203" pitchFamily="34" charset="0"/>
              <a:cs typeface="Segoe UI Semilight" panose="020B0402040204020203" pitchFamily="34" charset="0"/>
            </a:rPr>
            <a:t>Exception Report &amp; Update Nature of Payment</a:t>
          </a:r>
        </a:p>
      </dsp:txBody>
      <dsp:txXfrm>
        <a:off x="0" y="3903454"/>
        <a:ext cx="11152980" cy="693000"/>
      </dsp:txXfrm>
    </dsp:sp>
    <dsp:sp modelId="{0313841A-3626-4D64-80FB-27A8281C9388}">
      <dsp:nvSpPr>
        <dsp:cNvPr id="0" name=""/>
        <dsp:cNvSpPr/>
      </dsp:nvSpPr>
      <dsp:spPr>
        <a:xfrm>
          <a:off x="557649" y="3667294"/>
          <a:ext cx="7807086" cy="47232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5089" tIns="0" rIns="295089" bIns="0" numCol="1" spcCol="1270" anchor="ctr" anchorCtr="0">
          <a:noAutofit/>
        </a:bodyPr>
        <a:lstStyle/>
        <a:p>
          <a:pPr lvl="0" algn="l" defTabSz="800100">
            <a:lnSpc>
              <a:spcPct val="90000"/>
            </a:lnSpc>
            <a:spcBef>
              <a:spcPct val="0"/>
            </a:spcBef>
            <a:spcAft>
              <a:spcPct val="35000"/>
            </a:spcAft>
          </a:pPr>
          <a:r>
            <a:rPr lang="en-US" sz="1800" b="0" kern="1200" dirty="0">
              <a:latin typeface="Segoe UI Semilight" panose="020B0402040204020203" pitchFamily="34" charset="0"/>
              <a:cs typeface="Segoe UI Semilight" panose="020B0402040204020203" pitchFamily="34" charset="0"/>
            </a:rPr>
            <a:t>Update Nature of Payment (Self Migration Tool)</a:t>
          </a:r>
        </a:p>
      </dsp:txBody>
      <dsp:txXfrm>
        <a:off x="580706" y="3690351"/>
        <a:ext cx="7760972"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BEAB-0545-4E1F-B603-FAA4C71494FD}">
      <dsp:nvSpPr>
        <dsp:cNvPr id="0" name=""/>
        <dsp:cNvSpPr/>
      </dsp:nvSpPr>
      <dsp:spPr>
        <a:xfrm>
          <a:off x="4759" y="928033"/>
          <a:ext cx="4944971" cy="1908758"/>
        </a:xfrm>
        <a:prstGeom prst="chevron">
          <a:avLst>
            <a:gd name="adj" fmla="val 4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E68DB-D462-4643-8FF2-FABCC23844C3}">
      <dsp:nvSpPr>
        <dsp:cNvPr id="0" name=""/>
        <dsp:cNvSpPr/>
      </dsp:nvSpPr>
      <dsp:spPr>
        <a:xfrm>
          <a:off x="1323418" y="1022851"/>
          <a:ext cx="4175753" cy="26735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buAutoNum type="arabicPeriod"/>
          </a:pPr>
          <a:r>
            <a:rPr lang="en-US" sz="2000" kern="1200" dirty="0">
              <a:latin typeface="Segoe UI Semilight" panose="020B0402040204020203" pitchFamily="34" charset="0"/>
              <a:cs typeface="Segoe UI Semilight" panose="020B0402040204020203" pitchFamily="34" charset="0"/>
            </a:rPr>
            <a:t>Purchase Transactions Cycle</a:t>
          </a:r>
          <a:endParaRPr lang="en-IN" sz="2000" kern="1200" dirty="0">
            <a:latin typeface="Segoe UI Semilight" panose="020B0402040204020203" pitchFamily="34" charset="0"/>
            <a:cs typeface="Segoe UI Semilight" panose="020B0402040204020203" pitchFamily="34" charset="0"/>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Below Provisions</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Exceeding Provisions</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Debit note for returns</a:t>
          </a:r>
          <a:endParaRPr lang="en-IN" sz="2000" kern="1200" dirty="0">
            <a:latin typeface="Segoe UI Semilight" panose="020B0402040204020203" pitchFamily="34" charset="0"/>
            <a:cs typeface="Segoe UI Semilight" panose="020B0402040204020203" pitchFamily="34" charset="0"/>
          </a:endParaRPr>
        </a:p>
      </dsp:txBody>
      <dsp:txXfrm>
        <a:off x="1401722" y="1101155"/>
        <a:ext cx="4019145" cy="2516895"/>
      </dsp:txXfrm>
    </dsp:sp>
    <dsp:sp modelId="{4D55F652-95EA-4231-ABC4-D025EEF1A4B1}">
      <dsp:nvSpPr>
        <dsp:cNvPr id="0" name=""/>
        <dsp:cNvSpPr/>
      </dsp:nvSpPr>
      <dsp:spPr>
        <a:xfrm>
          <a:off x="5653015" y="880624"/>
          <a:ext cx="4944971" cy="1908758"/>
        </a:xfrm>
        <a:prstGeom prst="chevron">
          <a:avLst>
            <a:gd name="adj" fmla="val 4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3E7CA-1E33-4D43-87A4-8F0E0635C3AA}">
      <dsp:nvSpPr>
        <dsp:cNvPr id="0" name=""/>
        <dsp:cNvSpPr/>
      </dsp:nvSpPr>
      <dsp:spPr>
        <a:xfrm>
          <a:off x="6971674" y="758874"/>
          <a:ext cx="4175753" cy="310663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buAutoNum type="arabicPeriod"/>
          </a:pPr>
          <a:r>
            <a:rPr lang="en-US" sz="2000" kern="1200" dirty="0">
              <a:latin typeface="Segoe UI Semilight" panose="020B0402040204020203" pitchFamily="34" charset="0"/>
              <a:cs typeface="Segoe UI Semilight" panose="020B0402040204020203" pitchFamily="34" charset="0"/>
            </a:rPr>
            <a:t>Advance Payment Cycle</a:t>
          </a:r>
          <a:endParaRPr lang="en-IN" sz="2000" kern="1200" dirty="0">
            <a:latin typeface="Segoe UI Semilight" panose="020B0402040204020203" pitchFamily="34" charset="0"/>
            <a:cs typeface="Segoe UI Semilight" panose="020B0402040204020203" pitchFamily="34" charset="0"/>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Advance Payment – Below</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Advance Payment – Above with TDS is same voucher or separate Journal</a:t>
          </a:r>
        </a:p>
        <a:p>
          <a:pPr marL="228600" lvl="1" indent="-228600" algn="l" defTabSz="889000">
            <a:lnSpc>
              <a:spcPct val="90000"/>
            </a:lnSpc>
            <a:spcBef>
              <a:spcPct val="0"/>
            </a:spcBef>
            <a:spcAft>
              <a:spcPct val="15000"/>
            </a:spcAft>
            <a:buFont typeface="Arial" panose="020B0604020202020204" pitchFamily="34" charset="0"/>
            <a:buChar char="••"/>
          </a:pPr>
          <a:r>
            <a:rPr lang="en-US" sz="2000" kern="12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Pass Purchase adjusting advance</a:t>
          </a:r>
          <a:endParaRPr lang="en-IN" sz="2000" kern="1200" dirty="0">
            <a:latin typeface="Segoe UI Semilight" panose="020B0402040204020203" pitchFamily="34" charset="0"/>
            <a:cs typeface="Segoe UI Semilight" panose="020B0402040204020203" pitchFamily="34" charset="0"/>
          </a:endParaRPr>
        </a:p>
      </dsp:txBody>
      <dsp:txXfrm>
        <a:off x="7062664" y="849864"/>
        <a:ext cx="3993773" cy="2924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FA362-487A-41B8-AA3B-7349876303B0}">
      <dsp:nvSpPr>
        <dsp:cNvPr id="0" name=""/>
        <dsp:cNvSpPr/>
      </dsp:nvSpPr>
      <dsp:spPr>
        <a:xfrm>
          <a:off x="0" y="684975"/>
          <a:ext cx="11152979" cy="91330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DBBF6-F4D2-4080-83BB-540644B0C32F}">
      <dsp:nvSpPr>
        <dsp:cNvPr id="0" name=""/>
        <dsp:cNvSpPr/>
      </dsp:nvSpPr>
      <dsp:spPr>
        <a:xfrm>
          <a:off x="2851" y="0"/>
          <a:ext cx="2062588" cy="913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dirty="0">
              <a:latin typeface="Segoe UI Semilight" panose="020B0402040204020203" pitchFamily="34" charset="0"/>
              <a:cs typeface="Segoe UI Semilight" panose="020B0402040204020203" pitchFamily="34" charset="0"/>
            </a:rPr>
            <a:t>Party Master with deductee type as “Government”</a:t>
          </a:r>
          <a:endParaRPr lang="en-IN" sz="1600" kern="1200" dirty="0">
            <a:latin typeface="Segoe UI Semilight" panose="020B0402040204020203" pitchFamily="34" charset="0"/>
            <a:cs typeface="Segoe UI Semilight" panose="020B0402040204020203" pitchFamily="34" charset="0"/>
          </a:endParaRPr>
        </a:p>
      </dsp:txBody>
      <dsp:txXfrm>
        <a:off x="2851" y="0"/>
        <a:ext cx="2062588" cy="913301"/>
      </dsp:txXfrm>
    </dsp:sp>
    <dsp:sp modelId="{BDDEE400-B911-4030-932B-EF857EE2F66F}">
      <dsp:nvSpPr>
        <dsp:cNvPr id="0" name=""/>
        <dsp:cNvSpPr/>
      </dsp:nvSpPr>
      <dsp:spPr>
        <a:xfrm>
          <a:off x="919982" y="1027463"/>
          <a:ext cx="228325" cy="2283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041A73-2578-4B96-93FF-77A58C6CA2F5}">
      <dsp:nvSpPr>
        <dsp:cNvPr id="0" name=""/>
        <dsp:cNvSpPr/>
      </dsp:nvSpPr>
      <dsp:spPr>
        <a:xfrm>
          <a:off x="2090252" y="1369951"/>
          <a:ext cx="3881584" cy="913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194Q(Govt.)</a:t>
          </a:r>
          <a:endParaRPr lang="en-IN" sz="1600" kern="1200" dirty="0">
            <a:latin typeface="Segoe UI Semilight" panose="020B0402040204020203" pitchFamily="34" charset="0"/>
            <a:cs typeface="Segoe UI Semilight" panose="020B0402040204020203" pitchFamily="34" charset="0"/>
          </a:endParaRPr>
        </a:p>
      </dsp:txBody>
      <dsp:txXfrm>
        <a:off x="2090252" y="1369951"/>
        <a:ext cx="3881584" cy="913301"/>
      </dsp:txXfrm>
    </dsp:sp>
    <dsp:sp modelId="{A44A03DD-C8B5-43B5-87F6-684C861934F0}">
      <dsp:nvSpPr>
        <dsp:cNvPr id="0" name=""/>
        <dsp:cNvSpPr/>
      </dsp:nvSpPr>
      <dsp:spPr>
        <a:xfrm>
          <a:off x="3916882" y="1027463"/>
          <a:ext cx="228325" cy="2283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058B7-5155-4185-97ED-B2AA3B6B6FF7}">
      <dsp:nvSpPr>
        <dsp:cNvPr id="0" name=""/>
        <dsp:cNvSpPr/>
      </dsp:nvSpPr>
      <dsp:spPr>
        <a:xfrm>
          <a:off x="6754320" y="0"/>
          <a:ext cx="4038180" cy="913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n-US" sz="1500" kern="1200" dirty="0">
              <a:latin typeface="Segoe UI Semilight" panose="020B0402040204020203" pitchFamily="34" charset="0"/>
              <a:cs typeface="Segoe UI Semilight" panose="020B0402040204020203" pitchFamily="34" charset="0"/>
            </a:rPr>
            <a:t>Record Purchase with said master and Nature of payment. In form 26Q – It will participate in Zero Rated Taxable expense</a:t>
          </a:r>
          <a:endParaRPr lang="en-IN" sz="1500" kern="1200" dirty="0">
            <a:latin typeface="Segoe UI Semilight" panose="020B0402040204020203" pitchFamily="34" charset="0"/>
            <a:cs typeface="Segoe UI Semilight" panose="020B0402040204020203" pitchFamily="34" charset="0"/>
          </a:endParaRPr>
        </a:p>
      </dsp:txBody>
      <dsp:txXfrm>
        <a:off x="6754320" y="0"/>
        <a:ext cx="4038180" cy="913301"/>
      </dsp:txXfrm>
    </dsp:sp>
    <dsp:sp modelId="{45E12096-3E39-464D-9BCE-731BB7E3CFF4}">
      <dsp:nvSpPr>
        <dsp:cNvPr id="0" name=""/>
        <dsp:cNvSpPr/>
      </dsp:nvSpPr>
      <dsp:spPr>
        <a:xfrm>
          <a:off x="7901577" y="1027463"/>
          <a:ext cx="228325" cy="2283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FA362-487A-41B8-AA3B-7349876303B0}">
      <dsp:nvSpPr>
        <dsp:cNvPr id="0" name=""/>
        <dsp:cNvSpPr/>
      </dsp:nvSpPr>
      <dsp:spPr>
        <a:xfrm>
          <a:off x="0" y="1067011"/>
          <a:ext cx="11152979" cy="142268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DBBF6-F4D2-4080-83BB-540644B0C32F}">
      <dsp:nvSpPr>
        <dsp:cNvPr id="0" name=""/>
        <dsp:cNvSpPr/>
      </dsp:nvSpPr>
      <dsp:spPr>
        <a:xfrm>
          <a:off x="1196" y="0"/>
          <a:ext cx="1729009" cy="142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dirty="0">
              <a:latin typeface="Segoe UI Semilight" panose="020B0402040204020203" pitchFamily="34" charset="0"/>
              <a:cs typeface="Segoe UI Semilight" panose="020B0402040204020203" pitchFamily="34" charset="0"/>
            </a:rPr>
            <a:t>Buyer: Party Master with any deductee type</a:t>
          </a:r>
          <a:endParaRPr lang="en-IN" sz="1600" kern="1200" dirty="0">
            <a:latin typeface="Segoe UI Semilight" panose="020B0402040204020203" pitchFamily="34" charset="0"/>
            <a:cs typeface="Segoe UI Semilight" panose="020B0402040204020203" pitchFamily="34" charset="0"/>
          </a:endParaRPr>
        </a:p>
      </dsp:txBody>
      <dsp:txXfrm>
        <a:off x="1196" y="0"/>
        <a:ext cx="1729009" cy="1422682"/>
      </dsp:txXfrm>
    </dsp:sp>
    <dsp:sp modelId="{BDDEE400-B911-4030-932B-EF857EE2F66F}">
      <dsp:nvSpPr>
        <dsp:cNvPr id="0" name=""/>
        <dsp:cNvSpPr/>
      </dsp:nvSpPr>
      <dsp:spPr>
        <a:xfrm>
          <a:off x="687866" y="1600517"/>
          <a:ext cx="355670" cy="3556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041A73-2578-4B96-93FF-77A58C6CA2F5}">
      <dsp:nvSpPr>
        <dsp:cNvPr id="0" name=""/>
        <dsp:cNvSpPr/>
      </dsp:nvSpPr>
      <dsp:spPr>
        <a:xfrm>
          <a:off x="1751005" y="2134023"/>
          <a:ext cx="4879587" cy="142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194O</a:t>
          </a:r>
          <a:endParaRPr lang="en-IN" sz="1600" kern="1200" dirty="0">
            <a:latin typeface="Segoe UI Semilight" panose="020B0402040204020203" pitchFamily="34" charset="0"/>
            <a:cs typeface="Segoe UI Semilight" panose="020B0402040204020203" pitchFamily="34" charset="0"/>
          </a:endParaRPr>
        </a:p>
      </dsp:txBody>
      <dsp:txXfrm>
        <a:off x="1751005" y="2134023"/>
        <a:ext cx="4879587" cy="1422682"/>
      </dsp:txXfrm>
    </dsp:sp>
    <dsp:sp modelId="{A44A03DD-C8B5-43B5-87F6-684C861934F0}">
      <dsp:nvSpPr>
        <dsp:cNvPr id="0" name=""/>
        <dsp:cNvSpPr/>
      </dsp:nvSpPr>
      <dsp:spPr>
        <a:xfrm>
          <a:off x="4012964" y="1600517"/>
          <a:ext cx="355670" cy="3556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058B7-5155-4185-97ED-B2AA3B6B6FF7}">
      <dsp:nvSpPr>
        <dsp:cNvPr id="0" name=""/>
        <dsp:cNvSpPr/>
      </dsp:nvSpPr>
      <dsp:spPr>
        <a:xfrm>
          <a:off x="7286526" y="0"/>
          <a:ext cx="3385092" cy="142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n-US" sz="1500" kern="1200" dirty="0">
              <a:latin typeface="Segoe UI Semilight" panose="020B0402040204020203" pitchFamily="34" charset="0"/>
              <a:cs typeface="Segoe UI Semilight" panose="020B0402040204020203" pitchFamily="34" charset="0"/>
            </a:rPr>
            <a:t>Record purchases and in Tax analysis it will show the reason for exempt. In form 26Q – It will participate in Zero Rated Taxable expense</a:t>
          </a:r>
          <a:endParaRPr lang="en-IN" sz="1500" kern="1200" dirty="0">
            <a:latin typeface="Segoe UI Semilight" panose="020B0402040204020203" pitchFamily="34" charset="0"/>
            <a:cs typeface="Segoe UI Semilight" panose="020B0402040204020203" pitchFamily="34" charset="0"/>
          </a:endParaRPr>
        </a:p>
      </dsp:txBody>
      <dsp:txXfrm>
        <a:off x="7286526" y="0"/>
        <a:ext cx="3385092" cy="1422682"/>
      </dsp:txXfrm>
    </dsp:sp>
    <dsp:sp modelId="{45E12096-3E39-464D-9BCE-731BB7E3CFF4}">
      <dsp:nvSpPr>
        <dsp:cNvPr id="0" name=""/>
        <dsp:cNvSpPr/>
      </dsp:nvSpPr>
      <dsp:spPr>
        <a:xfrm>
          <a:off x="8166103" y="1600517"/>
          <a:ext cx="355670" cy="3556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C0318-EEB6-4A39-B19D-DC47A2B6C2DC}">
      <dsp:nvSpPr>
        <dsp:cNvPr id="0" name=""/>
        <dsp:cNvSpPr/>
      </dsp:nvSpPr>
      <dsp:spPr>
        <a:xfrm>
          <a:off x="0" y="855941"/>
          <a:ext cx="11405112" cy="1141254"/>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B1DFE-CBF8-484E-81BD-3200EF7B6699}">
      <dsp:nvSpPr>
        <dsp:cNvPr id="0" name=""/>
        <dsp:cNvSpPr/>
      </dsp:nvSpPr>
      <dsp:spPr>
        <a:xfrm>
          <a:off x="5137" y="0"/>
          <a:ext cx="2470921" cy="114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a:latin typeface="Segoe UI Semilight" panose="020B0402040204020203" pitchFamily="34" charset="0"/>
              <a:cs typeface="Segoe UI Semilight" panose="020B0402040204020203" pitchFamily="34" charset="0"/>
            </a:rPr>
            <a:t>Buyer: Party Master with any deductee type</a:t>
          </a:r>
          <a:endParaRPr lang="en-IN" sz="1200" kern="1200" dirty="0">
            <a:latin typeface="Segoe UI Semilight" panose="020B0402040204020203" pitchFamily="34" charset="0"/>
            <a:cs typeface="Segoe UI Semilight" panose="020B0402040204020203" pitchFamily="34" charset="0"/>
          </a:endParaRPr>
        </a:p>
      </dsp:txBody>
      <dsp:txXfrm>
        <a:off x="5137" y="0"/>
        <a:ext cx="2470921" cy="1141254"/>
      </dsp:txXfrm>
    </dsp:sp>
    <dsp:sp modelId="{2D51AC10-3D8A-468D-B1C2-DD2C2ED1873A}">
      <dsp:nvSpPr>
        <dsp:cNvPr id="0" name=""/>
        <dsp:cNvSpPr/>
      </dsp:nvSpPr>
      <dsp:spPr>
        <a:xfrm>
          <a:off x="1097941" y="1283911"/>
          <a:ext cx="285313" cy="28531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A98950-B905-4F55-B63F-B474CB114233}">
      <dsp:nvSpPr>
        <dsp:cNvPr id="0" name=""/>
        <dsp:cNvSpPr/>
      </dsp:nvSpPr>
      <dsp:spPr>
        <a:xfrm>
          <a:off x="2599605" y="1711882"/>
          <a:ext cx="2470921" cy="114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a:t>
          </a:r>
          <a:r>
            <a:rPr lang="en-IN" sz="1200" kern="1200" dirty="0">
              <a:latin typeface="Segoe UI Semilight" panose="020B0402040204020203" pitchFamily="34" charset="0"/>
              <a:cs typeface="Segoe UI Semilight" panose="020B0402040204020203" pitchFamily="34" charset="0"/>
            </a:rPr>
            <a:t>194Q (206C)</a:t>
          </a:r>
        </a:p>
      </dsp:txBody>
      <dsp:txXfrm>
        <a:off x="2599605" y="1711882"/>
        <a:ext cx="2470921" cy="1141254"/>
      </dsp:txXfrm>
    </dsp:sp>
    <dsp:sp modelId="{29B9729C-9281-4106-B391-016CD42265E1}">
      <dsp:nvSpPr>
        <dsp:cNvPr id="0" name=""/>
        <dsp:cNvSpPr/>
      </dsp:nvSpPr>
      <dsp:spPr>
        <a:xfrm>
          <a:off x="3692409" y="1283911"/>
          <a:ext cx="285313" cy="285313"/>
        </a:xfrm>
        <a:prstGeom prst="ellipse">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010AB-4494-4FA9-A5C7-0AE849599D0C}">
      <dsp:nvSpPr>
        <dsp:cNvPr id="0" name=""/>
        <dsp:cNvSpPr/>
      </dsp:nvSpPr>
      <dsp:spPr>
        <a:xfrm>
          <a:off x="5194073" y="0"/>
          <a:ext cx="2470921" cy="114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a:latin typeface="Segoe UI Semilight" panose="020B0402040204020203" pitchFamily="34" charset="0"/>
              <a:cs typeface="Segoe UI Semilight" panose="020B0402040204020203" pitchFamily="34" charset="0"/>
            </a:rPr>
            <a:t>Record purchases with TCS, as party has collected the same in Tax analysis it will show the reason for exempt. In form 26Q – It will participate in Zero Rated Taxable expense</a:t>
          </a:r>
          <a:endParaRPr lang="en-IN" sz="1200" kern="1200" dirty="0">
            <a:latin typeface="Segoe UI Semilight" panose="020B0402040204020203" pitchFamily="34" charset="0"/>
            <a:cs typeface="Segoe UI Semilight" panose="020B0402040204020203" pitchFamily="34" charset="0"/>
          </a:endParaRPr>
        </a:p>
      </dsp:txBody>
      <dsp:txXfrm>
        <a:off x="5194073" y="0"/>
        <a:ext cx="2470921" cy="1141254"/>
      </dsp:txXfrm>
    </dsp:sp>
    <dsp:sp modelId="{3D57B6C8-46BC-4071-B98E-17A981E8A630}">
      <dsp:nvSpPr>
        <dsp:cNvPr id="0" name=""/>
        <dsp:cNvSpPr/>
      </dsp:nvSpPr>
      <dsp:spPr>
        <a:xfrm>
          <a:off x="6286877" y="1283911"/>
          <a:ext cx="285313" cy="285313"/>
        </a:xfrm>
        <a:prstGeom prst="ellipse">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F1EC7-699C-469B-8C5F-073AF0C43C66}">
      <dsp:nvSpPr>
        <dsp:cNvPr id="0" name=""/>
        <dsp:cNvSpPr/>
      </dsp:nvSpPr>
      <dsp:spPr>
        <a:xfrm>
          <a:off x="7788541" y="1711882"/>
          <a:ext cx="2470921" cy="114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a:latin typeface="Segoe UI Semilight" panose="020B0402040204020203" pitchFamily="34" charset="0"/>
              <a:cs typeface="Segoe UI Semilight" panose="020B0402040204020203" pitchFamily="34" charset="0"/>
            </a:rPr>
            <a:t>In case TCS not collected and user has to deduct TDS &gt; TDS allocation &gt; F12:Allow overriding TDS exemption u/s 206C, in TDS allocation, option to override will be shown</a:t>
          </a:r>
          <a:endParaRPr lang="en-IN" sz="1200" kern="1200" dirty="0">
            <a:latin typeface="Segoe UI Semilight" panose="020B0402040204020203" pitchFamily="34" charset="0"/>
            <a:cs typeface="Segoe UI Semilight" panose="020B0402040204020203" pitchFamily="34" charset="0"/>
          </a:endParaRPr>
        </a:p>
      </dsp:txBody>
      <dsp:txXfrm>
        <a:off x="7788541" y="1711882"/>
        <a:ext cx="2470921" cy="1141254"/>
      </dsp:txXfrm>
    </dsp:sp>
    <dsp:sp modelId="{851B1992-3AFC-4F30-8447-49DCCDD159FA}">
      <dsp:nvSpPr>
        <dsp:cNvPr id="0" name=""/>
        <dsp:cNvSpPr/>
      </dsp:nvSpPr>
      <dsp:spPr>
        <a:xfrm>
          <a:off x="8881345" y="1283911"/>
          <a:ext cx="285313" cy="285313"/>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06EC2-0979-4108-B46F-897BF13B68A9}">
      <dsp:nvSpPr>
        <dsp:cNvPr id="0" name=""/>
        <dsp:cNvSpPr/>
      </dsp:nvSpPr>
      <dsp:spPr>
        <a:xfrm>
          <a:off x="0" y="1299410"/>
          <a:ext cx="11868268" cy="173254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A2CDE-0459-412D-9D9C-A7989EE95073}">
      <dsp:nvSpPr>
        <dsp:cNvPr id="0" name=""/>
        <dsp:cNvSpPr/>
      </dsp:nvSpPr>
      <dsp:spPr>
        <a:xfrm>
          <a:off x="5215" y="0"/>
          <a:ext cx="3442261" cy="173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lvl="0" algn="l" defTabSz="622300">
            <a:lnSpc>
              <a:spcPct val="90000"/>
            </a:lnSpc>
            <a:spcBef>
              <a:spcPct val="0"/>
            </a:spcBef>
            <a:spcAft>
              <a:spcPct val="35000"/>
            </a:spcAft>
          </a:pPr>
          <a:r>
            <a:rPr lang="en-US" sz="1400" kern="1200" dirty="0">
              <a:latin typeface="Segoe UI Semilight" panose="020B0402040204020203" pitchFamily="34" charset="0"/>
              <a:cs typeface="Segoe UI Semilight" panose="020B0402040204020203" pitchFamily="34" charset="0"/>
            </a:rPr>
            <a:t>Buyer: Party Master with any deductee type</a:t>
          </a:r>
          <a:endParaRPr lang="en-IN" sz="2000" kern="1200" dirty="0">
            <a:latin typeface="Segoe UI Semilight" panose="020B0402040204020203" pitchFamily="34" charset="0"/>
            <a:cs typeface="Segoe UI Semilight" panose="020B0402040204020203" pitchFamily="34" charset="0"/>
          </a:endParaRPr>
        </a:p>
        <a:p>
          <a:pPr marL="114300" lvl="1" indent="-114300" algn="l" defTabSz="622300">
            <a:lnSpc>
              <a:spcPct val="90000"/>
            </a:lnSpc>
            <a:spcBef>
              <a:spcPct val="0"/>
            </a:spcBef>
            <a:spcAft>
              <a:spcPct val="15000"/>
            </a:spcAft>
            <a:buChar char="••"/>
          </a:pPr>
          <a:endParaRPr lang="en-IN" sz="1400" kern="1200" dirty="0">
            <a:latin typeface="Segoe UI Semilight" panose="020B0402040204020203" pitchFamily="34" charset="0"/>
            <a:cs typeface="Segoe UI Semilight" panose="020B0402040204020203" pitchFamily="34" charset="0"/>
          </a:endParaRPr>
        </a:p>
      </dsp:txBody>
      <dsp:txXfrm>
        <a:off x="5215" y="0"/>
        <a:ext cx="3442261" cy="1732547"/>
      </dsp:txXfrm>
    </dsp:sp>
    <dsp:sp modelId="{BF4E1B97-19B4-447E-8B04-F8907C72E0CE}">
      <dsp:nvSpPr>
        <dsp:cNvPr id="0" name=""/>
        <dsp:cNvSpPr/>
      </dsp:nvSpPr>
      <dsp:spPr>
        <a:xfrm>
          <a:off x="1509777" y="1949115"/>
          <a:ext cx="433136" cy="4331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3424D-3AAC-467B-ADDC-1FE55A703653}">
      <dsp:nvSpPr>
        <dsp:cNvPr id="0" name=""/>
        <dsp:cNvSpPr/>
      </dsp:nvSpPr>
      <dsp:spPr>
        <a:xfrm>
          <a:off x="3619589" y="2598820"/>
          <a:ext cx="3442261" cy="173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a:latin typeface="Segoe UI Semilight" panose="020B0402040204020203" pitchFamily="34" charset="0"/>
              <a:cs typeface="Segoe UI Semilight" panose="020B0402040204020203" pitchFamily="34" charset="0"/>
            </a:rPr>
            <a:t>F12: Advance Configuration &gt; enable Set/Alter Zero or Lower deduction &gt; Select Nature of Payment as Purchase of Goods &gt; </a:t>
          </a:r>
          <a:r>
            <a:rPr lang="en-IN" sz="1400" kern="1200" dirty="0">
              <a:latin typeface="Segoe UI Semilight" panose="020B0402040204020203" pitchFamily="34" charset="0"/>
              <a:cs typeface="Segoe UI Semilight" panose="020B0402040204020203" pitchFamily="34" charset="0"/>
            </a:rPr>
            <a:t>194Q (NRI)</a:t>
          </a:r>
          <a:endParaRPr lang="en-IN" sz="2000" kern="1200" dirty="0">
            <a:latin typeface="Segoe UI Semilight" panose="020B0402040204020203" pitchFamily="34" charset="0"/>
            <a:cs typeface="Segoe UI Semilight" panose="020B0402040204020203" pitchFamily="34" charset="0"/>
          </a:endParaRPr>
        </a:p>
      </dsp:txBody>
      <dsp:txXfrm>
        <a:off x="3619589" y="2598820"/>
        <a:ext cx="3442261" cy="1732547"/>
      </dsp:txXfrm>
    </dsp:sp>
    <dsp:sp modelId="{70408652-35DD-4B5C-AD7E-2BE2D7415BF9}">
      <dsp:nvSpPr>
        <dsp:cNvPr id="0" name=""/>
        <dsp:cNvSpPr/>
      </dsp:nvSpPr>
      <dsp:spPr>
        <a:xfrm>
          <a:off x="5124152" y="1949115"/>
          <a:ext cx="433136" cy="4331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57000-7CF0-4992-B243-AECA8220BF5C}">
      <dsp:nvSpPr>
        <dsp:cNvPr id="0" name=""/>
        <dsp:cNvSpPr/>
      </dsp:nvSpPr>
      <dsp:spPr>
        <a:xfrm>
          <a:off x="7233964" y="0"/>
          <a:ext cx="3442261" cy="173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a:latin typeface="Segoe UI Semilight" panose="020B0402040204020203" pitchFamily="34" charset="0"/>
              <a:cs typeface="Segoe UI Semilight" panose="020B0402040204020203" pitchFamily="34" charset="0"/>
            </a:rPr>
            <a:t>Record purchases In form 27Q – It will participate in Zero Rated Taxable expense e-return validation will fail as this section is not applicable</a:t>
          </a:r>
          <a:endParaRPr lang="en-IN" sz="2000" kern="1200" dirty="0">
            <a:latin typeface="Segoe UI Semilight" panose="020B0402040204020203" pitchFamily="34" charset="0"/>
            <a:cs typeface="Segoe UI Semilight" panose="020B0402040204020203" pitchFamily="34" charset="0"/>
          </a:endParaRPr>
        </a:p>
      </dsp:txBody>
      <dsp:txXfrm>
        <a:off x="7233964" y="0"/>
        <a:ext cx="3442261" cy="1732547"/>
      </dsp:txXfrm>
    </dsp:sp>
    <dsp:sp modelId="{E4522D99-1702-41E6-98BA-BD201BA05E7C}">
      <dsp:nvSpPr>
        <dsp:cNvPr id="0" name=""/>
        <dsp:cNvSpPr/>
      </dsp:nvSpPr>
      <dsp:spPr>
        <a:xfrm>
          <a:off x="8738526" y="1949115"/>
          <a:ext cx="433136" cy="4331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366B7-1718-40D3-9B40-081342884008}" type="datetimeFigureOut">
              <a:rPr lang="en-US" smtClean="0"/>
              <a:t>10/18/2024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BF867-3B70-494C-81C6-230CFDE0ECC9}" type="slidenum">
              <a:rPr lang="en-US" smtClean="0"/>
              <a:t>‹#›</a:t>
            </a:fld>
            <a:endParaRPr lang="en-US" dirty="0"/>
          </a:p>
        </p:txBody>
      </p:sp>
    </p:spTree>
    <p:extLst>
      <p:ext uri="{BB962C8B-B14F-4D97-AF65-F5344CB8AC3E}">
        <p14:creationId xmlns:p14="http://schemas.microsoft.com/office/powerpoint/2010/main" val="367910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FBF867-3B70-494C-81C6-230CFDE0ECC9}" type="slidenum">
              <a:rPr lang="en-US" smtClean="0"/>
              <a:t>2</a:t>
            </a:fld>
            <a:endParaRPr lang="en-US"/>
          </a:p>
        </p:txBody>
      </p:sp>
    </p:spTree>
    <p:extLst>
      <p:ext uri="{BB962C8B-B14F-4D97-AF65-F5344CB8AC3E}">
        <p14:creationId xmlns:p14="http://schemas.microsoft.com/office/powerpoint/2010/main" val="34948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Change in Statutory Master – Nature of Payment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Automatic TDS Rate for those without PAN on selection of the section – For 194Q we have facilitated provision of auto-filing option.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New Line Item for Tax calculation above the threshold – Allow calculating tax on value exceeding the threshold limit/Provisions has been provided in F12 as additional, to ensure any future changes in existing nature of payment like commission, rent, etc.,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Also we have provided the same in provided in more details as part of TDS history.</a:t>
            </a:r>
          </a:p>
          <a:p>
            <a:endParaRPr lang="en-IN" dirty="0"/>
          </a:p>
        </p:txBody>
      </p:sp>
      <p:sp>
        <p:nvSpPr>
          <p:cNvPr id="4" name="Slide Number Placeholder 3"/>
          <p:cNvSpPr>
            <a:spLocks noGrp="1"/>
          </p:cNvSpPr>
          <p:nvPr>
            <p:ph type="sldNum" sz="quarter" idx="5"/>
          </p:nvPr>
        </p:nvSpPr>
        <p:spPr/>
        <p:txBody>
          <a:bodyPr/>
          <a:lstStyle/>
          <a:p>
            <a:fld id="{72FBF867-3B70-494C-81C6-230CFDE0ECC9}" type="slidenum">
              <a:rPr lang="en-US" smtClean="0"/>
              <a:t>7</a:t>
            </a:fld>
            <a:endParaRPr lang="en-US"/>
          </a:p>
        </p:txBody>
      </p:sp>
    </p:spTree>
    <p:extLst>
      <p:ext uri="{BB962C8B-B14F-4D97-AF65-F5344CB8AC3E}">
        <p14:creationId xmlns:p14="http://schemas.microsoft.com/office/powerpoint/2010/main" val="58353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TPR-33721</a:t>
            </a:r>
          </a:p>
        </p:txBody>
      </p:sp>
      <p:sp>
        <p:nvSpPr>
          <p:cNvPr id="4" name="Slide Number Placeholder 3"/>
          <p:cNvSpPr>
            <a:spLocks noGrp="1"/>
          </p:cNvSpPr>
          <p:nvPr>
            <p:ph type="sldNum" sz="quarter" idx="5"/>
          </p:nvPr>
        </p:nvSpPr>
        <p:spPr/>
        <p:txBody>
          <a:bodyPr/>
          <a:lstStyle/>
          <a:p>
            <a:fld id="{72FBF867-3B70-494C-81C6-230CFDE0ECC9}" type="slidenum">
              <a:rPr lang="en-US" smtClean="0"/>
              <a:t>9</a:t>
            </a:fld>
            <a:endParaRPr lang="en-US"/>
          </a:p>
        </p:txBody>
      </p:sp>
    </p:spTree>
    <p:extLst>
      <p:ext uri="{BB962C8B-B14F-4D97-AF65-F5344CB8AC3E}">
        <p14:creationId xmlns:p14="http://schemas.microsoft.com/office/powerpoint/2010/main" val="270517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amount need to be reported as exempted. In Tax analysis it will show why tax is not calculated </a:t>
            </a:r>
            <a:endParaRPr lang="en-IN" dirty="0"/>
          </a:p>
        </p:txBody>
      </p:sp>
      <p:sp>
        <p:nvSpPr>
          <p:cNvPr id="4" name="Slide Number Placeholder 3"/>
          <p:cNvSpPr>
            <a:spLocks noGrp="1"/>
          </p:cNvSpPr>
          <p:nvPr>
            <p:ph type="sldNum" sz="quarter" idx="5"/>
          </p:nvPr>
        </p:nvSpPr>
        <p:spPr/>
        <p:txBody>
          <a:bodyPr/>
          <a:lstStyle/>
          <a:p>
            <a:fld id="{72FBF867-3B70-494C-81C6-230CFDE0ECC9}" type="slidenum">
              <a:rPr lang="en-US" smtClean="0"/>
              <a:t>10</a:t>
            </a:fld>
            <a:endParaRPr lang="en-US"/>
          </a:p>
        </p:txBody>
      </p:sp>
    </p:spTree>
    <p:extLst>
      <p:ext uri="{BB962C8B-B14F-4D97-AF65-F5344CB8AC3E}">
        <p14:creationId xmlns:p14="http://schemas.microsoft.com/office/powerpoint/2010/main" val="213054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BF867-3B70-494C-81C6-230CFDE0ECC9}" type="slidenum">
              <a:rPr lang="en-US" smtClean="0"/>
              <a:t>11</a:t>
            </a:fld>
            <a:endParaRPr lang="en-US"/>
          </a:p>
        </p:txBody>
      </p:sp>
    </p:spTree>
    <p:extLst>
      <p:ext uri="{BB962C8B-B14F-4D97-AF65-F5344CB8AC3E}">
        <p14:creationId xmlns:p14="http://schemas.microsoft.com/office/powerpoint/2010/main" val="284246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BF867-3B70-494C-81C6-230CFDE0ECC9}" type="slidenum">
              <a:rPr lang="en-US" smtClean="0"/>
              <a:t>12</a:t>
            </a:fld>
            <a:endParaRPr lang="en-US"/>
          </a:p>
        </p:txBody>
      </p:sp>
    </p:spTree>
    <p:extLst>
      <p:ext uri="{BB962C8B-B14F-4D97-AF65-F5344CB8AC3E}">
        <p14:creationId xmlns:p14="http://schemas.microsoft.com/office/powerpoint/2010/main" val="143030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TCS payable ledger is created for first time, we need to set deductee type as Not applicable.</a:t>
            </a:r>
          </a:p>
        </p:txBody>
      </p:sp>
      <p:sp>
        <p:nvSpPr>
          <p:cNvPr id="4" name="Slide Number Placeholder 3"/>
          <p:cNvSpPr>
            <a:spLocks noGrp="1"/>
          </p:cNvSpPr>
          <p:nvPr>
            <p:ph type="sldNum" sz="quarter" idx="5"/>
          </p:nvPr>
        </p:nvSpPr>
        <p:spPr/>
        <p:txBody>
          <a:bodyPr/>
          <a:lstStyle/>
          <a:p>
            <a:fld id="{72FBF867-3B70-494C-81C6-230CFDE0ECC9}" type="slidenum">
              <a:rPr lang="en-US" smtClean="0"/>
              <a:t>13</a:t>
            </a:fld>
            <a:endParaRPr lang="en-US"/>
          </a:p>
        </p:txBody>
      </p:sp>
    </p:spTree>
    <p:extLst>
      <p:ext uri="{BB962C8B-B14F-4D97-AF65-F5344CB8AC3E}">
        <p14:creationId xmlns:p14="http://schemas.microsoft.com/office/powerpoint/2010/main" val="401577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206C session, even thought the TDS is not deducted, TCS is been collected by the seller, but still in Tally it will capture under Zero Rated Taxable Expense. This need aligning on categorizing the transaction which will be taken up in our TDS revamp.</a:t>
            </a:r>
            <a:endParaRPr lang="en-IN" dirty="0"/>
          </a:p>
        </p:txBody>
      </p:sp>
      <p:sp>
        <p:nvSpPr>
          <p:cNvPr id="4" name="Slide Number Placeholder 3"/>
          <p:cNvSpPr>
            <a:spLocks noGrp="1"/>
          </p:cNvSpPr>
          <p:nvPr>
            <p:ph type="sldNum" sz="quarter" idx="5"/>
          </p:nvPr>
        </p:nvSpPr>
        <p:spPr/>
        <p:txBody>
          <a:bodyPr/>
          <a:lstStyle/>
          <a:p>
            <a:fld id="{72FBF867-3B70-494C-81C6-230CFDE0ECC9}" type="slidenum">
              <a:rPr lang="en-US" smtClean="0"/>
              <a:t>14</a:t>
            </a:fld>
            <a:endParaRPr lang="en-US"/>
          </a:p>
        </p:txBody>
      </p:sp>
    </p:spTree>
    <p:extLst>
      <p:ext uri="{BB962C8B-B14F-4D97-AF65-F5344CB8AC3E}">
        <p14:creationId xmlns:p14="http://schemas.microsoft.com/office/powerpoint/2010/main" val="389400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D16E6-9CF7-4914-9FD6-9AECC19BB7EB}" type="slidenum">
              <a:rPr lang="en-US" smtClean="0"/>
              <a:t>17</a:t>
            </a:fld>
            <a:endParaRPr lang="en-US" dirty="0"/>
          </a:p>
        </p:txBody>
      </p:sp>
    </p:spTree>
    <p:extLst>
      <p:ext uri="{BB962C8B-B14F-4D97-AF65-F5344CB8AC3E}">
        <p14:creationId xmlns:p14="http://schemas.microsoft.com/office/powerpoint/2010/main" val="1224514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DC53-EC72-446B-91D2-FA8D827B1566}"/>
              </a:ext>
            </a:extLst>
          </p:cNvPr>
          <p:cNvSpPr>
            <a:spLocks noGrp="1"/>
          </p:cNvSpPr>
          <p:nvPr>
            <p:ph type="title" hasCustomPrompt="1"/>
          </p:nvPr>
        </p:nvSpPr>
        <p:spPr>
          <a:xfrm>
            <a:off x="452071" y="2847975"/>
            <a:ext cx="8392672" cy="923925"/>
          </a:xfrm>
          <a:prstGeom prst="rect">
            <a:avLst/>
          </a:prstGeom>
        </p:spPr>
        <p:txBody>
          <a:bodyPr anchor="b"/>
          <a:lstStyle>
            <a:lvl1pPr algn="l">
              <a:defRPr sz="360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Title</a:t>
            </a:r>
            <a:endParaRPr lang="en-IN"/>
          </a:p>
        </p:txBody>
      </p:sp>
      <p:grpSp>
        <p:nvGrpSpPr>
          <p:cNvPr id="41" name="Group 40">
            <a:extLst>
              <a:ext uri="{FF2B5EF4-FFF2-40B4-BE49-F238E27FC236}">
                <a16:creationId xmlns:a16="http://schemas.microsoft.com/office/drawing/2014/main" id="{0A849731-69C7-4D49-A8A9-9B517C5B9B99}"/>
              </a:ext>
            </a:extLst>
          </p:cNvPr>
          <p:cNvGrpSpPr/>
          <p:nvPr/>
        </p:nvGrpSpPr>
        <p:grpSpPr>
          <a:xfrm>
            <a:off x="726747" y="3"/>
            <a:ext cx="9546069" cy="6865542"/>
            <a:chOff x="726747" y="3"/>
            <a:chExt cx="9546069" cy="6865542"/>
          </a:xfrm>
        </p:grpSpPr>
        <p:sp>
          <p:nvSpPr>
            <p:cNvPr id="42" name="object 3">
              <a:extLst>
                <a:ext uri="{FF2B5EF4-FFF2-40B4-BE49-F238E27FC236}">
                  <a16:creationId xmlns:a16="http://schemas.microsoft.com/office/drawing/2014/main" id="{5DF3D48C-AA2D-45BF-9560-EAEBF9F574E7}"/>
                </a:ext>
              </a:extLst>
            </p:cNvPr>
            <p:cNvSpPr/>
            <p:nvPr/>
          </p:nvSpPr>
          <p:spPr>
            <a:xfrm>
              <a:off x="7886144" y="2117644"/>
              <a:ext cx="2386672" cy="4747901"/>
            </a:xfrm>
            <a:custGeom>
              <a:avLst/>
              <a:gdLst/>
              <a:ahLst/>
              <a:cxnLst/>
              <a:rect l="l" t="t" r="r" b="b"/>
              <a:pathLst>
                <a:path w="3931284" h="7820659">
                  <a:moveTo>
                    <a:pt x="2658662" y="0"/>
                  </a:moveTo>
                  <a:lnTo>
                    <a:pt x="0" y="7820411"/>
                  </a:lnTo>
                  <a:lnTo>
                    <a:pt x="1419181" y="7820411"/>
                  </a:lnTo>
                  <a:lnTo>
                    <a:pt x="3930927" y="432154"/>
                  </a:lnTo>
                  <a:lnTo>
                    <a:pt x="2658662" y="0"/>
                  </a:lnTo>
                  <a:close/>
                </a:path>
              </a:pathLst>
            </a:custGeom>
            <a:solidFill>
              <a:srgbClr val="FFC031"/>
            </a:solidFill>
          </p:spPr>
          <p:txBody>
            <a:bodyPr wrap="square" lIns="0" tIns="0" rIns="0" bIns="0" rtlCol="0"/>
            <a:lstStyle/>
            <a:p>
              <a:endParaRPr dirty="0"/>
            </a:p>
          </p:txBody>
        </p:sp>
        <p:sp>
          <p:nvSpPr>
            <p:cNvPr id="43" name="object 4">
              <a:extLst>
                <a:ext uri="{FF2B5EF4-FFF2-40B4-BE49-F238E27FC236}">
                  <a16:creationId xmlns:a16="http://schemas.microsoft.com/office/drawing/2014/main" id="{2AB29D9E-5A91-43EE-ADD6-58B9EC56ABFD}"/>
                </a:ext>
              </a:extLst>
            </p:cNvPr>
            <p:cNvSpPr/>
            <p:nvPr/>
          </p:nvSpPr>
          <p:spPr>
            <a:xfrm>
              <a:off x="726747" y="3"/>
              <a:ext cx="9545918" cy="3153831"/>
            </a:xfrm>
            <a:custGeom>
              <a:avLst/>
              <a:gdLst/>
              <a:ahLst/>
              <a:cxnLst/>
              <a:rect l="l" t="t" r="r" b="b"/>
              <a:pathLst>
                <a:path w="15723869" h="5194935">
                  <a:moveTo>
                    <a:pt x="4184270" y="0"/>
                  </a:moveTo>
                  <a:lnTo>
                    <a:pt x="0" y="0"/>
                  </a:lnTo>
                  <a:lnTo>
                    <a:pt x="15290864" y="5194742"/>
                  </a:lnTo>
                  <a:lnTo>
                    <a:pt x="15723772" y="3920299"/>
                  </a:lnTo>
                  <a:lnTo>
                    <a:pt x="4184270" y="0"/>
                  </a:lnTo>
                  <a:close/>
                </a:path>
              </a:pathLst>
            </a:custGeom>
            <a:solidFill>
              <a:srgbClr val="90C4E9"/>
            </a:solidFill>
          </p:spPr>
          <p:txBody>
            <a:bodyPr wrap="square" lIns="0" tIns="0" rIns="0" bIns="0" rtlCol="0"/>
            <a:lstStyle/>
            <a:p>
              <a:endParaRPr dirty="0"/>
            </a:p>
          </p:txBody>
        </p:sp>
        <p:sp>
          <p:nvSpPr>
            <p:cNvPr id="44" name="Rectangle 43">
              <a:extLst>
                <a:ext uri="{FF2B5EF4-FFF2-40B4-BE49-F238E27FC236}">
                  <a16:creationId xmlns:a16="http://schemas.microsoft.com/office/drawing/2014/main" id="{02C10570-B45D-4085-9EFC-A0DB6A5997D5}"/>
                </a:ext>
              </a:extLst>
            </p:cNvPr>
            <p:cNvSpPr/>
            <p:nvPr/>
          </p:nvSpPr>
          <p:spPr>
            <a:xfrm rot="1156427">
              <a:off x="9344481" y="2227240"/>
              <a:ext cx="834252" cy="832617"/>
            </a:xfrm>
            <a:prstGeom prst="rect">
              <a:avLst/>
            </a:prstGeom>
            <a:solidFill>
              <a:srgbClr val="2F6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descr="A picture containing drawing&#10;&#10;Description automatically generated">
            <a:extLst>
              <a:ext uri="{FF2B5EF4-FFF2-40B4-BE49-F238E27FC236}">
                <a16:creationId xmlns:a16="http://schemas.microsoft.com/office/drawing/2014/main" id="{F94E59D5-50DC-4B3A-A660-D0889D0D9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814" y="6157009"/>
            <a:ext cx="1228014" cy="564557"/>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44A01160-9C67-42D6-9C89-15B429D99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080" y="321938"/>
            <a:ext cx="2770358" cy="564556"/>
          </a:xfrm>
          <a:prstGeom prst="rect">
            <a:avLst/>
          </a:prstGeom>
        </p:spPr>
      </p:pic>
    </p:spTree>
    <p:extLst>
      <p:ext uri="{BB962C8B-B14F-4D97-AF65-F5344CB8AC3E}">
        <p14:creationId xmlns:p14="http://schemas.microsoft.com/office/powerpoint/2010/main" val="230667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0C5E-BCD8-4B3C-80CD-110B5CF81773}"/>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60A20C-C8A0-43AE-9724-5AE5B51BCAE4}"/>
              </a:ext>
            </a:extLst>
          </p:cNvPr>
          <p:cNvSpPr>
            <a:spLocks noGrp="1"/>
          </p:cNvSpPr>
          <p:nvPr>
            <p:ph sz="half" idx="1"/>
          </p:nvPr>
        </p:nvSpPr>
        <p:spPr>
          <a:xfrm>
            <a:off x="452069" y="1803126"/>
            <a:ext cx="11152980" cy="4624868"/>
          </a:xfrm>
          <a:prstGeom prst="rect">
            <a:avLst/>
          </a:prstGeom>
        </p:spPr>
        <p:txBody>
          <a:bodyPr/>
          <a:lstStyle>
            <a:lvl1pPr>
              <a:defRPr sz="2600" b="0">
                <a:solidFill>
                  <a:schemeClr val="bg1">
                    <a:lumMod val="50000"/>
                  </a:schemeClr>
                </a:solidFill>
                <a:latin typeface="Segoe UI Semilight" panose="020B0402040204020203" pitchFamily="34" charset="0"/>
                <a:cs typeface="Segoe UI Semilight" panose="020B0402040204020203" pitchFamily="34" charset="0"/>
              </a:defRPr>
            </a:lvl1pPr>
            <a:lvl2pPr>
              <a:defRPr b="0">
                <a:solidFill>
                  <a:schemeClr val="bg1">
                    <a:lumMod val="50000"/>
                  </a:schemeClr>
                </a:solidFill>
                <a:latin typeface="Segoe UI Semilight" panose="020B0402040204020203" pitchFamily="34" charset="0"/>
                <a:cs typeface="Segoe UI Semilight" panose="020B0402040204020203" pitchFamily="34" charset="0"/>
              </a:defRPr>
            </a:lvl2pPr>
            <a:lvl3pPr>
              <a:defRPr b="0">
                <a:solidFill>
                  <a:schemeClr val="bg1">
                    <a:lumMod val="50000"/>
                  </a:schemeClr>
                </a:solidFill>
                <a:latin typeface="Segoe UI Semilight" panose="020B0402040204020203" pitchFamily="34" charset="0"/>
                <a:cs typeface="Segoe UI Semilight" panose="020B0402040204020203" pitchFamily="34" charset="0"/>
              </a:defRPr>
            </a:lvl3pPr>
            <a:lvl4pPr>
              <a:defRPr b="0">
                <a:solidFill>
                  <a:schemeClr val="bg1">
                    <a:lumMod val="50000"/>
                  </a:schemeClr>
                </a:solidFill>
                <a:latin typeface="Segoe UI Semilight" panose="020B0402040204020203" pitchFamily="34" charset="0"/>
                <a:cs typeface="Segoe UI Semilight" panose="020B0402040204020203" pitchFamily="34" charset="0"/>
              </a:defRPr>
            </a:lvl4pPr>
            <a:lvl5pPr>
              <a:defRPr b="0">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0" name="object 30">
            <a:extLst>
              <a:ext uri="{FF2B5EF4-FFF2-40B4-BE49-F238E27FC236}">
                <a16:creationId xmlns:a16="http://schemas.microsoft.com/office/drawing/2014/main" id="{C7CB95EA-3C6C-4659-9DD6-AD408CA927B4}"/>
              </a:ext>
            </a:extLst>
          </p:cNvPr>
          <p:cNvSpPr/>
          <p:nvPr/>
        </p:nvSpPr>
        <p:spPr>
          <a:xfrm>
            <a:off x="490170" y="1612016"/>
            <a:ext cx="11152981" cy="0"/>
          </a:xfrm>
          <a:custGeom>
            <a:avLst/>
            <a:gdLst/>
            <a:ahLst/>
            <a:cxnLst/>
            <a:rect l="l" t="t" r="r" b="b"/>
            <a:pathLst>
              <a:path w="17622520">
                <a:moveTo>
                  <a:pt x="0" y="0"/>
                </a:moveTo>
                <a:lnTo>
                  <a:pt x="17622500" y="0"/>
                </a:lnTo>
              </a:path>
            </a:pathLst>
          </a:custGeom>
          <a:ln w="10470">
            <a:solidFill>
              <a:srgbClr val="2F69B0"/>
            </a:solidFill>
          </a:ln>
        </p:spPr>
        <p:txBody>
          <a:bodyPr wrap="square" lIns="0" tIns="0" rIns="0" bIns="0" rtlCol="0"/>
          <a:lstStyle/>
          <a:p>
            <a:endParaRPr dirty="0"/>
          </a:p>
        </p:txBody>
      </p:sp>
      <p:grpSp>
        <p:nvGrpSpPr>
          <p:cNvPr id="32" name="Group 31">
            <a:extLst>
              <a:ext uri="{FF2B5EF4-FFF2-40B4-BE49-F238E27FC236}">
                <a16:creationId xmlns:a16="http://schemas.microsoft.com/office/drawing/2014/main"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dirty="0"/>
            </a:p>
          </p:txBody>
        </p:sp>
        <p:sp>
          <p:nvSpPr>
            <p:cNvPr id="34" name="object 5">
              <a:extLst>
                <a:ext uri="{FF2B5EF4-FFF2-40B4-BE49-F238E27FC236}">
                  <a16:creationId xmlns:a16="http://schemas.microsoft.com/office/drawing/2014/main"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dirty="0"/>
            </a:p>
          </p:txBody>
        </p:sp>
        <p:sp>
          <p:nvSpPr>
            <p:cNvPr id="35" name="object 6">
              <a:extLst>
                <a:ext uri="{FF2B5EF4-FFF2-40B4-BE49-F238E27FC236}">
                  <a16:creationId xmlns:a16="http://schemas.microsoft.com/office/drawing/2014/main"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dirty="0"/>
            </a:p>
          </p:txBody>
        </p:sp>
      </p:grpSp>
      <p:pic>
        <p:nvPicPr>
          <p:cNvPr id="5" name="Picture 4">
            <a:extLst>
              <a:ext uri="{FF2B5EF4-FFF2-40B4-BE49-F238E27FC236}">
                <a16:creationId xmlns:a16="http://schemas.microsoft.com/office/drawing/2014/main" id="{7322F2B7-207B-41E4-8A62-BE95A1F1B8E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452069" y="331995"/>
            <a:ext cx="605058" cy="607063"/>
          </a:xfrm>
          <a:prstGeom prst="rect">
            <a:avLst/>
          </a:prstGeom>
        </p:spPr>
      </p:pic>
    </p:spTree>
    <p:extLst>
      <p:ext uri="{BB962C8B-B14F-4D97-AF65-F5344CB8AC3E}">
        <p14:creationId xmlns:p14="http://schemas.microsoft.com/office/powerpoint/2010/main" val="289514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dirty="0"/>
            </a:p>
          </p:txBody>
        </p:sp>
        <p:sp>
          <p:nvSpPr>
            <p:cNvPr id="34" name="object 5">
              <a:extLst>
                <a:ext uri="{FF2B5EF4-FFF2-40B4-BE49-F238E27FC236}">
                  <a16:creationId xmlns:a16="http://schemas.microsoft.com/office/drawing/2014/main"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dirty="0"/>
            </a:p>
          </p:txBody>
        </p:sp>
        <p:sp>
          <p:nvSpPr>
            <p:cNvPr id="35" name="object 6">
              <a:extLst>
                <a:ext uri="{FF2B5EF4-FFF2-40B4-BE49-F238E27FC236}">
                  <a16:creationId xmlns:a16="http://schemas.microsoft.com/office/drawing/2014/main"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dirty="0"/>
            </a:p>
          </p:txBody>
        </p:sp>
      </p:grpSp>
      <p:pic>
        <p:nvPicPr>
          <p:cNvPr id="5" name="Picture 4">
            <a:extLst>
              <a:ext uri="{FF2B5EF4-FFF2-40B4-BE49-F238E27FC236}">
                <a16:creationId xmlns:a16="http://schemas.microsoft.com/office/drawing/2014/main" id="{7322F2B7-207B-41E4-8A62-BE95A1F1B8E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452069" y="331995"/>
            <a:ext cx="605058" cy="607063"/>
          </a:xfrm>
          <a:prstGeom prst="rect">
            <a:avLst/>
          </a:prstGeom>
        </p:spPr>
      </p:pic>
      <p:sp>
        <p:nvSpPr>
          <p:cNvPr id="10" name="Title 1">
            <a:extLst>
              <a:ext uri="{FF2B5EF4-FFF2-40B4-BE49-F238E27FC236}">
                <a16:creationId xmlns:a16="http://schemas.microsoft.com/office/drawing/2014/main" id="{D4520E88-BA73-45F6-B6D6-8A750FFCCEBB}"/>
              </a:ext>
            </a:extLst>
          </p:cNvPr>
          <p:cNvSpPr>
            <a:spLocks noGrp="1"/>
          </p:cNvSpPr>
          <p:nvPr>
            <p:ph type="title" hasCustomPrompt="1"/>
          </p:nvPr>
        </p:nvSpPr>
        <p:spPr>
          <a:xfrm>
            <a:off x="1899664" y="2936758"/>
            <a:ext cx="8392672" cy="637715"/>
          </a:xfrm>
          <a:prstGeom prst="rect">
            <a:avLst/>
          </a:prstGeom>
        </p:spPr>
        <p:txBody>
          <a:bodyPr anchor="b"/>
          <a:lstStyle>
            <a:lvl1pPr algn="ctr">
              <a:defRPr sz="360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Title</a:t>
            </a:r>
            <a:endParaRPr lang="en-IN"/>
          </a:p>
        </p:txBody>
      </p:sp>
    </p:spTree>
    <p:extLst>
      <p:ext uri="{BB962C8B-B14F-4D97-AF65-F5344CB8AC3E}">
        <p14:creationId xmlns:p14="http://schemas.microsoft.com/office/powerpoint/2010/main" val="218928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0A20C-C8A0-43AE-9724-5AE5B51BCAE4}"/>
              </a:ext>
            </a:extLst>
          </p:cNvPr>
          <p:cNvSpPr>
            <a:spLocks noGrp="1"/>
          </p:cNvSpPr>
          <p:nvPr>
            <p:ph sz="half" idx="1"/>
          </p:nvPr>
        </p:nvSpPr>
        <p:spPr>
          <a:xfrm>
            <a:off x="452070" y="1787241"/>
            <a:ext cx="4809886"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2">
            <a:extLst>
              <a:ext uri="{FF2B5EF4-FFF2-40B4-BE49-F238E27FC236}">
                <a16:creationId xmlns:a16="http://schemas.microsoft.com/office/drawing/2014/main" id="{5A43C658-AD08-483F-96BF-C81BE52AD0BD}"/>
              </a:ext>
            </a:extLst>
          </p:cNvPr>
          <p:cNvSpPr>
            <a:spLocks noGrp="1"/>
          </p:cNvSpPr>
          <p:nvPr>
            <p:ph sz="half" idx="10"/>
          </p:nvPr>
        </p:nvSpPr>
        <p:spPr>
          <a:xfrm>
            <a:off x="5639713" y="1787241"/>
            <a:ext cx="5965337" cy="4624868"/>
          </a:xfrm>
          <a:prstGeom prst="rect">
            <a:avLst/>
          </a:prstGeom>
        </p:spPr>
        <p:txBody>
          <a:bodyPr/>
          <a:lstStyle>
            <a:lvl1pPr>
              <a:defRPr sz="2600">
                <a:solidFill>
                  <a:schemeClr val="bg1">
                    <a:lumMod val="50000"/>
                  </a:schemeClr>
                </a:solidFill>
                <a:latin typeface="Segoe UI Semilight" panose="020B0402040204020203" pitchFamily="34" charset="0"/>
                <a:cs typeface="Segoe UI Semilight" panose="020B0402040204020203" pitchFamily="34" charset="0"/>
              </a:defRPr>
            </a:lvl1pPr>
            <a:lvl2pPr>
              <a:defRPr>
                <a:solidFill>
                  <a:schemeClr val="bg1">
                    <a:lumMod val="50000"/>
                  </a:schemeClr>
                </a:solidFill>
                <a:latin typeface="Segoe UI Semilight" panose="020B0402040204020203" pitchFamily="34" charset="0"/>
                <a:cs typeface="Segoe UI Semilight" panose="020B0402040204020203" pitchFamily="34" charset="0"/>
              </a:defRPr>
            </a:lvl2pPr>
            <a:lvl3pPr>
              <a:defRPr>
                <a:solidFill>
                  <a:schemeClr val="bg1">
                    <a:lumMod val="50000"/>
                  </a:schemeClr>
                </a:solidFill>
                <a:latin typeface="Segoe UI Semilight" panose="020B0402040204020203" pitchFamily="34" charset="0"/>
                <a:cs typeface="Segoe UI Semilight" panose="020B0402040204020203" pitchFamily="34" charset="0"/>
              </a:defRPr>
            </a:lvl3pPr>
            <a:lvl4pPr>
              <a:defRPr>
                <a:solidFill>
                  <a:schemeClr val="bg1">
                    <a:lumMod val="50000"/>
                  </a:schemeClr>
                </a:solidFill>
                <a:latin typeface="Segoe UI Semilight" panose="020B0402040204020203" pitchFamily="34" charset="0"/>
                <a:cs typeface="Segoe UI Semilight" panose="020B0402040204020203" pitchFamily="34" charset="0"/>
              </a:defRPr>
            </a:lvl4pPr>
            <a:lvl5pPr>
              <a:defRPr>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32" name="Group 31">
            <a:extLst>
              <a:ext uri="{FF2B5EF4-FFF2-40B4-BE49-F238E27FC236}">
                <a16:creationId xmlns:a16="http://schemas.microsoft.com/office/drawing/2014/main" id="{47D2C681-E489-47C4-9D20-C6189BF38085}"/>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id="{41BF719B-8ADF-4AA6-9421-E97DA1530189}"/>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dirty="0"/>
            </a:p>
          </p:txBody>
        </p:sp>
        <p:sp>
          <p:nvSpPr>
            <p:cNvPr id="34" name="object 5">
              <a:extLst>
                <a:ext uri="{FF2B5EF4-FFF2-40B4-BE49-F238E27FC236}">
                  <a16:creationId xmlns:a16="http://schemas.microsoft.com/office/drawing/2014/main" id="{9F0F0D35-DF05-4AED-A9F5-0172B3E44729}"/>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dirty="0"/>
            </a:p>
          </p:txBody>
        </p:sp>
        <p:sp>
          <p:nvSpPr>
            <p:cNvPr id="35" name="object 6">
              <a:extLst>
                <a:ext uri="{FF2B5EF4-FFF2-40B4-BE49-F238E27FC236}">
                  <a16:creationId xmlns:a16="http://schemas.microsoft.com/office/drawing/2014/main" id="{C99042AD-543D-4775-9C5C-7C094EF75FD5}"/>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dirty="0"/>
            </a:p>
          </p:txBody>
        </p:sp>
      </p:grpSp>
      <p:sp>
        <p:nvSpPr>
          <p:cNvPr id="36" name="Title 1">
            <a:extLst>
              <a:ext uri="{FF2B5EF4-FFF2-40B4-BE49-F238E27FC236}">
                <a16:creationId xmlns:a16="http://schemas.microsoft.com/office/drawing/2014/main" id="{C118343B-B36C-45DD-B1E5-302F6613D1BF}"/>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IN"/>
          </a:p>
        </p:txBody>
      </p:sp>
      <p:sp>
        <p:nvSpPr>
          <p:cNvPr id="37" name="object 30">
            <a:extLst>
              <a:ext uri="{FF2B5EF4-FFF2-40B4-BE49-F238E27FC236}">
                <a16:creationId xmlns:a16="http://schemas.microsoft.com/office/drawing/2014/main" id="{5D457D3A-1102-4BF8-AE39-F9EDD425AC32}"/>
              </a:ext>
            </a:extLst>
          </p:cNvPr>
          <p:cNvSpPr/>
          <p:nvPr/>
        </p:nvSpPr>
        <p:spPr>
          <a:xfrm>
            <a:off x="490170" y="1612016"/>
            <a:ext cx="11152981" cy="0"/>
          </a:xfrm>
          <a:custGeom>
            <a:avLst/>
            <a:gdLst/>
            <a:ahLst/>
            <a:cxnLst/>
            <a:rect l="l" t="t" r="r" b="b"/>
            <a:pathLst>
              <a:path w="17622520">
                <a:moveTo>
                  <a:pt x="0" y="0"/>
                </a:moveTo>
                <a:lnTo>
                  <a:pt x="17622500" y="0"/>
                </a:lnTo>
              </a:path>
            </a:pathLst>
          </a:custGeom>
          <a:ln w="10470">
            <a:solidFill>
              <a:srgbClr val="2F69B0"/>
            </a:solidFill>
          </a:ln>
        </p:spPr>
        <p:txBody>
          <a:bodyPr wrap="square" lIns="0" tIns="0" rIns="0" bIns="0" rtlCol="0"/>
          <a:lstStyle/>
          <a:p>
            <a:endParaRPr dirty="0"/>
          </a:p>
        </p:txBody>
      </p:sp>
      <p:pic>
        <p:nvPicPr>
          <p:cNvPr id="2" name="Picture 1">
            <a:extLst>
              <a:ext uri="{FF2B5EF4-FFF2-40B4-BE49-F238E27FC236}">
                <a16:creationId xmlns:a16="http://schemas.microsoft.com/office/drawing/2014/main" id="{3F9A42B7-AECA-4D8D-8C15-CA325435F51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452069" y="331995"/>
            <a:ext cx="605058" cy="607063"/>
          </a:xfrm>
          <a:prstGeom prst="rect">
            <a:avLst/>
          </a:prstGeom>
        </p:spPr>
      </p:pic>
    </p:spTree>
    <p:extLst>
      <p:ext uri="{BB962C8B-B14F-4D97-AF65-F5344CB8AC3E}">
        <p14:creationId xmlns:p14="http://schemas.microsoft.com/office/powerpoint/2010/main" val="38893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mparison">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05BA64EB-773C-4A1F-9592-DBBA21F81E43}"/>
              </a:ext>
            </a:extLst>
          </p:cNvPr>
          <p:cNvSpPr/>
          <p:nvPr/>
        </p:nvSpPr>
        <p:spPr>
          <a:xfrm>
            <a:off x="0" y="1"/>
            <a:ext cx="12191829" cy="6858000"/>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F69B0"/>
          </a:solidFill>
        </p:spPr>
        <p:txBody>
          <a:bodyPr wrap="square" lIns="0" tIns="0" rIns="0" bIns="0" rtlCol="0"/>
          <a:lstStyle/>
          <a:p>
            <a:endParaRPr dirty="0"/>
          </a:p>
        </p:txBody>
      </p:sp>
      <p:sp>
        <p:nvSpPr>
          <p:cNvPr id="8" name="object 3">
            <a:extLst>
              <a:ext uri="{FF2B5EF4-FFF2-40B4-BE49-F238E27FC236}">
                <a16:creationId xmlns:a16="http://schemas.microsoft.com/office/drawing/2014/main" id="{41DCD946-D406-4C15-98CD-73978AB5B5F2}"/>
              </a:ext>
            </a:extLst>
          </p:cNvPr>
          <p:cNvSpPr txBox="1">
            <a:spLocks/>
          </p:cNvSpPr>
          <p:nvPr/>
        </p:nvSpPr>
        <p:spPr>
          <a:xfrm>
            <a:off x="5064697" y="3121777"/>
            <a:ext cx="3373958" cy="50462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3200" spc="180" dirty="0">
                <a:solidFill>
                  <a:schemeClr val="bg1"/>
                </a:solidFill>
                <a:latin typeface="Segoe UI Semibold" panose="020B0702040204020203" pitchFamily="34" charset="0"/>
                <a:cs typeface="Segoe UI Semibold" panose="020B0702040204020203" pitchFamily="34" charset="0"/>
              </a:rPr>
              <a:t>Thank</a:t>
            </a:r>
            <a:r>
              <a:rPr lang="en-IN" sz="3200" dirty="0">
                <a:solidFill>
                  <a:schemeClr val="bg1"/>
                </a:solidFill>
                <a:latin typeface="Segoe UI Semibold" panose="020B0702040204020203" pitchFamily="34" charset="0"/>
                <a:cs typeface="Segoe UI Semibold" panose="020B0702040204020203" pitchFamily="34" charset="0"/>
              </a:rPr>
              <a:t> </a:t>
            </a:r>
            <a:r>
              <a:rPr lang="en-IN" sz="3200" spc="85" dirty="0">
                <a:solidFill>
                  <a:schemeClr val="bg1"/>
                </a:solidFill>
                <a:latin typeface="Segoe UI Semibold" panose="020B0702040204020203" pitchFamily="34" charset="0"/>
                <a:cs typeface="Segoe UI Semibold" panose="020B0702040204020203" pitchFamily="34" charset="0"/>
              </a:rPr>
              <a:t>you</a:t>
            </a:r>
          </a:p>
        </p:txBody>
      </p:sp>
      <p:sp>
        <p:nvSpPr>
          <p:cNvPr id="23" name="object 4">
            <a:extLst>
              <a:ext uri="{FF2B5EF4-FFF2-40B4-BE49-F238E27FC236}">
                <a16:creationId xmlns:a16="http://schemas.microsoft.com/office/drawing/2014/main" id="{B5D3D907-6A5C-4B54-B258-E9AE4AF788C1}"/>
              </a:ext>
            </a:extLst>
          </p:cNvPr>
          <p:cNvSpPr/>
          <p:nvPr/>
        </p:nvSpPr>
        <p:spPr>
          <a:xfrm rot="13181968" flipV="1">
            <a:off x="3569423" y="5055080"/>
            <a:ext cx="5553563" cy="209075"/>
          </a:xfrm>
          <a:custGeom>
            <a:avLst/>
            <a:gdLst>
              <a:gd name="connsiteX0" fmla="*/ 0 w 19957843"/>
              <a:gd name="connsiteY0" fmla="*/ 145995 h 145995"/>
              <a:gd name="connsiteX1" fmla="*/ 19957842 w 19957843"/>
              <a:gd name="connsiteY1" fmla="*/ 145995 h 145995"/>
              <a:gd name="connsiteX2" fmla="*/ 19957842 w 19957843"/>
              <a:gd name="connsiteY2" fmla="*/ 0 h 145995"/>
              <a:gd name="connsiteX3" fmla="*/ 795358 w 19957843"/>
              <a:gd name="connsiteY3" fmla="*/ 4161 h 145995"/>
              <a:gd name="connsiteX4" fmla="*/ 0 w 19957843"/>
              <a:gd name="connsiteY4" fmla="*/ 145995 h 145995"/>
              <a:gd name="connsiteX0" fmla="*/ 841639 w 19162486"/>
              <a:gd name="connsiteY0" fmla="*/ 153404 h 153404"/>
              <a:gd name="connsiteX1" fmla="*/ 19162485 w 19162486"/>
              <a:gd name="connsiteY1" fmla="*/ 145995 h 153404"/>
              <a:gd name="connsiteX2" fmla="*/ 19162485 w 19162486"/>
              <a:gd name="connsiteY2" fmla="*/ 0 h 153404"/>
              <a:gd name="connsiteX3" fmla="*/ 1 w 19162486"/>
              <a:gd name="connsiteY3" fmla="*/ 4161 h 153404"/>
              <a:gd name="connsiteX4" fmla="*/ 841639 w 19162486"/>
              <a:gd name="connsiteY4" fmla="*/ 153404 h 1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2486" h="153404">
                <a:moveTo>
                  <a:pt x="841639" y="153404"/>
                </a:moveTo>
                <a:lnTo>
                  <a:pt x="19162485" y="145995"/>
                </a:lnTo>
                <a:lnTo>
                  <a:pt x="19162485" y="0"/>
                </a:lnTo>
                <a:lnTo>
                  <a:pt x="1" y="4161"/>
                </a:lnTo>
                <a:lnTo>
                  <a:pt x="841639" y="153404"/>
                </a:lnTo>
                <a:close/>
              </a:path>
            </a:pathLst>
          </a:custGeom>
          <a:solidFill>
            <a:srgbClr val="FFC031"/>
          </a:solidFill>
        </p:spPr>
        <p:txBody>
          <a:bodyPr wrap="square" lIns="0" tIns="0" rIns="0" bIns="0" rtlCol="0"/>
          <a:lstStyle/>
          <a:p>
            <a:endParaRPr dirty="0"/>
          </a:p>
        </p:txBody>
      </p:sp>
      <p:sp>
        <p:nvSpPr>
          <p:cNvPr id="24" name="object 5">
            <a:extLst>
              <a:ext uri="{FF2B5EF4-FFF2-40B4-BE49-F238E27FC236}">
                <a16:creationId xmlns:a16="http://schemas.microsoft.com/office/drawing/2014/main" id="{D774B74C-D171-453F-B504-CBDCBE55FFC6}"/>
              </a:ext>
            </a:extLst>
          </p:cNvPr>
          <p:cNvSpPr/>
          <p:nvPr/>
        </p:nvSpPr>
        <p:spPr>
          <a:xfrm rot="13181968" flipV="1">
            <a:off x="5508200" y="-590439"/>
            <a:ext cx="218704" cy="4515187"/>
          </a:xfrm>
          <a:custGeom>
            <a:avLst/>
            <a:gdLst>
              <a:gd name="connsiteX0" fmla="*/ 0 w 156974"/>
              <a:gd name="connsiteY0" fmla="*/ 11162550 h 11162549"/>
              <a:gd name="connsiteX1" fmla="*/ 146257 w 156974"/>
              <a:gd name="connsiteY1" fmla="*/ 11162550 h 11162549"/>
              <a:gd name="connsiteX2" fmla="*/ 156974 w 156974"/>
              <a:gd name="connsiteY2" fmla="*/ 397913 h 11162549"/>
              <a:gd name="connsiteX3" fmla="*/ 0 w 156974"/>
              <a:gd name="connsiteY3" fmla="*/ 0 h 11162549"/>
              <a:gd name="connsiteX4" fmla="*/ 0 w 156974"/>
              <a:gd name="connsiteY4" fmla="*/ 11162550 h 1116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74" h="11162549">
                <a:moveTo>
                  <a:pt x="0" y="11162550"/>
                </a:moveTo>
                <a:lnTo>
                  <a:pt x="146257" y="11162550"/>
                </a:lnTo>
                <a:cubicBezTo>
                  <a:pt x="149829" y="7574338"/>
                  <a:pt x="153402" y="3986125"/>
                  <a:pt x="156974" y="397913"/>
                </a:cubicBezTo>
                <a:lnTo>
                  <a:pt x="0" y="0"/>
                </a:lnTo>
                <a:lnTo>
                  <a:pt x="0" y="11162550"/>
                </a:lnTo>
                <a:close/>
              </a:path>
            </a:pathLst>
          </a:custGeom>
          <a:solidFill>
            <a:srgbClr val="90C4E9"/>
          </a:solidFill>
        </p:spPr>
        <p:txBody>
          <a:bodyPr wrap="square" lIns="0" tIns="0" rIns="0" bIns="0" rtlCol="0"/>
          <a:lstStyle/>
          <a:p>
            <a:endParaRPr dirty="0"/>
          </a:p>
        </p:txBody>
      </p:sp>
      <p:sp>
        <p:nvSpPr>
          <p:cNvPr id="25" name="object 6">
            <a:extLst>
              <a:ext uri="{FF2B5EF4-FFF2-40B4-BE49-F238E27FC236}">
                <a16:creationId xmlns:a16="http://schemas.microsoft.com/office/drawing/2014/main" id="{0815D66B-AD28-4142-8F58-F0D7E387BA02}"/>
              </a:ext>
            </a:extLst>
          </p:cNvPr>
          <p:cNvSpPr/>
          <p:nvPr/>
        </p:nvSpPr>
        <p:spPr>
          <a:xfrm rot="13181968" flipV="1">
            <a:off x="4105489" y="3273021"/>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chemeClr val="bg1"/>
          </a:solidFill>
        </p:spPr>
        <p:txBody>
          <a:bodyPr wrap="square" lIns="0" tIns="0" rIns="0" bIns="0" rtlCol="0"/>
          <a:lstStyle/>
          <a:p>
            <a:endParaRPr dirty="0"/>
          </a:p>
        </p:txBody>
      </p:sp>
    </p:spTree>
    <p:extLst>
      <p:ext uri="{BB962C8B-B14F-4D97-AF65-F5344CB8AC3E}">
        <p14:creationId xmlns:p14="http://schemas.microsoft.com/office/powerpoint/2010/main" val="116724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8B68-2B19-4E7F-A67D-017C8FF36544}"/>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D70D9612-64AD-4B57-9666-A8A3EC648A93}"/>
              </a:ext>
            </a:extLst>
          </p:cNvPr>
          <p:cNvSpPr>
            <a:spLocks noGrp="1"/>
          </p:cNvSpPr>
          <p:nvPr>
            <p:ph type="subTitle" idx="1"/>
          </p:nvPr>
        </p:nvSpPr>
        <p:spPr>
          <a:xfrm>
            <a:off x="1524000" y="3602038"/>
            <a:ext cx="9144000" cy="1655762"/>
          </a:xfrm>
        </p:spPr>
        <p:txBody>
          <a:bodyPr/>
          <a:lstStyle>
            <a:lvl1pPr marL="0" indent="0" algn="ctr">
              <a:buNone/>
              <a:defRPr sz="2400">
                <a:latin typeface="Segoe UI Semilight" panose="020B0402040204020203" pitchFamily="34" charset="0"/>
                <a:cs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30469-CA3E-4A2F-80DB-A47CFD1CD1D0}"/>
              </a:ext>
            </a:extLst>
          </p:cNvPr>
          <p:cNvSpPr>
            <a:spLocks noGrp="1"/>
          </p:cNvSpPr>
          <p:nvPr>
            <p:ph type="dt" sz="half" idx="10"/>
          </p:nvPr>
        </p:nvSpPr>
        <p:spPr/>
        <p:txBody>
          <a:bodyPr/>
          <a:lstStyle/>
          <a:p>
            <a:fld id="{A1B57056-E6B1-4928-A2D3-354381D8896B}" type="datetimeFigureOut">
              <a:rPr lang="en-US" smtClean="0"/>
              <a:t>10/18/2024</a:t>
            </a:fld>
            <a:endParaRPr lang="en-US" dirty="0"/>
          </a:p>
        </p:txBody>
      </p:sp>
      <p:sp>
        <p:nvSpPr>
          <p:cNvPr id="5" name="Footer Placeholder 4">
            <a:extLst>
              <a:ext uri="{FF2B5EF4-FFF2-40B4-BE49-F238E27FC236}">
                <a16:creationId xmlns:a16="http://schemas.microsoft.com/office/drawing/2014/main" id="{759CA624-5CE0-49B4-826D-39E3E60B1A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87C872-F075-482A-AF80-04FE0635A2B8}"/>
              </a:ext>
            </a:extLst>
          </p:cNvPr>
          <p:cNvSpPr>
            <a:spLocks noGrp="1"/>
          </p:cNvSpPr>
          <p:nvPr>
            <p:ph type="sldNum" sz="quarter" idx="12"/>
          </p:nvPr>
        </p:nvSpPr>
        <p:spPr/>
        <p:txBody>
          <a:bodyPr/>
          <a:lstStyle/>
          <a:p>
            <a:fld id="{CCAEF164-692C-4D4E-B633-0359214B6095}" type="slidenum">
              <a:rPr lang="en-US" smtClean="0"/>
              <a:t>‹#›</a:t>
            </a:fld>
            <a:endParaRPr lang="en-US" dirty="0"/>
          </a:p>
        </p:txBody>
      </p:sp>
    </p:spTree>
    <p:extLst>
      <p:ext uri="{BB962C8B-B14F-4D97-AF65-F5344CB8AC3E}">
        <p14:creationId xmlns:p14="http://schemas.microsoft.com/office/powerpoint/2010/main" val="16931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BD17D2-A6BF-446A-A469-C40655C6B62E}"/>
              </a:ext>
            </a:extLst>
          </p:cNvPr>
          <p:cNvGrpSpPr/>
          <p:nvPr/>
        </p:nvGrpSpPr>
        <p:grpSpPr>
          <a:xfrm>
            <a:off x="726747" y="3"/>
            <a:ext cx="9546069" cy="6865542"/>
            <a:chOff x="726747" y="3"/>
            <a:chExt cx="9546069" cy="6865542"/>
          </a:xfrm>
        </p:grpSpPr>
        <p:sp>
          <p:nvSpPr>
            <p:cNvPr id="3" name="object 3">
              <a:extLst>
                <a:ext uri="{FF2B5EF4-FFF2-40B4-BE49-F238E27FC236}">
                  <a16:creationId xmlns:a16="http://schemas.microsoft.com/office/drawing/2014/main" id="{C5AD4BCB-E4AE-4B3B-83AD-DCB82E53CEB0}"/>
                </a:ext>
              </a:extLst>
            </p:cNvPr>
            <p:cNvSpPr/>
            <p:nvPr/>
          </p:nvSpPr>
          <p:spPr>
            <a:xfrm>
              <a:off x="7886144" y="2117644"/>
              <a:ext cx="2386672" cy="4747901"/>
            </a:xfrm>
            <a:custGeom>
              <a:avLst/>
              <a:gdLst/>
              <a:ahLst/>
              <a:cxnLst/>
              <a:rect l="l" t="t" r="r" b="b"/>
              <a:pathLst>
                <a:path w="3931284" h="7820659">
                  <a:moveTo>
                    <a:pt x="2658662" y="0"/>
                  </a:moveTo>
                  <a:lnTo>
                    <a:pt x="0" y="7820411"/>
                  </a:lnTo>
                  <a:lnTo>
                    <a:pt x="1419181" y="7820411"/>
                  </a:lnTo>
                  <a:lnTo>
                    <a:pt x="3930927" y="432154"/>
                  </a:lnTo>
                  <a:lnTo>
                    <a:pt x="2658662" y="0"/>
                  </a:lnTo>
                  <a:close/>
                </a:path>
              </a:pathLst>
            </a:custGeom>
            <a:solidFill>
              <a:srgbClr val="FFC031"/>
            </a:solidFill>
          </p:spPr>
          <p:txBody>
            <a:bodyPr wrap="square" lIns="0" tIns="0" rIns="0" bIns="0" rtlCol="0"/>
            <a:lstStyle/>
            <a:p>
              <a:endParaRPr dirty="0"/>
            </a:p>
          </p:txBody>
        </p:sp>
        <p:sp>
          <p:nvSpPr>
            <p:cNvPr id="4" name="object 4">
              <a:extLst>
                <a:ext uri="{FF2B5EF4-FFF2-40B4-BE49-F238E27FC236}">
                  <a16:creationId xmlns:a16="http://schemas.microsoft.com/office/drawing/2014/main" id="{5C7E451A-C610-4F9F-9543-5F7CCEEA9711}"/>
                </a:ext>
              </a:extLst>
            </p:cNvPr>
            <p:cNvSpPr/>
            <p:nvPr/>
          </p:nvSpPr>
          <p:spPr>
            <a:xfrm>
              <a:off x="726747" y="3"/>
              <a:ext cx="9545918" cy="3153831"/>
            </a:xfrm>
            <a:custGeom>
              <a:avLst/>
              <a:gdLst/>
              <a:ahLst/>
              <a:cxnLst/>
              <a:rect l="l" t="t" r="r" b="b"/>
              <a:pathLst>
                <a:path w="15723869" h="5194935">
                  <a:moveTo>
                    <a:pt x="4184270" y="0"/>
                  </a:moveTo>
                  <a:lnTo>
                    <a:pt x="0" y="0"/>
                  </a:lnTo>
                  <a:lnTo>
                    <a:pt x="15290864" y="5194742"/>
                  </a:lnTo>
                  <a:lnTo>
                    <a:pt x="15723772" y="3920299"/>
                  </a:lnTo>
                  <a:lnTo>
                    <a:pt x="4184270" y="0"/>
                  </a:lnTo>
                  <a:close/>
                </a:path>
              </a:pathLst>
            </a:custGeom>
            <a:solidFill>
              <a:srgbClr val="90C4E9"/>
            </a:solidFill>
          </p:spPr>
          <p:txBody>
            <a:bodyPr wrap="square" lIns="0" tIns="0" rIns="0" bIns="0" rtlCol="0"/>
            <a:lstStyle/>
            <a:p>
              <a:endParaRPr dirty="0"/>
            </a:p>
          </p:txBody>
        </p:sp>
        <p:sp>
          <p:nvSpPr>
            <p:cNvPr id="5" name="Rectangle 4">
              <a:extLst>
                <a:ext uri="{FF2B5EF4-FFF2-40B4-BE49-F238E27FC236}">
                  <a16:creationId xmlns:a16="http://schemas.microsoft.com/office/drawing/2014/main" id="{CB616945-DBEB-4414-B397-FB5FD3963497}"/>
                </a:ext>
              </a:extLst>
            </p:cNvPr>
            <p:cNvSpPr/>
            <p:nvPr/>
          </p:nvSpPr>
          <p:spPr>
            <a:xfrm rot="1156427">
              <a:off x="9344481" y="2227240"/>
              <a:ext cx="834252" cy="832617"/>
            </a:xfrm>
            <a:prstGeom prst="rect">
              <a:avLst/>
            </a:prstGeom>
            <a:solidFill>
              <a:srgbClr val="2F6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7" name="Picture 6" descr="A picture containing icon&#10;&#10;Description automatically generated">
            <a:extLst>
              <a:ext uri="{FF2B5EF4-FFF2-40B4-BE49-F238E27FC236}">
                <a16:creationId xmlns:a16="http://schemas.microsoft.com/office/drawing/2014/main" id="{4BB7CD60-399C-4619-8FE7-49B52B370E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2080" y="321938"/>
            <a:ext cx="2770358" cy="564556"/>
          </a:xfrm>
          <a:prstGeom prst="rect">
            <a:avLst/>
          </a:prstGeom>
        </p:spPr>
      </p:pic>
    </p:spTree>
    <p:extLst>
      <p:ext uri="{BB962C8B-B14F-4D97-AF65-F5344CB8AC3E}">
        <p14:creationId xmlns:p14="http://schemas.microsoft.com/office/powerpoint/2010/main" val="735737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4.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33.sv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9.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7.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svg"/><Relationship Id="rId4" Type="http://schemas.openxmlformats.org/officeDocument/2006/relationships/image" Target="../media/image7.png"/><Relationship Id="rId9" Type="http://schemas.microsoft.com/office/2018/10/relationships/comments" Target="../comments/modernComment_114D_7BF80E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9.jpeg"/><Relationship Id="rId7" Type="http://schemas.openxmlformats.org/officeDocument/2006/relationships/diagramLayout" Target="../diagrams/layout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1.jpeg"/><Relationship Id="rId10" Type="http://schemas.microsoft.com/office/2007/relationships/diagramDrawing" Target="../diagrams/drawing5.xml"/><Relationship Id="rId4" Type="http://schemas.openxmlformats.org/officeDocument/2006/relationships/image" Target="../media/image10.jpeg"/><Relationship Id="rId9" Type="http://schemas.openxmlformats.org/officeDocument/2006/relationships/diagramColors" Target="../diagrams/colors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elp.tallysolutions.com/tally-prime/india-tds/record-tds-on-purchase-of-goods-under-section-194q/"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117D-FBA4-441A-BA22-02FCDD1271A7}"/>
              </a:ext>
            </a:extLst>
          </p:cNvPr>
          <p:cNvSpPr>
            <a:spLocks noGrp="1"/>
          </p:cNvSpPr>
          <p:nvPr>
            <p:ph type="ctrTitle"/>
          </p:nvPr>
        </p:nvSpPr>
        <p:spPr>
          <a:xfrm>
            <a:off x="1160106" y="1420943"/>
            <a:ext cx="8761134" cy="2387600"/>
          </a:xfrm>
        </p:spPr>
        <p:txBody>
          <a:bodyPr/>
          <a:lstStyle/>
          <a:p>
            <a:r>
              <a:rPr lang="en-US" dirty="0"/>
              <a:t>TDS 194Q</a:t>
            </a:r>
          </a:p>
        </p:txBody>
      </p:sp>
    </p:spTree>
    <p:extLst>
      <p:ext uri="{BB962C8B-B14F-4D97-AF65-F5344CB8AC3E}">
        <p14:creationId xmlns:p14="http://schemas.microsoft.com/office/powerpoint/2010/main" val="48961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A549-94D9-8262-1D4D-2EF307FC92CC}"/>
              </a:ext>
            </a:extLst>
          </p:cNvPr>
          <p:cNvSpPr>
            <a:spLocks noGrp="1"/>
          </p:cNvSpPr>
          <p:nvPr>
            <p:ph type="title"/>
          </p:nvPr>
        </p:nvSpPr>
        <p:spPr/>
        <p:txBody>
          <a:bodyPr/>
          <a:lstStyle/>
          <a:p>
            <a:r>
              <a:rPr lang="en-US" dirty="0">
                <a:solidFill>
                  <a:schemeClr val="tx1"/>
                </a:solidFill>
              </a:rPr>
              <a:t>01. Transaction with Government</a:t>
            </a:r>
          </a:p>
        </p:txBody>
      </p:sp>
      <p:sp>
        <p:nvSpPr>
          <p:cNvPr id="3" name="Content Placeholder 2">
            <a:extLst>
              <a:ext uri="{FF2B5EF4-FFF2-40B4-BE49-F238E27FC236}">
                <a16:creationId xmlns:a16="http://schemas.microsoft.com/office/drawing/2014/main" id="{47159F89-EEB4-FD3E-4312-44A42780EE9C}"/>
              </a:ext>
            </a:extLst>
          </p:cNvPr>
          <p:cNvSpPr>
            <a:spLocks noGrp="1"/>
          </p:cNvSpPr>
          <p:nvPr>
            <p:ph sz="half" idx="1"/>
          </p:nvPr>
        </p:nvSpPr>
        <p:spPr/>
        <p:txBody>
          <a:bodyPr/>
          <a:lstStyle/>
          <a:p>
            <a:endParaRPr lang="en-US" sz="1800" dirty="0">
              <a:effectLst/>
              <a:latin typeface="Calibri" panose="020F0502020204030204" pitchFamily="34" charset="0"/>
            </a:endParaRPr>
          </a:p>
          <a:p>
            <a:pPr marL="0" indent="0">
              <a:buNone/>
            </a:pPr>
            <a:endParaRPr lang="en-US" dirty="0"/>
          </a:p>
        </p:txBody>
      </p:sp>
      <p:pic>
        <p:nvPicPr>
          <p:cNvPr id="5" name="Graphic 4" descr="Factory outline">
            <a:extLst>
              <a:ext uri="{FF2B5EF4-FFF2-40B4-BE49-F238E27FC236}">
                <a16:creationId xmlns:a16="http://schemas.microsoft.com/office/drawing/2014/main" id="{134E4343-E1A8-36E7-AD55-EACF19E154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2069" y="1620710"/>
            <a:ext cx="2249158" cy="1680524"/>
          </a:xfrm>
          <a:prstGeom prst="rect">
            <a:avLst/>
          </a:prstGeom>
        </p:spPr>
      </p:pic>
      <p:sp>
        <p:nvSpPr>
          <p:cNvPr id="6" name="TextBox 5">
            <a:extLst>
              <a:ext uri="{FF2B5EF4-FFF2-40B4-BE49-F238E27FC236}">
                <a16:creationId xmlns:a16="http://schemas.microsoft.com/office/drawing/2014/main" id="{969A7D67-AE21-42F8-22B3-F4A111716B78}"/>
              </a:ext>
            </a:extLst>
          </p:cNvPr>
          <p:cNvSpPr txBox="1"/>
          <p:nvPr/>
        </p:nvSpPr>
        <p:spPr>
          <a:xfrm flipH="1">
            <a:off x="204083" y="3066498"/>
            <a:ext cx="3026397" cy="461665"/>
          </a:xfrm>
          <a:prstGeom prst="rect">
            <a:avLst/>
          </a:prstGeom>
          <a:noFill/>
        </p:spPr>
        <p:txBody>
          <a:bodyPr wrap="square" rtlCol="0">
            <a:spAutoFit/>
          </a:bodyPr>
          <a:lstStyle/>
          <a:p>
            <a:r>
              <a:rPr lang="en-US" sz="2400" b="1" dirty="0"/>
              <a:t>Buyer / Deductor</a:t>
            </a:r>
            <a:endParaRPr lang="en-US" sz="2000" b="1" dirty="0"/>
          </a:p>
        </p:txBody>
      </p:sp>
      <p:pic>
        <p:nvPicPr>
          <p:cNvPr id="2050" name="Picture 2" descr="State Emblem of India - Wikipedia">
            <a:extLst>
              <a:ext uri="{FF2B5EF4-FFF2-40B4-BE49-F238E27FC236}">
                <a16:creationId xmlns:a16="http://schemas.microsoft.com/office/drawing/2014/main" id="{1B8398CB-5525-6420-511C-644C6AA1D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5949" y="1680525"/>
            <a:ext cx="1088648" cy="17369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0DDD4A-1FEB-AB83-9268-389DDE3B707B}"/>
              </a:ext>
            </a:extLst>
          </p:cNvPr>
          <p:cNvSpPr txBox="1"/>
          <p:nvPr/>
        </p:nvSpPr>
        <p:spPr>
          <a:xfrm flipH="1">
            <a:off x="8134001" y="3417468"/>
            <a:ext cx="3102428" cy="461665"/>
          </a:xfrm>
          <a:prstGeom prst="rect">
            <a:avLst/>
          </a:prstGeom>
          <a:noFill/>
        </p:spPr>
        <p:txBody>
          <a:bodyPr wrap="square" rtlCol="0">
            <a:spAutoFit/>
          </a:bodyPr>
          <a:lstStyle/>
          <a:p>
            <a:r>
              <a:rPr lang="en-US" sz="2400" b="1" dirty="0"/>
              <a:t>Seller / Deductee</a:t>
            </a:r>
            <a:endParaRPr lang="en-US" sz="2000" b="1" dirty="0"/>
          </a:p>
        </p:txBody>
      </p:sp>
      <p:sp>
        <p:nvSpPr>
          <p:cNvPr id="8" name="Rectangle 7">
            <a:extLst>
              <a:ext uri="{FF2B5EF4-FFF2-40B4-BE49-F238E27FC236}">
                <a16:creationId xmlns:a16="http://schemas.microsoft.com/office/drawing/2014/main" id="{F8C3EF7F-C507-5280-DC25-D1EE09D4195E}"/>
              </a:ext>
            </a:extLst>
          </p:cNvPr>
          <p:cNvSpPr/>
          <p:nvPr/>
        </p:nvSpPr>
        <p:spPr>
          <a:xfrm>
            <a:off x="4599018" y="2238964"/>
            <a:ext cx="2591100" cy="1200329"/>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TDS Deduction</a:t>
            </a:r>
          </a:p>
        </p:txBody>
      </p:sp>
      <p:sp>
        <p:nvSpPr>
          <p:cNvPr id="9" name="Oval 8">
            <a:extLst>
              <a:ext uri="{FF2B5EF4-FFF2-40B4-BE49-F238E27FC236}">
                <a16:creationId xmlns:a16="http://schemas.microsoft.com/office/drawing/2014/main" id="{E12971AA-D5FD-2307-5A18-A268770DBA48}"/>
              </a:ext>
            </a:extLst>
          </p:cNvPr>
          <p:cNvSpPr/>
          <p:nvPr/>
        </p:nvSpPr>
        <p:spPr>
          <a:xfrm>
            <a:off x="4368776" y="1875638"/>
            <a:ext cx="2950946" cy="2003496"/>
          </a:xfrm>
          <a:prstGeom prst="ellipse">
            <a:avLst/>
          </a:prstGeom>
          <a:solidFill>
            <a:schemeClr val="bg1">
              <a:alpha val="63000"/>
            </a:schemeClr>
          </a:solidFill>
          <a:ln w="1206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4C1CA0D-7C23-92EA-9083-6FC628523F5A}"/>
              </a:ext>
            </a:extLst>
          </p:cNvPr>
          <p:cNvCxnSpPr>
            <a:cxnSpLocks/>
            <a:stCxn id="9" idx="3"/>
            <a:endCxn id="9" idx="7"/>
          </p:cNvCxnSpPr>
          <p:nvPr/>
        </p:nvCxnSpPr>
        <p:spPr>
          <a:xfrm flipV="1">
            <a:off x="4800932" y="2169043"/>
            <a:ext cx="2086634" cy="1416686"/>
          </a:xfrm>
          <a:prstGeom prst="line">
            <a:avLst/>
          </a:prstGeom>
          <a:ln w="1047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C9A2879B-F7B5-6C87-F87A-21D71F9D5A79}"/>
              </a:ext>
            </a:extLst>
          </p:cNvPr>
          <p:cNvGraphicFramePr/>
          <p:nvPr/>
        </p:nvGraphicFramePr>
        <p:xfrm>
          <a:off x="660161" y="4172539"/>
          <a:ext cx="11152979" cy="228325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2577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A549-94D9-8262-1D4D-2EF307FC92CC}"/>
              </a:ext>
            </a:extLst>
          </p:cNvPr>
          <p:cNvSpPr>
            <a:spLocks noGrp="1"/>
          </p:cNvSpPr>
          <p:nvPr>
            <p:ph type="title"/>
          </p:nvPr>
        </p:nvSpPr>
        <p:spPr/>
        <p:txBody>
          <a:bodyPr/>
          <a:lstStyle/>
          <a:p>
            <a:r>
              <a:rPr lang="en-US" dirty="0">
                <a:solidFill>
                  <a:schemeClr val="tx1"/>
                </a:solidFill>
              </a:rPr>
              <a:t>02. Transaction with e-Commerce - 194O</a:t>
            </a:r>
          </a:p>
        </p:txBody>
      </p:sp>
      <p:sp>
        <p:nvSpPr>
          <p:cNvPr id="6" name="TextBox 5">
            <a:extLst>
              <a:ext uri="{FF2B5EF4-FFF2-40B4-BE49-F238E27FC236}">
                <a16:creationId xmlns:a16="http://schemas.microsoft.com/office/drawing/2014/main" id="{969A7D67-AE21-42F8-22B3-F4A111716B78}"/>
              </a:ext>
            </a:extLst>
          </p:cNvPr>
          <p:cNvSpPr txBox="1"/>
          <p:nvPr/>
        </p:nvSpPr>
        <p:spPr>
          <a:xfrm flipH="1">
            <a:off x="8855227" y="4986879"/>
            <a:ext cx="2749823" cy="461665"/>
          </a:xfrm>
          <a:prstGeom prst="rect">
            <a:avLst/>
          </a:prstGeom>
          <a:noFill/>
        </p:spPr>
        <p:txBody>
          <a:bodyPr wrap="square" rtlCol="0">
            <a:spAutoFit/>
          </a:bodyPr>
          <a:lstStyle/>
          <a:p>
            <a:r>
              <a:rPr lang="en-US" sz="2400" b="1" dirty="0"/>
              <a:t>Buyer / Deductor</a:t>
            </a:r>
            <a:endParaRPr lang="en-US" sz="2000" b="1" dirty="0"/>
          </a:p>
        </p:txBody>
      </p:sp>
      <p:sp>
        <p:nvSpPr>
          <p:cNvPr id="7" name="TextBox 6">
            <a:extLst>
              <a:ext uri="{FF2B5EF4-FFF2-40B4-BE49-F238E27FC236}">
                <a16:creationId xmlns:a16="http://schemas.microsoft.com/office/drawing/2014/main" id="{360DDD4A-1FEB-AB83-9268-389DDE3B707B}"/>
              </a:ext>
            </a:extLst>
          </p:cNvPr>
          <p:cNvSpPr txBox="1"/>
          <p:nvPr/>
        </p:nvSpPr>
        <p:spPr>
          <a:xfrm flipH="1">
            <a:off x="452070" y="4509826"/>
            <a:ext cx="3598398" cy="707886"/>
          </a:xfrm>
          <a:prstGeom prst="rect">
            <a:avLst/>
          </a:prstGeom>
          <a:noFill/>
        </p:spPr>
        <p:txBody>
          <a:bodyPr wrap="square" rtlCol="0">
            <a:spAutoFit/>
          </a:bodyPr>
          <a:lstStyle/>
          <a:p>
            <a:r>
              <a:rPr lang="en-US" sz="2000" b="1" dirty="0"/>
              <a:t>Seller / e-Commerce participant</a:t>
            </a:r>
          </a:p>
          <a:p>
            <a:endParaRPr lang="en-US" sz="2000" b="1" dirty="0"/>
          </a:p>
        </p:txBody>
      </p:sp>
      <p:pic>
        <p:nvPicPr>
          <p:cNvPr id="3074" name="Picture 2" descr="Amazon, Flipkart, Nykaa, BigBasket Marketing, Branding Services">
            <a:extLst>
              <a:ext uri="{FF2B5EF4-FFF2-40B4-BE49-F238E27FC236}">
                <a16:creationId xmlns:a16="http://schemas.microsoft.com/office/drawing/2014/main" id="{9CD47926-11D5-5812-154F-449CF14FD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863" y="1870629"/>
            <a:ext cx="3706274" cy="1630778"/>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Social network outline">
            <a:extLst>
              <a:ext uri="{FF2B5EF4-FFF2-40B4-BE49-F238E27FC236}">
                <a16:creationId xmlns:a16="http://schemas.microsoft.com/office/drawing/2014/main" id="{756CA261-AB46-2B82-DBA7-D1BB55189F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185666" y="3121807"/>
            <a:ext cx="1424034" cy="1424034"/>
          </a:xfrm>
          <a:prstGeom prst="rect">
            <a:avLst/>
          </a:prstGeom>
        </p:spPr>
      </p:pic>
      <p:pic>
        <p:nvPicPr>
          <p:cNvPr id="15" name="Graphic 14" descr="Connections with solid fill">
            <a:extLst>
              <a:ext uri="{FF2B5EF4-FFF2-40B4-BE49-F238E27FC236}">
                <a16:creationId xmlns:a16="http://schemas.microsoft.com/office/drawing/2014/main" id="{3FB83DC5-0492-6402-59F4-AA5A61A125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250529" y="2515143"/>
            <a:ext cx="1610986" cy="1538796"/>
          </a:xfrm>
          <a:prstGeom prst="rect">
            <a:avLst/>
          </a:prstGeom>
        </p:spPr>
      </p:pic>
      <p:sp>
        <p:nvSpPr>
          <p:cNvPr id="16" name="TextBox 15">
            <a:extLst>
              <a:ext uri="{FF2B5EF4-FFF2-40B4-BE49-F238E27FC236}">
                <a16:creationId xmlns:a16="http://schemas.microsoft.com/office/drawing/2014/main" id="{FC9ED530-9273-2A07-D7D6-FBAA01C0B2BE}"/>
              </a:ext>
            </a:extLst>
          </p:cNvPr>
          <p:cNvSpPr txBox="1"/>
          <p:nvPr/>
        </p:nvSpPr>
        <p:spPr>
          <a:xfrm flipH="1">
            <a:off x="4953689" y="3393684"/>
            <a:ext cx="2995447" cy="400110"/>
          </a:xfrm>
          <a:prstGeom prst="rect">
            <a:avLst/>
          </a:prstGeom>
          <a:noFill/>
        </p:spPr>
        <p:txBody>
          <a:bodyPr wrap="square" rtlCol="0">
            <a:spAutoFit/>
          </a:bodyPr>
          <a:lstStyle/>
          <a:p>
            <a:r>
              <a:rPr lang="en-US" sz="2000" b="1" dirty="0"/>
              <a:t>e-Commerce Operator</a:t>
            </a:r>
            <a:endParaRPr lang="en-US" b="1" dirty="0"/>
          </a:p>
        </p:txBody>
      </p:sp>
    </p:spTree>
    <p:extLst>
      <p:ext uri="{BB962C8B-B14F-4D97-AF65-F5344CB8AC3E}">
        <p14:creationId xmlns:p14="http://schemas.microsoft.com/office/powerpoint/2010/main" val="372587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A549-94D9-8262-1D4D-2EF307FC92CC}"/>
              </a:ext>
            </a:extLst>
          </p:cNvPr>
          <p:cNvSpPr>
            <a:spLocks noGrp="1"/>
          </p:cNvSpPr>
          <p:nvPr>
            <p:ph type="title"/>
          </p:nvPr>
        </p:nvSpPr>
        <p:spPr/>
        <p:txBody>
          <a:bodyPr/>
          <a:lstStyle/>
          <a:p>
            <a:r>
              <a:rPr lang="en-US" dirty="0">
                <a:solidFill>
                  <a:schemeClr val="tx1"/>
                </a:solidFill>
              </a:rPr>
              <a:t>02. Transaction with e-Commerce - 194O</a:t>
            </a:r>
          </a:p>
        </p:txBody>
      </p:sp>
      <p:sp>
        <p:nvSpPr>
          <p:cNvPr id="6" name="TextBox 5">
            <a:extLst>
              <a:ext uri="{FF2B5EF4-FFF2-40B4-BE49-F238E27FC236}">
                <a16:creationId xmlns:a16="http://schemas.microsoft.com/office/drawing/2014/main" id="{969A7D67-AE21-42F8-22B3-F4A111716B78}"/>
              </a:ext>
            </a:extLst>
          </p:cNvPr>
          <p:cNvSpPr txBox="1"/>
          <p:nvPr/>
        </p:nvSpPr>
        <p:spPr>
          <a:xfrm flipH="1">
            <a:off x="9379712" y="4505811"/>
            <a:ext cx="2749823" cy="461665"/>
          </a:xfrm>
          <a:prstGeom prst="rect">
            <a:avLst/>
          </a:prstGeom>
          <a:noFill/>
        </p:spPr>
        <p:txBody>
          <a:bodyPr wrap="square" rtlCol="0">
            <a:spAutoFit/>
          </a:bodyPr>
          <a:lstStyle/>
          <a:p>
            <a:pPr algn="ctr"/>
            <a:r>
              <a:rPr lang="en-US" sz="2400" b="1" dirty="0"/>
              <a:t>Buyer </a:t>
            </a:r>
            <a:endParaRPr lang="en-US" sz="2000" b="1" dirty="0"/>
          </a:p>
        </p:txBody>
      </p:sp>
      <p:sp>
        <p:nvSpPr>
          <p:cNvPr id="7" name="TextBox 6">
            <a:extLst>
              <a:ext uri="{FF2B5EF4-FFF2-40B4-BE49-F238E27FC236}">
                <a16:creationId xmlns:a16="http://schemas.microsoft.com/office/drawing/2014/main" id="{360DDD4A-1FEB-AB83-9268-389DDE3B707B}"/>
              </a:ext>
            </a:extLst>
          </p:cNvPr>
          <p:cNvSpPr txBox="1"/>
          <p:nvPr/>
        </p:nvSpPr>
        <p:spPr>
          <a:xfrm flipH="1">
            <a:off x="403944" y="4906459"/>
            <a:ext cx="1688803" cy="1323439"/>
          </a:xfrm>
          <a:prstGeom prst="rect">
            <a:avLst/>
          </a:prstGeom>
          <a:noFill/>
        </p:spPr>
        <p:txBody>
          <a:bodyPr wrap="square" rtlCol="0">
            <a:spAutoFit/>
          </a:bodyPr>
          <a:lstStyle/>
          <a:p>
            <a:r>
              <a:rPr lang="en-US" sz="2000" b="1" dirty="0"/>
              <a:t>Seller / </a:t>
            </a:r>
          </a:p>
          <a:p>
            <a:r>
              <a:rPr lang="en-US" sz="2000" b="1" dirty="0"/>
              <a:t>e-Commerce participant</a:t>
            </a:r>
          </a:p>
          <a:p>
            <a:endParaRPr lang="en-US" sz="2000" b="1" dirty="0"/>
          </a:p>
        </p:txBody>
      </p:sp>
      <p:pic>
        <p:nvPicPr>
          <p:cNvPr id="3074" name="Picture 2" descr="Amazon, Flipkart, Nykaa, BigBasket Marketing, Branding Services">
            <a:extLst>
              <a:ext uri="{FF2B5EF4-FFF2-40B4-BE49-F238E27FC236}">
                <a16:creationId xmlns:a16="http://schemas.microsoft.com/office/drawing/2014/main" id="{9CD47926-11D5-5812-154F-449CF14FD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863" y="1870629"/>
            <a:ext cx="3706274" cy="1630778"/>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Social network outline">
            <a:extLst>
              <a:ext uri="{FF2B5EF4-FFF2-40B4-BE49-F238E27FC236}">
                <a16:creationId xmlns:a16="http://schemas.microsoft.com/office/drawing/2014/main" id="{756CA261-AB46-2B82-DBA7-D1BB55189F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0042607" y="3081777"/>
            <a:ext cx="1424034" cy="1424034"/>
          </a:xfrm>
          <a:prstGeom prst="rect">
            <a:avLst/>
          </a:prstGeom>
        </p:spPr>
      </p:pic>
      <p:pic>
        <p:nvPicPr>
          <p:cNvPr id="15" name="Graphic 14" descr="Connections with solid fill">
            <a:extLst>
              <a:ext uri="{FF2B5EF4-FFF2-40B4-BE49-F238E27FC236}">
                <a16:creationId xmlns:a16="http://schemas.microsoft.com/office/drawing/2014/main" id="{3FB83DC5-0492-6402-59F4-AA5A61A125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403943" y="3448083"/>
            <a:ext cx="1610986" cy="1538796"/>
          </a:xfrm>
          <a:prstGeom prst="rect">
            <a:avLst/>
          </a:prstGeom>
        </p:spPr>
      </p:pic>
      <p:sp>
        <p:nvSpPr>
          <p:cNvPr id="16" name="TextBox 15">
            <a:extLst>
              <a:ext uri="{FF2B5EF4-FFF2-40B4-BE49-F238E27FC236}">
                <a16:creationId xmlns:a16="http://schemas.microsoft.com/office/drawing/2014/main" id="{FC9ED530-9273-2A07-D7D6-FBAA01C0B2BE}"/>
              </a:ext>
            </a:extLst>
          </p:cNvPr>
          <p:cNvSpPr txBox="1"/>
          <p:nvPr/>
        </p:nvSpPr>
        <p:spPr>
          <a:xfrm flipH="1">
            <a:off x="4953689" y="3393684"/>
            <a:ext cx="2995447" cy="400110"/>
          </a:xfrm>
          <a:prstGeom prst="rect">
            <a:avLst/>
          </a:prstGeom>
          <a:noFill/>
        </p:spPr>
        <p:txBody>
          <a:bodyPr wrap="square" rtlCol="0">
            <a:spAutoFit/>
          </a:bodyPr>
          <a:lstStyle/>
          <a:p>
            <a:r>
              <a:rPr lang="en-US" sz="2000" b="1" dirty="0"/>
              <a:t>e-Commerce Operator</a:t>
            </a:r>
            <a:endParaRPr lang="en-US" b="1" dirty="0"/>
          </a:p>
        </p:txBody>
      </p:sp>
      <p:sp>
        <p:nvSpPr>
          <p:cNvPr id="5" name="Arrow: Bent 4">
            <a:extLst>
              <a:ext uri="{FF2B5EF4-FFF2-40B4-BE49-F238E27FC236}">
                <a16:creationId xmlns:a16="http://schemas.microsoft.com/office/drawing/2014/main" id="{F6983D97-9C0B-8B9F-08B2-94D80C3A0BB5}"/>
              </a:ext>
            </a:extLst>
          </p:cNvPr>
          <p:cNvSpPr/>
          <p:nvPr/>
        </p:nvSpPr>
        <p:spPr>
          <a:xfrm>
            <a:off x="1219528" y="1890204"/>
            <a:ext cx="2405070" cy="930413"/>
          </a:xfrm>
          <a:prstGeom prst="bentArrow">
            <a:avLst>
              <a:gd name="adj1" fmla="val 7799"/>
              <a:gd name="adj2" fmla="val 21482"/>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Bent 7">
            <a:extLst>
              <a:ext uri="{FF2B5EF4-FFF2-40B4-BE49-F238E27FC236}">
                <a16:creationId xmlns:a16="http://schemas.microsoft.com/office/drawing/2014/main" id="{AFB0BCC7-423E-87AB-D35D-EB8DF019D44E}"/>
              </a:ext>
            </a:extLst>
          </p:cNvPr>
          <p:cNvSpPr/>
          <p:nvPr/>
        </p:nvSpPr>
        <p:spPr>
          <a:xfrm flipH="1">
            <a:off x="7760367" y="1890204"/>
            <a:ext cx="3444407" cy="1064167"/>
          </a:xfrm>
          <a:prstGeom prst="bentArrow">
            <a:avLst>
              <a:gd name="adj1" fmla="val 14651"/>
              <a:gd name="adj2" fmla="val 26552"/>
              <a:gd name="adj3" fmla="val 25000"/>
              <a:gd name="adj4" fmla="val 43750"/>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D2FEB588-3C38-0BF2-ACAD-DE5FEF6FDA07}"/>
              </a:ext>
            </a:extLst>
          </p:cNvPr>
          <p:cNvSpPr txBox="1"/>
          <p:nvPr/>
        </p:nvSpPr>
        <p:spPr>
          <a:xfrm>
            <a:off x="326125" y="2820617"/>
            <a:ext cx="2729895" cy="646331"/>
          </a:xfrm>
          <a:prstGeom prst="rect">
            <a:avLst/>
          </a:prstGeom>
          <a:noFill/>
          <a:ln w="12700">
            <a:solidFill>
              <a:schemeClr val="tx1"/>
            </a:solidFill>
          </a:ln>
        </p:spPr>
        <p:txBody>
          <a:bodyPr wrap="square" rtlCol="0">
            <a:spAutoFit/>
          </a:bodyPr>
          <a:lstStyle/>
          <a:p>
            <a:r>
              <a:rPr lang="en-US" dirty="0"/>
              <a:t>Places their goods for Sale on these platforms</a:t>
            </a:r>
            <a:endParaRPr lang="en-IN" dirty="0"/>
          </a:p>
        </p:txBody>
      </p:sp>
      <p:sp>
        <p:nvSpPr>
          <p:cNvPr id="10" name="TextBox 9">
            <a:extLst>
              <a:ext uri="{FF2B5EF4-FFF2-40B4-BE49-F238E27FC236}">
                <a16:creationId xmlns:a16="http://schemas.microsoft.com/office/drawing/2014/main" id="{4EDF69A1-BAA7-0990-27AE-48CC4794074B}"/>
              </a:ext>
            </a:extLst>
          </p:cNvPr>
          <p:cNvSpPr txBox="1"/>
          <p:nvPr/>
        </p:nvSpPr>
        <p:spPr>
          <a:xfrm>
            <a:off x="8353803" y="2667907"/>
            <a:ext cx="2729895" cy="646331"/>
          </a:xfrm>
          <a:prstGeom prst="rect">
            <a:avLst/>
          </a:prstGeom>
          <a:noFill/>
          <a:ln w="12700">
            <a:solidFill>
              <a:schemeClr val="tx1"/>
            </a:solidFill>
          </a:ln>
        </p:spPr>
        <p:txBody>
          <a:bodyPr wrap="square" rtlCol="0">
            <a:spAutoFit/>
          </a:bodyPr>
          <a:lstStyle/>
          <a:p>
            <a:r>
              <a:rPr lang="en-US" dirty="0"/>
              <a:t>Place order and pay for Goods to Amazon</a:t>
            </a:r>
            <a:endParaRPr lang="en-IN" dirty="0"/>
          </a:p>
        </p:txBody>
      </p:sp>
      <p:sp>
        <p:nvSpPr>
          <p:cNvPr id="12" name="Rectangle: Rounded Corners 11">
            <a:extLst>
              <a:ext uri="{FF2B5EF4-FFF2-40B4-BE49-F238E27FC236}">
                <a16:creationId xmlns:a16="http://schemas.microsoft.com/office/drawing/2014/main" id="{FB694249-7058-285D-5AFD-A42C32AB36CF}"/>
              </a:ext>
            </a:extLst>
          </p:cNvPr>
          <p:cNvSpPr/>
          <p:nvPr/>
        </p:nvSpPr>
        <p:spPr>
          <a:xfrm>
            <a:off x="5590948" y="4217481"/>
            <a:ext cx="2358188" cy="518651"/>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Payment</a:t>
            </a:r>
            <a:endParaRPr lang="en-IN" dirty="0"/>
          </a:p>
        </p:txBody>
      </p:sp>
      <p:cxnSp>
        <p:nvCxnSpPr>
          <p:cNvPr id="14" name="Straight Arrow Connector 13">
            <a:extLst>
              <a:ext uri="{FF2B5EF4-FFF2-40B4-BE49-F238E27FC236}">
                <a16:creationId xmlns:a16="http://schemas.microsoft.com/office/drawing/2014/main" id="{82E6B08B-99CB-F27A-0030-4873A51B8DF4}"/>
              </a:ext>
            </a:extLst>
          </p:cNvPr>
          <p:cNvCxnSpPr>
            <a:cxnSpLocks/>
          </p:cNvCxnSpPr>
          <p:nvPr/>
        </p:nvCxnSpPr>
        <p:spPr>
          <a:xfrm flipH="1" flipV="1">
            <a:off x="7396841" y="3066962"/>
            <a:ext cx="2745780" cy="14388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17AE1C-6FF3-897C-91F5-D482459643D5}"/>
              </a:ext>
            </a:extLst>
          </p:cNvPr>
          <p:cNvCxnSpPr>
            <a:cxnSpLocks/>
          </p:cNvCxnSpPr>
          <p:nvPr/>
        </p:nvCxnSpPr>
        <p:spPr>
          <a:xfrm flipH="1">
            <a:off x="2560546" y="3037239"/>
            <a:ext cx="2279243" cy="160039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3" name="Callout: Up Arrow 22">
            <a:extLst>
              <a:ext uri="{FF2B5EF4-FFF2-40B4-BE49-F238E27FC236}">
                <a16:creationId xmlns:a16="http://schemas.microsoft.com/office/drawing/2014/main" id="{065857A7-6507-BF72-2B52-647025548AE1}"/>
              </a:ext>
            </a:extLst>
          </p:cNvPr>
          <p:cNvSpPr/>
          <p:nvPr/>
        </p:nvSpPr>
        <p:spPr>
          <a:xfrm>
            <a:off x="2608136" y="4110896"/>
            <a:ext cx="2777270" cy="2033637"/>
          </a:xfrm>
          <a:prstGeom prst="upArrowCallou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Here Amazon will deduct TDS u/s 194O, hence not applicable under 194Q</a:t>
            </a:r>
            <a:endParaRPr lang="en-IN" dirty="0"/>
          </a:p>
        </p:txBody>
      </p:sp>
      <p:sp>
        <p:nvSpPr>
          <p:cNvPr id="25" name="Callout: Up Arrow 24">
            <a:extLst>
              <a:ext uri="{FF2B5EF4-FFF2-40B4-BE49-F238E27FC236}">
                <a16:creationId xmlns:a16="http://schemas.microsoft.com/office/drawing/2014/main" id="{A1348FD2-C959-80F0-8C33-AB83B6BE5E01}"/>
              </a:ext>
            </a:extLst>
          </p:cNvPr>
          <p:cNvSpPr/>
          <p:nvPr/>
        </p:nvSpPr>
        <p:spPr>
          <a:xfrm>
            <a:off x="7564414" y="4205833"/>
            <a:ext cx="2777270" cy="2033637"/>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buyer, am supposed to make payment to an e-commerce operator, and hence either TDS / TCS will not be applicable.</a:t>
            </a:r>
            <a:endParaRPr lang="en-IN" dirty="0"/>
          </a:p>
        </p:txBody>
      </p:sp>
    </p:spTree>
    <p:extLst>
      <p:ext uri="{BB962C8B-B14F-4D97-AF65-F5344CB8AC3E}">
        <p14:creationId xmlns:p14="http://schemas.microsoft.com/office/powerpoint/2010/main" val="1299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P spid="5" grpId="0" animBg="1"/>
      <p:bldP spid="8" grpId="0" animBg="1"/>
      <p:bldP spid="9" grpId="0" animBg="1"/>
      <p:bldP spid="10" grpId="0" animBg="1"/>
      <p:bldP spid="12" grpId="0" animBg="1"/>
      <p:bldP spid="23" grpId="0" animBg="1"/>
      <p:bldP spid="25" grpId="0" animBg="1"/>
    </p:bldLst>
  </p:timing>
  <p:extLst>
    <p:ext uri="{6950BFC3-D8DA-4A85-94F7-54DA5524770B}">
      <p188:commentRel xmlns="" xmlns:p188="http://schemas.microsoft.com/office/powerpoint/2018/8/main" r:id="rId9"/>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A549-94D9-8262-1D4D-2EF307FC92CC}"/>
              </a:ext>
            </a:extLst>
          </p:cNvPr>
          <p:cNvSpPr>
            <a:spLocks noGrp="1"/>
          </p:cNvSpPr>
          <p:nvPr>
            <p:ph type="title"/>
          </p:nvPr>
        </p:nvSpPr>
        <p:spPr/>
        <p:txBody>
          <a:bodyPr/>
          <a:lstStyle/>
          <a:p>
            <a:r>
              <a:rPr lang="en-US" dirty="0">
                <a:solidFill>
                  <a:schemeClr val="tx1"/>
                </a:solidFill>
              </a:rPr>
              <a:t>02. Transaction with e-Commerce - 194O</a:t>
            </a:r>
          </a:p>
        </p:txBody>
      </p:sp>
      <p:sp>
        <p:nvSpPr>
          <p:cNvPr id="3" name="Content Placeholder 2">
            <a:extLst>
              <a:ext uri="{FF2B5EF4-FFF2-40B4-BE49-F238E27FC236}">
                <a16:creationId xmlns:a16="http://schemas.microsoft.com/office/drawing/2014/main" id="{47159F89-EEB4-FD3E-4312-44A42780EE9C}"/>
              </a:ext>
            </a:extLst>
          </p:cNvPr>
          <p:cNvSpPr>
            <a:spLocks noGrp="1"/>
          </p:cNvSpPr>
          <p:nvPr>
            <p:ph sz="half" idx="1"/>
          </p:nvPr>
        </p:nvSpPr>
        <p:spPr/>
        <p:txBody>
          <a:bodyPr/>
          <a:lstStyle/>
          <a:p>
            <a:endParaRPr lang="en-US" sz="1800" dirty="0">
              <a:effectLst/>
              <a:latin typeface="Calibri" panose="020F0502020204030204" pitchFamily="34" charset="0"/>
            </a:endParaRPr>
          </a:p>
          <a:p>
            <a:pPr marL="0" indent="0">
              <a:buNone/>
            </a:pPr>
            <a:endParaRPr lang="en-US" dirty="0"/>
          </a:p>
        </p:txBody>
      </p:sp>
      <p:graphicFrame>
        <p:nvGraphicFramePr>
          <p:cNvPr id="13" name="Diagram 12">
            <a:extLst>
              <a:ext uri="{FF2B5EF4-FFF2-40B4-BE49-F238E27FC236}">
                <a16:creationId xmlns:a16="http://schemas.microsoft.com/office/drawing/2014/main" id="{62729AB0-64FC-EB3D-B42B-3DA1C64F1FA1}"/>
              </a:ext>
            </a:extLst>
          </p:cNvPr>
          <p:cNvGraphicFramePr/>
          <p:nvPr/>
        </p:nvGraphicFramePr>
        <p:xfrm>
          <a:off x="519510" y="2225842"/>
          <a:ext cx="11152979" cy="3556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00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A549-94D9-8262-1D4D-2EF307FC92CC}"/>
              </a:ext>
            </a:extLst>
          </p:cNvPr>
          <p:cNvSpPr>
            <a:spLocks noGrp="1"/>
          </p:cNvSpPr>
          <p:nvPr>
            <p:ph type="title"/>
          </p:nvPr>
        </p:nvSpPr>
        <p:spPr/>
        <p:txBody>
          <a:bodyPr/>
          <a:lstStyle/>
          <a:p>
            <a:r>
              <a:rPr lang="en-US" dirty="0"/>
              <a:t>03. Transaction of Goods under 206C except 206C(1H)</a:t>
            </a:r>
            <a:endParaRPr lang="en-US" dirty="0">
              <a:solidFill>
                <a:schemeClr val="tx1"/>
              </a:solidFill>
            </a:endParaRPr>
          </a:p>
        </p:txBody>
      </p:sp>
      <p:sp>
        <p:nvSpPr>
          <p:cNvPr id="7" name="TextBox 6">
            <a:extLst>
              <a:ext uri="{FF2B5EF4-FFF2-40B4-BE49-F238E27FC236}">
                <a16:creationId xmlns:a16="http://schemas.microsoft.com/office/drawing/2014/main" id="{360DDD4A-1FEB-AB83-9268-389DDE3B707B}"/>
              </a:ext>
            </a:extLst>
          </p:cNvPr>
          <p:cNvSpPr txBox="1"/>
          <p:nvPr/>
        </p:nvSpPr>
        <p:spPr>
          <a:xfrm flipH="1">
            <a:off x="848288" y="2369613"/>
            <a:ext cx="2641171" cy="461665"/>
          </a:xfrm>
          <a:prstGeom prst="rect">
            <a:avLst/>
          </a:prstGeom>
          <a:noFill/>
        </p:spPr>
        <p:txBody>
          <a:bodyPr wrap="square" rtlCol="0">
            <a:spAutoFit/>
          </a:bodyPr>
          <a:lstStyle/>
          <a:p>
            <a:r>
              <a:rPr lang="en-US" sz="2400" b="1" dirty="0"/>
              <a:t>Seller / Deductee</a:t>
            </a:r>
            <a:endParaRPr lang="en-US" sz="2000" b="1" dirty="0"/>
          </a:p>
        </p:txBody>
      </p:sp>
      <p:pic>
        <p:nvPicPr>
          <p:cNvPr id="4" name="Picture 2" descr="Tendu Leaves are not 'Minor Forest Produce', Higher VAT Rate Leviable:  Chhattisgarh HC [Read Judgment] | Taxscan">
            <a:extLst>
              <a:ext uri="{FF2B5EF4-FFF2-40B4-BE49-F238E27FC236}">
                <a16:creationId xmlns:a16="http://schemas.microsoft.com/office/drawing/2014/main" id="{90E6CCCE-F2FF-8744-1B08-37BEEC5CC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487" y="2311880"/>
            <a:ext cx="1684073" cy="1038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olden Gold Bullion, Size: 100 Gms">
            <a:extLst>
              <a:ext uri="{FF2B5EF4-FFF2-40B4-BE49-F238E27FC236}">
                <a16:creationId xmlns:a16="http://schemas.microsoft.com/office/drawing/2014/main" id="{FDAC1D23-0A95-D72C-A0C9-38C1F1581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596" y="2209868"/>
            <a:ext cx="1533752" cy="12282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7 Reasons Why Scrapping Your Car Is Good For The Environment">
            <a:extLst>
              <a:ext uri="{FF2B5EF4-FFF2-40B4-BE49-F238E27FC236}">
                <a16:creationId xmlns:a16="http://schemas.microsoft.com/office/drawing/2014/main" id="{32C22D0D-7B8B-B667-3B20-B74FD345E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2384" y="2272161"/>
            <a:ext cx="1680406" cy="11182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65C066F-956B-C17D-F11A-2CCED9DC1462}"/>
              </a:ext>
            </a:extLst>
          </p:cNvPr>
          <p:cNvSpPr txBox="1"/>
          <p:nvPr/>
        </p:nvSpPr>
        <p:spPr>
          <a:xfrm>
            <a:off x="4504127" y="1726911"/>
            <a:ext cx="3469976" cy="369332"/>
          </a:xfrm>
          <a:prstGeom prst="rect">
            <a:avLst/>
          </a:prstGeom>
          <a:noFill/>
        </p:spPr>
        <p:txBody>
          <a:bodyPr wrap="square" rtlCol="0">
            <a:spAutoFit/>
          </a:bodyPr>
          <a:lstStyle/>
          <a:p>
            <a:r>
              <a:rPr lang="en-US" dirty="0"/>
              <a:t>Tendu Leaves         Gold Bullions</a:t>
            </a:r>
          </a:p>
        </p:txBody>
      </p:sp>
      <p:sp>
        <p:nvSpPr>
          <p:cNvPr id="14" name="TextBox 13">
            <a:extLst>
              <a:ext uri="{FF2B5EF4-FFF2-40B4-BE49-F238E27FC236}">
                <a16:creationId xmlns:a16="http://schemas.microsoft.com/office/drawing/2014/main" id="{A62D763E-A29F-E6AD-B409-FFC04DD4A342}"/>
              </a:ext>
            </a:extLst>
          </p:cNvPr>
          <p:cNvSpPr txBox="1"/>
          <p:nvPr/>
        </p:nvSpPr>
        <p:spPr>
          <a:xfrm>
            <a:off x="9156032" y="1726911"/>
            <a:ext cx="854815" cy="369331"/>
          </a:xfrm>
          <a:prstGeom prst="rect">
            <a:avLst/>
          </a:prstGeom>
          <a:noFill/>
        </p:spPr>
        <p:txBody>
          <a:bodyPr wrap="square" rtlCol="0">
            <a:spAutoFit/>
          </a:bodyPr>
          <a:lstStyle/>
          <a:p>
            <a:r>
              <a:rPr lang="en-US" dirty="0"/>
              <a:t>Scrap</a:t>
            </a:r>
          </a:p>
        </p:txBody>
      </p:sp>
      <p:graphicFrame>
        <p:nvGraphicFramePr>
          <p:cNvPr id="18" name="Diagram 17">
            <a:extLst>
              <a:ext uri="{FF2B5EF4-FFF2-40B4-BE49-F238E27FC236}">
                <a16:creationId xmlns:a16="http://schemas.microsoft.com/office/drawing/2014/main" id="{E323271F-C21B-35A1-6B86-3E32C8EE6A27}"/>
              </a:ext>
            </a:extLst>
          </p:cNvPr>
          <p:cNvGraphicFramePr/>
          <p:nvPr/>
        </p:nvGraphicFramePr>
        <p:xfrm>
          <a:off x="334819" y="3602655"/>
          <a:ext cx="11405112" cy="28531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7981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A1E-B43E-9261-8450-4C586D2AFA6A}"/>
              </a:ext>
            </a:extLst>
          </p:cNvPr>
          <p:cNvSpPr>
            <a:spLocks noGrp="1"/>
          </p:cNvSpPr>
          <p:nvPr>
            <p:ph type="title"/>
          </p:nvPr>
        </p:nvSpPr>
        <p:spPr>
          <a:xfrm>
            <a:off x="452070" y="1075453"/>
            <a:ext cx="11152980" cy="454884"/>
          </a:xfrm>
        </p:spPr>
        <p:txBody>
          <a:bodyPr>
            <a:normAutofit/>
          </a:bodyPr>
          <a:lstStyle/>
          <a:p>
            <a:r>
              <a:rPr lang="en-US" sz="2600" dirty="0"/>
              <a:t>04. TDS Non-Applicability for NRI u/s 194Q</a:t>
            </a:r>
            <a:endParaRPr lang="en-IN" sz="2600" dirty="0"/>
          </a:p>
        </p:txBody>
      </p:sp>
      <p:graphicFrame>
        <p:nvGraphicFramePr>
          <p:cNvPr id="5" name="Diagram 4">
            <a:extLst>
              <a:ext uri="{FF2B5EF4-FFF2-40B4-BE49-F238E27FC236}">
                <a16:creationId xmlns:a16="http://schemas.microsoft.com/office/drawing/2014/main" id="{14A2D05C-04BC-4804-6B51-CE6C3C5381C9}"/>
              </a:ext>
            </a:extLst>
          </p:cNvPr>
          <p:cNvGraphicFramePr/>
          <p:nvPr/>
        </p:nvGraphicFramePr>
        <p:xfrm>
          <a:off x="452069" y="2021305"/>
          <a:ext cx="11868268" cy="4331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58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E706-2586-3E18-75D5-4CA9164051FB}"/>
              </a:ext>
            </a:extLst>
          </p:cNvPr>
          <p:cNvSpPr>
            <a:spLocks noGrp="1"/>
          </p:cNvSpPr>
          <p:nvPr>
            <p:ph type="title"/>
          </p:nvPr>
        </p:nvSpPr>
        <p:spPr/>
        <p:txBody>
          <a:bodyPr/>
          <a:lstStyle/>
          <a:p>
            <a:r>
              <a:rPr lang="en-US" dirty="0"/>
              <a:t>Update Nature of Payment (Self Migration Tool)</a:t>
            </a:r>
            <a:endParaRPr lang="en-IN" dirty="0"/>
          </a:p>
        </p:txBody>
      </p:sp>
      <p:sp>
        <p:nvSpPr>
          <p:cNvPr id="4" name="Rounded Rectangle 30">
            <a:extLst>
              <a:ext uri="{FF2B5EF4-FFF2-40B4-BE49-F238E27FC236}">
                <a16:creationId xmlns:a16="http://schemas.microsoft.com/office/drawing/2014/main" id="{6CD52B54-D404-DBBB-96F7-39EDD6FC7435}"/>
              </a:ext>
            </a:extLst>
          </p:cNvPr>
          <p:cNvSpPr/>
          <p:nvPr/>
        </p:nvSpPr>
        <p:spPr>
          <a:xfrm>
            <a:off x="9058932" y="2988288"/>
            <a:ext cx="2155197" cy="1848464"/>
          </a:xfrm>
          <a:prstGeom prst="roundRect">
            <a:avLst>
              <a:gd name="adj" fmla="val 8050"/>
            </a:avLst>
          </a:prstGeom>
          <a:solidFill>
            <a:srgbClr val="999999">
              <a:lumMod val="20000"/>
              <a:lumOff val="8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 name="Rounded Rectangle 31">
            <a:extLst>
              <a:ext uri="{FF2B5EF4-FFF2-40B4-BE49-F238E27FC236}">
                <a16:creationId xmlns:a16="http://schemas.microsoft.com/office/drawing/2014/main" id="{95B4CA07-33BF-1500-0A96-7CF87360A038}"/>
              </a:ext>
            </a:extLst>
          </p:cNvPr>
          <p:cNvSpPr/>
          <p:nvPr/>
        </p:nvSpPr>
        <p:spPr>
          <a:xfrm>
            <a:off x="5789916" y="2978836"/>
            <a:ext cx="2408359" cy="1848464"/>
          </a:xfrm>
          <a:prstGeom prst="roundRect">
            <a:avLst>
              <a:gd name="adj" fmla="val 8050"/>
            </a:avLst>
          </a:prstGeom>
          <a:solidFill>
            <a:srgbClr val="999999">
              <a:lumMod val="20000"/>
              <a:lumOff val="8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 name="Rounded Rectangle 29">
            <a:extLst>
              <a:ext uri="{FF2B5EF4-FFF2-40B4-BE49-F238E27FC236}">
                <a16:creationId xmlns:a16="http://schemas.microsoft.com/office/drawing/2014/main" id="{83F25C78-788F-CD16-E431-E7D8BDA08C12}"/>
              </a:ext>
            </a:extLst>
          </p:cNvPr>
          <p:cNvSpPr/>
          <p:nvPr/>
        </p:nvSpPr>
        <p:spPr>
          <a:xfrm>
            <a:off x="3358267" y="2978836"/>
            <a:ext cx="2155197" cy="1848464"/>
          </a:xfrm>
          <a:prstGeom prst="roundRect">
            <a:avLst>
              <a:gd name="adj" fmla="val 8050"/>
            </a:avLst>
          </a:prstGeom>
          <a:solidFill>
            <a:srgbClr val="999999">
              <a:lumMod val="20000"/>
              <a:lumOff val="8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 name="Rounded Rectangle 2">
            <a:extLst>
              <a:ext uri="{FF2B5EF4-FFF2-40B4-BE49-F238E27FC236}">
                <a16:creationId xmlns:a16="http://schemas.microsoft.com/office/drawing/2014/main" id="{EAD16C2E-3400-4187-9BAA-F9ACAC6B2B5B}"/>
              </a:ext>
            </a:extLst>
          </p:cNvPr>
          <p:cNvSpPr/>
          <p:nvPr/>
        </p:nvSpPr>
        <p:spPr>
          <a:xfrm>
            <a:off x="940331" y="2978836"/>
            <a:ext cx="2155197" cy="1848464"/>
          </a:xfrm>
          <a:prstGeom prst="roundRect">
            <a:avLst>
              <a:gd name="adj" fmla="val 8050"/>
            </a:avLst>
          </a:prstGeom>
          <a:solidFill>
            <a:srgbClr val="999999">
              <a:lumMod val="20000"/>
              <a:lumOff val="8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06B53DED-3D48-AAC8-20E5-C123360F9361}"/>
              </a:ext>
            </a:extLst>
          </p:cNvPr>
          <p:cNvSpPr/>
          <p:nvPr/>
        </p:nvSpPr>
        <p:spPr>
          <a:xfrm>
            <a:off x="5561735" y="3591119"/>
            <a:ext cx="3203569" cy="1469615"/>
          </a:xfrm>
          <a:custGeom>
            <a:avLst/>
            <a:gdLst>
              <a:gd name="connsiteX0" fmla="*/ 2464777 w 2464952"/>
              <a:gd name="connsiteY0" fmla="*/ 233687 h 1318420"/>
              <a:gd name="connsiteX1" fmla="*/ 2230637 w 2464952"/>
              <a:gd name="connsiteY1" fmla="*/ -526 h 1318420"/>
              <a:gd name="connsiteX2" fmla="*/ 2230637 w 2464952"/>
              <a:gd name="connsiteY2" fmla="*/ 182280 h 1318420"/>
              <a:gd name="connsiteX3" fmla="*/ 2064169 w 2464952"/>
              <a:gd name="connsiteY3" fmla="*/ 182280 h 1318420"/>
              <a:gd name="connsiteX4" fmla="*/ 2064169 w 2464952"/>
              <a:gd name="connsiteY4" fmla="*/ 1039475 h 1318420"/>
              <a:gd name="connsiteX5" fmla="*/ 1889118 w 2464952"/>
              <a:gd name="connsiteY5" fmla="*/ 1214581 h 1318420"/>
              <a:gd name="connsiteX6" fmla="*/ 278102 w 2464952"/>
              <a:gd name="connsiteY6" fmla="*/ 1214581 h 1318420"/>
              <a:gd name="connsiteX7" fmla="*/ 103106 w 2464952"/>
              <a:gd name="connsiteY7" fmla="*/ 1039475 h 1318420"/>
              <a:gd name="connsiteX8" fmla="*/ 103106 w 2464952"/>
              <a:gd name="connsiteY8" fmla="*/ 330962 h 1318420"/>
              <a:gd name="connsiteX9" fmla="*/ -175 w 2464952"/>
              <a:gd name="connsiteY9" fmla="*/ 434276 h 1318420"/>
              <a:gd name="connsiteX10" fmla="*/ -175 w 2464952"/>
              <a:gd name="connsiteY10" fmla="*/ 1039475 h 1318420"/>
              <a:gd name="connsiteX11" fmla="*/ 278102 w 2464952"/>
              <a:gd name="connsiteY11" fmla="*/ 1317894 h 1318420"/>
              <a:gd name="connsiteX12" fmla="*/ 1889174 w 2464952"/>
              <a:gd name="connsiteY12" fmla="*/ 1317894 h 1318420"/>
              <a:gd name="connsiteX13" fmla="*/ 2167451 w 2464952"/>
              <a:gd name="connsiteY13" fmla="*/ 1039475 h 1318420"/>
              <a:gd name="connsiteX14" fmla="*/ 2167451 w 2464952"/>
              <a:gd name="connsiteY14" fmla="*/ 285372 h 1318420"/>
              <a:gd name="connsiteX15" fmla="*/ 2230637 w 2464952"/>
              <a:gd name="connsiteY15" fmla="*/ 285372 h 1318420"/>
              <a:gd name="connsiteX16" fmla="*/ 2230637 w 2464952"/>
              <a:gd name="connsiteY16" fmla="*/ 468178 h 131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4952" h="1318420">
                <a:moveTo>
                  <a:pt x="2464777" y="233687"/>
                </a:moveTo>
                <a:lnTo>
                  <a:pt x="2230637" y="-526"/>
                </a:lnTo>
                <a:lnTo>
                  <a:pt x="2230637" y="182280"/>
                </a:lnTo>
                <a:lnTo>
                  <a:pt x="2064169" y="182280"/>
                </a:lnTo>
                <a:lnTo>
                  <a:pt x="2064169" y="1039475"/>
                </a:lnTo>
                <a:cubicBezTo>
                  <a:pt x="2064058" y="1136140"/>
                  <a:pt x="1985753" y="1214470"/>
                  <a:pt x="1889118" y="1214581"/>
                </a:cubicBezTo>
                <a:lnTo>
                  <a:pt x="278102" y="1214581"/>
                </a:lnTo>
                <a:cubicBezTo>
                  <a:pt x="181466" y="1214470"/>
                  <a:pt x="103217" y="1136140"/>
                  <a:pt x="103106" y="1039475"/>
                </a:cubicBezTo>
                <a:lnTo>
                  <a:pt x="103106" y="330962"/>
                </a:lnTo>
                <a:lnTo>
                  <a:pt x="-175" y="434276"/>
                </a:lnTo>
                <a:lnTo>
                  <a:pt x="-175" y="1039475"/>
                </a:lnTo>
                <a:cubicBezTo>
                  <a:pt x="-9" y="1193143"/>
                  <a:pt x="124482" y="1317728"/>
                  <a:pt x="278102" y="1317894"/>
                </a:cubicBezTo>
                <a:lnTo>
                  <a:pt x="1889174" y="1317894"/>
                </a:lnTo>
                <a:cubicBezTo>
                  <a:pt x="2042794" y="1317728"/>
                  <a:pt x="2167284" y="1193143"/>
                  <a:pt x="2167451" y="1039475"/>
                </a:cubicBezTo>
                <a:lnTo>
                  <a:pt x="2167451" y="285372"/>
                </a:lnTo>
                <a:lnTo>
                  <a:pt x="2230637" y="285372"/>
                </a:lnTo>
                <a:lnTo>
                  <a:pt x="2230637" y="468178"/>
                </a:lnTo>
                <a:close/>
              </a:path>
            </a:pathLst>
          </a:custGeom>
          <a:solidFill>
            <a:srgbClr val="228BB9"/>
          </a:solidFill>
          <a:ln w="553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9" name="Freeform 8">
            <a:extLst>
              <a:ext uri="{FF2B5EF4-FFF2-40B4-BE49-F238E27FC236}">
                <a16:creationId xmlns:a16="http://schemas.microsoft.com/office/drawing/2014/main" id="{A20CB137-D206-03D4-A75F-00D990455E21}"/>
              </a:ext>
            </a:extLst>
          </p:cNvPr>
          <p:cNvSpPr/>
          <p:nvPr/>
        </p:nvSpPr>
        <p:spPr>
          <a:xfrm>
            <a:off x="678461" y="3591119"/>
            <a:ext cx="3203282" cy="1469615"/>
          </a:xfrm>
          <a:custGeom>
            <a:avLst/>
            <a:gdLst>
              <a:gd name="connsiteX0" fmla="*/ 2464556 w 2464731"/>
              <a:gd name="connsiteY0" fmla="*/ 233687 h 1318420"/>
              <a:gd name="connsiteX1" fmla="*/ 2230415 w 2464731"/>
              <a:gd name="connsiteY1" fmla="*/ -526 h 1318420"/>
              <a:gd name="connsiteX2" fmla="*/ 2230415 w 2464731"/>
              <a:gd name="connsiteY2" fmla="*/ 182280 h 1318420"/>
              <a:gd name="connsiteX3" fmla="*/ 2063947 w 2464731"/>
              <a:gd name="connsiteY3" fmla="*/ 182280 h 1318420"/>
              <a:gd name="connsiteX4" fmla="*/ 2063947 w 2464731"/>
              <a:gd name="connsiteY4" fmla="*/ 285594 h 1318420"/>
              <a:gd name="connsiteX5" fmla="*/ 2063947 w 2464731"/>
              <a:gd name="connsiteY5" fmla="*/ 285594 h 1318420"/>
              <a:gd name="connsiteX6" fmla="*/ 2063947 w 2464731"/>
              <a:gd name="connsiteY6" fmla="*/ 1039475 h 1318420"/>
              <a:gd name="connsiteX7" fmla="*/ 1888951 w 2464731"/>
              <a:gd name="connsiteY7" fmla="*/ 1214581 h 1318420"/>
              <a:gd name="connsiteX8" fmla="*/ 277880 w 2464731"/>
              <a:gd name="connsiteY8" fmla="*/ 1214581 h 1318420"/>
              <a:gd name="connsiteX9" fmla="*/ 102884 w 2464731"/>
              <a:gd name="connsiteY9" fmla="*/ 1039475 h 1318420"/>
              <a:gd name="connsiteX10" fmla="*/ 102884 w 2464731"/>
              <a:gd name="connsiteY10" fmla="*/ 182058 h 1318420"/>
              <a:gd name="connsiteX11" fmla="*/ -175 w 2464731"/>
              <a:gd name="connsiteY11" fmla="*/ 182058 h 1318420"/>
              <a:gd name="connsiteX12" fmla="*/ -175 w 2464731"/>
              <a:gd name="connsiteY12" fmla="*/ 1039475 h 1318420"/>
              <a:gd name="connsiteX13" fmla="*/ 278102 w 2464731"/>
              <a:gd name="connsiteY13" fmla="*/ 1317894 h 1318420"/>
              <a:gd name="connsiteX14" fmla="*/ 1889173 w 2464731"/>
              <a:gd name="connsiteY14" fmla="*/ 1317894 h 1318420"/>
              <a:gd name="connsiteX15" fmla="*/ 2167450 w 2464731"/>
              <a:gd name="connsiteY15" fmla="*/ 1039475 h 1318420"/>
              <a:gd name="connsiteX16" fmla="*/ 2167450 w 2464731"/>
              <a:gd name="connsiteY16" fmla="*/ 285372 h 1318420"/>
              <a:gd name="connsiteX17" fmla="*/ 2230637 w 2464731"/>
              <a:gd name="connsiteY17" fmla="*/ 285372 h 1318420"/>
              <a:gd name="connsiteX18" fmla="*/ 2230637 w 2464731"/>
              <a:gd name="connsiteY18" fmla="*/ 468178 h 131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64731" h="1318420">
                <a:moveTo>
                  <a:pt x="2464556" y="233687"/>
                </a:moveTo>
                <a:lnTo>
                  <a:pt x="2230415" y="-526"/>
                </a:lnTo>
                <a:lnTo>
                  <a:pt x="2230415" y="182280"/>
                </a:lnTo>
                <a:lnTo>
                  <a:pt x="2063947" y="182280"/>
                </a:lnTo>
                <a:lnTo>
                  <a:pt x="2063947" y="285594"/>
                </a:lnTo>
                <a:lnTo>
                  <a:pt x="2063947" y="285594"/>
                </a:lnTo>
                <a:lnTo>
                  <a:pt x="2063947" y="1039475"/>
                </a:lnTo>
                <a:cubicBezTo>
                  <a:pt x="2063836" y="1136140"/>
                  <a:pt x="1985586" y="1214470"/>
                  <a:pt x="1888951" y="1214581"/>
                </a:cubicBezTo>
                <a:lnTo>
                  <a:pt x="277880" y="1214581"/>
                </a:lnTo>
                <a:cubicBezTo>
                  <a:pt x="181245" y="1214470"/>
                  <a:pt x="102995" y="1136140"/>
                  <a:pt x="102884" y="1039475"/>
                </a:cubicBezTo>
                <a:lnTo>
                  <a:pt x="102884" y="182058"/>
                </a:lnTo>
                <a:lnTo>
                  <a:pt x="-175" y="182058"/>
                </a:lnTo>
                <a:lnTo>
                  <a:pt x="-175" y="1039475"/>
                </a:lnTo>
                <a:cubicBezTo>
                  <a:pt x="-9" y="1193143"/>
                  <a:pt x="124482" y="1317728"/>
                  <a:pt x="278102" y="1317894"/>
                </a:cubicBezTo>
                <a:lnTo>
                  <a:pt x="1889173" y="1317894"/>
                </a:lnTo>
                <a:cubicBezTo>
                  <a:pt x="2042793" y="1317728"/>
                  <a:pt x="2167284" y="1193143"/>
                  <a:pt x="2167450" y="1039475"/>
                </a:cubicBezTo>
                <a:lnTo>
                  <a:pt x="2167450" y="285372"/>
                </a:lnTo>
                <a:lnTo>
                  <a:pt x="2230637" y="285372"/>
                </a:lnTo>
                <a:lnTo>
                  <a:pt x="2230637" y="468178"/>
                </a:lnTo>
                <a:close/>
              </a:path>
            </a:pathLst>
          </a:custGeom>
          <a:solidFill>
            <a:srgbClr val="2BC5E0"/>
          </a:solidFill>
          <a:ln w="553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0" name="Freeform 9">
            <a:extLst>
              <a:ext uri="{FF2B5EF4-FFF2-40B4-BE49-F238E27FC236}">
                <a16:creationId xmlns:a16="http://schemas.microsoft.com/office/drawing/2014/main" id="{0A759506-AA6D-AF76-A314-593CDD92BACB}"/>
              </a:ext>
            </a:extLst>
          </p:cNvPr>
          <p:cNvSpPr/>
          <p:nvPr/>
        </p:nvSpPr>
        <p:spPr>
          <a:xfrm>
            <a:off x="3100638" y="2717128"/>
            <a:ext cx="3203568" cy="1469861"/>
          </a:xfrm>
          <a:custGeom>
            <a:avLst/>
            <a:gdLst>
              <a:gd name="connsiteX0" fmla="*/ 2464776 w 2464951"/>
              <a:gd name="connsiteY0" fmla="*/ 1083570 h 1318641"/>
              <a:gd name="connsiteX1" fmla="*/ 2230636 w 2464951"/>
              <a:gd name="connsiteY1" fmla="*/ 849412 h 1318641"/>
              <a:gd name="connsiteX2" fmla="*/ 2230636 w 2464951"/>
              <a:gd name="connsiteY2" fmla="*/ 1031941 h 1318641"/>
              <a:gd name="connsiteX3" fmla="*/ 2167449 w 2464951"/>
              <a:gd name="connsiteY3" fmla="*/ 1031941 h 1318641"/>
              <a:gd name="connsiteX4" fmla="*/ 2167449 w 2464951"/>
              <a:gd name="connsiteY4" fmla="*/ 277893 h 1318641"/>
              <a:gd name="connsiteX5" fmla="*/ 1889172 w 2464951"/>
              <a:gd name="connsiteY5" fmla="*/ -526 h 1318641"/>
              <a:gd name="connsiteX6" fmla="*/ 278102 w 2464951"/>
              <a:gd name="connsiteY6" fmla="*/ -526 h 1318641"/>
              <a:gd name="connsiteX7" fmla="*/ -175 w 2464951"/>
              <a:gd name="connsiteY7" fmla="*/ 277893 h 1318641"/>
              <a:gd name="connsiteX8" fmla="*/ -175 w 2464951"/>
              <a:gd name="connsiteY8" fmla="*/ 883093 h 1318641"/>
              <a:gd name="connsiteX9" fmla="*/ 103271 w 2464951"/>
              <a:gd name="connsiteY9" fmla="*/ 986406 h 1318641"/>
              <a:gd name="connsiteX10" fmla="*/ 103271 w 2464951"/>
              <a:gd name="connsiteY10" fmla="*/ 277893 h 1318641"/>
              <a:gd name="connsiteX11" fmla="*/ 278268 w 2464951"/>
              <a:gd name="connsiteY11" fmla="*/ 102787 h 1318641"/>
              <a:gd name="connsiteX12" fmla="*/ 1889339 w 2464951"/>
              <a:gd name="connsiteY12" fmla="*/ 102787 h 1318641"/>
              <a:gd name="connsiteX13" fmla="*/ 2064335 w 2464951"/>
              <a:gd name="connsiteY13" fmla="*/ 277893 h 1318641"/>
              <a:gd name="connsiteX14" fmla="*/ 2064335 w 2464951"/>
              <a:gd name="connsiteY14" fmla="*/ 1135310 h 1318641"/>
              <a:gd name="connsiteX15" fmla="*/ 2230802 w 2464951"/>
              <a:gd name="connsiteY15" fmla="*/ 1135310 h 1318641"/>
              <a:gd name="connsiteX16" fmla="*/ 2230802 w 2464951"/>
              <a:gd name="connsiteY16" fmla="*/ 1318116 h 131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4951" h="1318641">
                <a:moveTo>
                  <a:pt x="2464776" y="1083570"/>
                </a:moveTo>
                <a:lnTo>
                  <a:pt x="2230636" y="849412"/>
                </a:lnTo>
                <a:lnTo>
                  <a:pt x="2230636" y="1031941"/>
                </a:lnTo>
                <a:lnTo>
                  <a:pt x="2167449" y="1031941"/>
                </a:lnTo>
                <a:lnTo>
                  <a:pt x="2167449" y="277893"/>
                </a:lnTo>
                <a:cubicBezTo>
                  <a:pt x="2167283" y="124226"/>
                  <a:pt x="2042792" y="-360"/>
                  <a:pt x="1889172" y="-526"/>
                </a:cubicBezTo>
                <a:lnTo>
                  <a:pt x="278102" y="-526"/>
                </a:lnTo>
                <a:cubicBezTo>
                  <a:pt x="124482" y="-360"/>
                  <a:pt x="-9" y="124226"/>
                  <a:pt x="-175" y="277893"/>
                </a:cubicBezTo>
                <a:lnTo>
                  <a:pt x="-175" y="883093"/>
                </a:lnTo>
                <a:lnTo>
                  <a:pt x="103271" y="986406"/>
                </a:lnTo>
                <a:lnTo>
                  <a:pt x="103271" y="277893"/>
                </a:lnTo>
                <a:cubicBezTo>
                  <a:pt x="103382" y="181228"/>
                  <a:pt x="181631" y="102898"/>
                  <a:pt x="278268" y="102787"/>
                </a:cubicBezTo>
                <a:lnTo>
                  <a:pt x="1889339" y="102787"/>
                </a:lnTo>
                <a:cubicBezTo>
                  <a:pt x="1985974" y="102898"/>
                  <a:pt x="2064224" y="181228"/>
                  <a:pt x="2064335" y="277893"/>
                </a:cubicBezTo>
                <a:lnTo>
                  <a:pt x="2064335" y="1135310"/>
                </a:lnTo>
                <a:lnTo>
                  <a:pt x="2230802" y="1135310"/>
                </a:lnTo>
                <a:lnTo>
                  <a:pt x="2230802" y="1318116"/>
                </a:lnTo>
                <a:close/>
              </a:path>
            </a:pathLst>
          </a:custGeom>
          <a:solidFill>
            <a:srgbClr val="2299C0"/>
          </a:solidFill>
          <a:ln w="553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1" name="Freeform 10">
            <a:extLst>
              <a:ext uri="{FF2B5EF4-FFF2-40B4-BE49-F238E27FC236}">
                <a16:creationId xmlns:a16="http://schemas.microsoft.com/office/drawing/2014/main" id="{22AA7426-7D2C-DE5F-F17E-C69214C58800}"/>
              </a:ext>
            </a:extLst>
          </p:cNvPr>
          <p:cNvSpPr/>
          <p:nvPr/>
        </p:nvSpPr>
        <p:spPr>
          <a:xfrm>
            <a:off x="8756786" y="2764615"/>
            <a:ext cx="3203784" cy="1469861"/>
          </a:xfrm>
          <a:custGeom>
            <a:avLst/>
            <a:gdLst>
              <a:gd name="connsiteX0" fmla="*/ 2464942 w 2465117"/>
              <a:gd name="connsiteY0" fmla="*/ 1083570 h 1318641"/>
              <a:gd name="connsiteX1" fmla="*/ 2230803 w 2465117"/>
              <a:gd name="connsiteY1" fmla="*/ 849412 h 1318641"/>
              <a:gd name="connsiteX2" fmla="*/ 2230803 w 2465117"/>
              <a:gd name="connsiteY2" fmla="*/ 1031941 h 1318641"/>
              <a:gd name="connsiteX3" fmla="*/ 2167616 w 2465117"/>
              <a:gd name="connsiteY3" fmla="*/ 1031941 h 1318641"/>
              <a:gd name="connsiteX4" fmla="*/ 2167616 w 2465117"/>
              <a:gd name="connsiteY4" fmla="*/ 277893 h 1318641"/>
              <a:gd name="connsiteX5" fmla="*/ 1889339 w 2465117"/>
              <a:gd name="connsiteY5" fmla="*/ -526 h 1318641"/>
              <a:gd name="connsiteX6" fmla="*/ 278102 w 2465117"/>
              <a:gd name="connsiteY6" fmla="*/ -526 h 1318641"/>
              <a:gd name="connsiteX7" fmla="*/ -175 w 2465117"/>
              <a:gd name="connsiteY7" fmla="*/ 277893 h 1318641"/>
              <a:gd name="connsiteX8" fmla="*/ -175 w 2465117"/>
              <a:gd name="connsiteY8" fmla="*/ 883093 h 1318641"/>
              <a:gd name="connsiteX9" fmla="*/ 103105 w 2465117"/>
              <a:gd name="connsiteY9" fmla="*/ 986461 h 1318641"/>
              <a:gd name="connsiteX10" fmla="*/ 103105 w 2465117"/>
              <a:gd name="connsiteY10" fmla="*/ 277893 h 1318641"/>
              <a:gd name="connsiteX11" fmla="*/ 278102 w 2465117"/>
              <a:gd name="connsiteY11" fmla="*/ 102787 h 1318641"/>
              <a:gd name="connsiteX12" fmla="*/ 1889616 w 2465117"/>
              <a:gd name="connsiteY12" fmla="*/ 102787 h 1318641"/>
              <a:gd name="connsiteX13" fmla="*/ 2064612 w 2465117"/>
              <a:gd name="connsiteY13" fmla="*/ 277893 h 1318641"/>
              <a:gd name="connsiteX14" fmla="*/ 2064612 w 2465117"/>
              <a:gd name="connsiteY14" fmla="*/ 1135310 h 1318641"/>
              <a:gd name="connsiteX15" fmla="*/ 2231079 w 2465117"/>
              <a:gd name="connsiteY15" fmla="*/ 1135310 h 1318641"/>
              <a:gd name="connsiteX16" fmla="*/ 2231079 w 2465117"/>
              <a:gd name="connsiteY16" fmla="*/ 1318116 h 131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5117" h="1318641">
                <a:moveTo>
                  <a:pt x="2464942" y="1083570"/>
                </a:moveTo>
                <a:lnTo>
                  <a:pt x="2230803" y="849412"/>
                </a:lnTo>
                <a:lnTo>
                  <a:pt x="2230803" y="1031941"/>
                </a:lnTo>
                <a:lnTo>
                  <a:pt x="2167616" y="1031941"/>
                </a:lnTo>
                <a:lnTo>
                  <a:pt x="2167616" y="277893"/>
                </a:lnTo>
                <a:cubicBezTo>
                  <a:pt x="2167449" y="124226"/>
                  <a:pt x="2042959" y="-360"/>
                  <a:pt x="1889339" y="-526"/>
                </a:cubicBezTo>
                <a:lnTo>
                  <a:pt x="278102" y="-526"/>
                </a:lnTo>
                <a:cubicBezTo>
                  <a:pt x="124482" y="-360"/>
                  <a:pt x="-9" y="124226"/>
                  <a:pt x="-175" y="277893"/>
                </a:cubicBezTo>
                <a:lnTo>
                  <a:pt x="-175" y="883093"/>
                </a:lnTo>
                <a:lnTo>
                  <a:pt x="103105" y="986461"/>
                </a:lnTo>
                <a:lnTo>
                  <a:pt x="103105" y="277893"/>
                </a:lnTo>
                <a:cubicBezTo>
                  <a:pt x="103216" y="181228"/>
                  <a:pt x="181466" y="102898"/>
                  <a:pt x="278102" y="102787"/>
                </a:cubicBezTo>
                <a:lnTo>
                  <a:pt x="1889616" y="102787"/>
                </a:lnTo>
                <a:cubicBezTo>
                  <a:pt x="1986251" y="102898"/>
                  <a:pt x="2064501" y="181228"/>
                  <a:pt x="2064612" y="277893"/>
                </a:cubicBezTo>
                <a:lnTo>
                  <a:pt x="2064612" y="1135310"/>
                </a:lnTo>
                <a:lnTo>
                  <a:pt x="2231079" y="1135310"/>
                </a:lnTo>
                <a:lnTo>
                  <a:pt x="2231079" y="1318116"/>
                </a:lnTo>
                <a:close/>
              </a:path>
            </a:pathLst>
          </a:custGeom>
          <a:solidFill>
            <a:srgbClr val="0F6195"/>
          </a:solidFill>
          <a:ln w="553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grpSp>
        <p:nvGrpSpPr>
          <p:cNvPr id="12" name="Group 11">
            <a:extLst>
              <a:ext uri="{FF2B5EF4-FFF2-40B4-BE49-F238E27FC236}">
                <a16:creationId xmlns:a16="http://schemas.microsoft.com/office/drawing/2014/main" id="{59428430-1702-604D-8EDF-73123E889311}"/>
              </a:ext>
            </a:extLst>
          </p:cNvPr>
          <p:cNvGrpSpPr/>
          <p:nvPr/>
        </p:nvGrpSpPr>
        <p:grpSpPr>
          <a:xfrm>
            <a:off x="2815389" y="5075383"/>
            <a:ext cx="3886200" cy="1799109"/>
            <a:chOff x="1578888" y="6789294"/>
            <a:chExt cx="5169949" cy="2780885"/>
          </a:xfrm>
        </p:grpSpPr>
        <p:sp>
          <p:nvSpPr>
            <p:cNvPr id="13" name="Rectangle 12">
              <a:extLst>
                <a:ext uri="{FF2B5EF4-FFF2-40B4-BE49-F238E27FC236}">
                  <a16:creationId xmlns:a16="http://schemas.microsoft.com/office/drawing/2014/main" id="{61F0EB6F-23CC-B292-8AA5-A1CE3710BE85}"/>
                </a:ext>
              </a:extLst>
            </p:cNvPr>
            <p:cNvSpPr/>
            <p:nvPr/>
          </p:nvSpPr>
          <p:spPr>
            <a:xfrm>
              <a:off x="2303825" y="6789294"/>
              <a:ext cx="3447972" cy="1094180"/>
            </a:xfrm>
            <a:prstGeom prst="rect">
              <a:avLst/>
            </a:prstGeom>
          </p:spPr>
          <p:txBody>
            <a:bodyPr wrap="square">
              <a:spAutoFit/>
            </a:bodyPr>
            <a:lstStyle/>
            <a:p>
              <a:pPr algn="ctr" defTabSz="914217"/>
              <a:r>
                <a:rPr lang="en-US" sz="20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rPr>
                <a:t>Revise TDS Nature of Payment</a:t>
              </a:r>
            </a:p>
          </p:txBody>
        </p:sp>
        <p:sp>
          <p:nvSpPr>
            <p:cNvPr id="14" name="TextBox 13">
              <a:extLst>
                <a:ext uri="{FF2B5EF4-FFF2-40B4-BE49-F238E27FC236}">
                  <a16:creationId xmlns:a16="http://schemas.microsoft.com/office/drawing/2014/main" id="{421815E7-0113-D122-DE31-7658385193AE}"/>
                </a:ext>
              </a:extLst>
            </p:cNvPr>
            <p:cNvSpPr txBox="1"/>
            <p:nvPr/>
          </p:nvSpPr>
          <p:spPr>
            <a:xfrm>
              <a:off x="1578888" y="7714829"/>
              <a:ext cx="5169949" cy="1855350"/>
            </a:xfrm>
            <a:prstGeom prst="rect">
              <a:avLst/>
            </a:prstGeom>
            <a:noFill/>
          </p:spPr>
          <p:txBody>
            <a:bodyPr wrap="square" rtlCol="0">
              <a:spAutoFit/>
            </a:bodyPr>
            <a:lstStyle/>
            <a:p>
              <a:pPr algn="ctr" defTabSz="914217"/>
              <a:r>
                <a:rPr lang="en-US" dirty="0">
                  <a:solidFill>
                    <a:srgbClr val="999999"/>
                  </a:solidFill>
                  <a:latin typeface="Lato Light" panose="020F0502020204030203" pitchFamily="34" charset="0"/>
                  <a:ea typeface="Lato Light" panose="020F0502020204030203" pitchFamily="34" charset="0"/>
                  <a:cs typeface="Lato Light" panose="020F0502020204030203" pitchFamily="34" charset="0"/>
                </a:rPr>
                <a:t>Goto &gt; TDS nature of Payment &gt; above Threshold &gt; provide exemption limit with applicability date</a:t>
              </a:r>
            </a:p>
          </p:txBody>
        </p:sp>
      </p:grpSp>
      <p:grpSp>
        <p:nvGrpSpPr>
          <p:cNvPr id="15" name="Group 14">
            <a:extLst>
              <a:ext uri="{FF2B5EF4-FFF2-40B4-BE49-F238E27FC236}">
                <a16:creationId xmlns:a16="http://schemas.microsoft.com/office/drawing/2014/main" id="{7EAD1007-11AA-627A-ABD5-09F04F8F1303}"/>
              </a:ext>
            </a:extLst>
          </p:cNvPr>
          <p:cNvGrpSpPr/>
          <p:nvPr/>
        </p:nvGrpSpPr>
        <p:grpSpPr>
          <a:xfrm>
            <a:off x="4761532" y="1590773"/>
            <a:ext cx="4839667" cy="1343708"/>
            <a:chOff x="2494280" y="7237356"/>
            <a:chExt cx="4024570" cy="1765372"/>
          </a:xfrm>
        </p:grpSpPr>
        <p:sp>
          <p:nvSpPr>
            <p:cNvPr id="16" name="Rectangle 15">
              <a:extLst>
                <a:ext uri="{FF2B5EF4-FFF2-40B4-BE49-F238E27FC236}">
                  <a16:creationId xmlns:a16="http://schemas.microsoft.com/office/drawing/2014/main" id="{5551B047-FB89-9CDF-58E8-4661A7ED3537}"/>
                </a:ext>
              </a:extLst>
            </p:cNvPr>
            <p:cNvSpPr/>
            <p:nvPr/>
          </p:nvSpPr>
          <p:spPr>
            <a:xfrm>
              <a:off x="2494281" y="7237356"/>
              <a:ext cx="3894502" cy="1139009"/>
            </a:xfrm>
            <a:prstGeom prst="rect">
              <a:avLst/>
            </a:prstGeom>
          </p:spPr>
          <p:txBody>
            <a:bodyPr wrap="square">
              <a:spAutoFit/>
            </a:bodyPr>
            <a:lstStyle/>
            <a:p>
              <a:pPr algn="ctr" defTabSz="914217"/>
              <a:r>
                <a:rPr lang="en-US" sz="20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rPr>
                <a:t>Update Transactions with New TDS Nature </a:t>
              </a:r>
              <a:endParaRPr lang="en-US" sz="28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sp>
          <p:nvSpPr>
            <p:cNvPr id="17" name="TextBox 16">
              <a:extLst>
                <a:ext uri="{FF2B5EF4-FFF2-40B4-BE49-F238E27FC236}">
                  <a16:creationId xmlns:a16="http://schemas.microsoft.com/office/drawing/2014/main" id="{8CB735C2-D301-A8FC-A8CA-574751AB1DF0}"/>
                </a:ext>
              </a:extLst>
            </p:cNvPr>
            <p:cNvSpPr txBox="1"/>
            <p:nvPr/>
          </p:nvSpPr>
          <p:spPr>
            <a:xfrm>
              <a:off x="2494280" y="8061808"/>
              <a:ext cx="4024570" cy="940920"/>
            </a:xfrm>
            <a:prstGeom prst="rect">
              <a:avLst/>
            </a:prstGeom>
            <a:noFill/>
          </p:spPr>
          <p:txBody>
            <a:bodyPr wrap="square" rtlCol="0">
              <a:spAutoFit/>
            </a:bodyPr>
            <a:lstStyle/>
            <a:p>
              <a:pPr algn="ctr" defTabSz="914217"/>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Goto &gt; TDS Report &gt; Form 26Q &gt; Exception report &gt; Update TDS Nature of payment</a:t>
              </a:r>
            </a:p>
          </p:txBody>
        </p:sp>
      </p:grpSp>
      <p:grpSp>
        <p:nvGrpSpPr>
          <p:cNvPr id="18" name="Group 17">
            <a:extLst>
              <a:ext uri="{FF2B5EF4-FFF2-40B4-BE49-F238E27FC236}">
                <a16:creationId xmlns:a16="http://schemas.microsoft.com/office/drawing/2014/main" id="{874944E3-E4AC-5B19-6599-193DF59DA8FF}"/>
              </a:ext>
            </a:extLst>
          </p:cNvPr>
          <p:cNvGrpSpPr/>
          <p:nvPr/>
        </p:nvGrpSpPr>
        <p:grpSpPr>
          <a:xfrm>
            <a:off x="8671524" y="4900562"/>
            <a:ext cx="3281784" cy="1812464"/>
            <a:chOff x="2522321" y="7430988"/>
            <a:chExt cx="3478342" cy="3344245"/>
          </a:xfrm>
        </p:grpSpPr>
        <p:sp>
          <p:nvSpPr>
            <p:cNvPr id="19" name="Rectangle 18">
              <a:extLst>
                <a:ext uri="{FF2B5EF4-FFF2-40B4-BE49-F238E27FC236}">
                  <a16:creationId xmlns:a16="http://schemas.microsoft.com/office/drawing/2014/main" id="{DB3156FC-D322-548F-CA46-B7D83A2DA44A}"/>
                </a:ext>
              </a:extLst>
            </p:cNvPr>
            <p:cNvSpPr/>
            <p:nvPr/>
          </p:nvSpPr>
          <p:spPr>
            <a:xfrm>
              <a:off x="2552692" y="7430988"/>
              <a:ext cx="3447971" cy="738258"/>
            </a:xfrm>
            <a:prstGeom prst="rect">
              <a:avLst/>
            </a:prstGeom>
          </p:spPr>
          <p:txBody>
            <a:bodyPr wrap="square">
              <a:spAutoFit/>
            </a:bodyPr>
            <a:lstStyle/>
            <a:p>
              <a:pPr algn="ctr" defTabSz="914217"/>
              <a:r>
                <a:rPr lang="en-US" sz="20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rPr>
                <a:t>Verify the Balance</a:t>
              </a:r>
              <a:endParaRPr lang="en-US" sz="28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sp>
          <p:nvSpPr>
            <p:cNvPr id="20" name="TextBox 19">
              <a:extLst>
                <a:ext uri="{FF2B5EF4-FFF2-40B4-BE49-F238E27FC236}">
                  <a16:creationId xmlns:a16="http://schemas.microsoft.com/office/drawing/2014/main" id="{52CF6677-C965-9916-A50E-55F70FBD1C6A}"/>
                </a:ext>
              </a:extLst>
            </p:cNvPr>
            <p:cNvSpPr txBox="1"/>
            <p:nvPr/>
          </p:nvSpPr>
          <p:spPr>
            <a:xfrm>
              <a:off x="2522321" y="8049360"/>
              <a:ext cx="3478342" cy="2725873"/>
            </a:xfrm>
            <a:prstGeom prst="rect">
              <a:avLst/>
            </a:prstGeom>
            <a:noFill/>
          </p:spPr>
          <p:txBody>
            <a:bodyPr wrap="square" rtlCol="0">
              <a:spAutoFit/>
            </a:bodyPr>
            <a:lstStyle/>
            <a:p>
              <a:pPr algn="ctr" defTabSz="914217"/>
              <a:r>
                <a:rPr lang="en-US" dirty="0">
                  <a:solidFill>
                    <a:srgbClr val="999999"/>
                  </a:solidFill>
                  <a:latin typeface="Lato Light" panose="020F0502020204030203" pitchFamily="34" charset="0"/>
                  <a:ea typeface="Lato Light" panose="020F0502020204030203" pitchFamily="34" charset="0"/>
                  <a:cs typeface="Lato Light" panose="020F0502020204030203" pitchFamily="34" charset="0"/>
                </a:rPr>
                <a:t>The below Provisions will be part of Zero- Rated Taxable Expenses &amp; Taxable will participate in the respective table</a:t>
              </a:r>
            </a:p>
          </p:txBody>
        </p:sp>
      </p:grpSp>
      <p:grpSp>
        <p:nvGrpSpPr>
          <p:cNvPr id="21" name="Group 20">
            <a:extLst>
              <a:ext uri="{FF2B5EF4-FFF2-40B4-BE49-F238E27FC236}">
                <a16:creationId xmlns:a16="http://schemas.microsoft.com/office/drawing/2014/main" id="{9039E7EA-667C-61F7-DC4E-9AE7DB2CFA2F}"/>
              </a:ext>
            </a:extLst>
          </p:cNvPr>
          <p:cNvGrpSpPr/>
          <p:nvPr/>
        </p:nvGrpSpPr>
        <p:grpSpPr>
          <a:xfrm>
            <a:off x="432644" y="1657428"/>
            <a:ext cx="3222706" cy="1266852"/>
            <a:chOff x="1742339" y="6423439"/>
            <a:chExt cx="4031503" cy="2337516"/>
          </a:xfrm>
        </p:grpSpPr>
        <p:sp>
          <p:nvSpPr>
            <p:cNvPr id="22" name="Rectangle 21">
              <a:extLst>
                <a:ext uri="{FF2B5EF4-FFF2-40B4-BE49-F238E27FC236}">
                  <a16:creationId xmlns:a16="http://schemas.microsoft.com/office/drawing/2014/main" id="{F147F1A8-373A-DB05-C4EA-E2C30647F0C8}"/>
                </a:ext>
              </a:extLst>
            </p:cNvPr>
            <p:cNvSpPr/>
            <p:nvPr/>
          </p:nvSpPr>
          <p:spPr>
            <a:xfrm>
              <a:off x="1742339" y="6423439"/>
              <a:ext cx="3829028" cy="1078990"/>
            </a:xfrm>
            <a:prstGeom prst="rect">
              <a:avLst/>
            </a:prstGeom>
          </p:spPr>
          <p:txBody>
            <a:bodyPr wrap="square">
              <a:spAutoFit/>
            </a:bodyPr>
            <a:lstStyle/>
            <a:p>
              <a:pPr algn="ctr" defTabSz="914217"/>
              <a:r>
                <a:rPr lang="en-US" sz="3200" b="1"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rPr>
                <a:t>Backup Data</a:t>
              </a:r>
            </a:p>
          </p:txBody>
        </p:sp>
        <p:sp>
          <p:nvSpPr>
            <p:cNvPr id="23" name="TextBox 22">
              <a:extLst>
                <a:ext uri="{FF2B5EF4-FFF2-40B4-BE49-F238E27FC236}">
                  <a16:creationId xmlns:a16="http://schemas.microsoft.com/office/drawing/2014/main" id="{10334149-0D45-5F47-E89B-D46202DDB87A}"/>
                </a:ext>
              </a:extLst>
            </p:cNvPr>
            <p:cNvSpPr txBox="1"/>
            <p:nvPr/>
          </p:nvSpPr>
          <p:spPr>
            <a:xfrm>
              <a:off x="1766639" y="7681965"/>
              <a:ext cx="4007203" cy="1078990"/>
            </a:xfrm>
            <a:prstGeom prst="rect">
              <a:avLst/>
            </a:prstGeom>
            <a:noFill/>
          </p:spPr>
          <p:txBody>
            <a:bodyPr wrap="square" rtlCol="0">
              <a:spAutoFit/>
            </a:bodyPr>
            <a:lstStyle/>
            <a:p>
              <a:pPr algn="ctr" defTabSz="914217"/>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Ensure copy of data is taken before migration</a:t>
              </a:r>
            </a:p>
          </p:txBody>
        </p:sp>
      </p:grpSp>
      <p:sp>
        <p:nvSpPr>
          <p:cNvPr id="24" name="Rectangle 23">
            <a:extLst>
              <a:ext uri="{FF2B5EF4-FFF2-40B4-BE49-F238E27FC236}">
                <a16:creationId xmlns:a16="http://schemas.microsoft.com/office/drawing/2014/main" id="{6E5C3C81-56FF-4F1A-D4EE-52D24F6DA4A2}"/>
              </a:ext>
            </a:extLst>
          </p:cNvPr>
          <p:cNvSpPr/>
          <p:nvPr/>
        </p:nvSpPr>
        <p:spPr>
          <a:xfrm>
            <a:off x="1387333" y="3574792"/>
            <a:ext cx="1083779" cy="646331"/>
          </a:xfrm>
          <a:prstGeom prst="rect">
            <a:avLst/>
          </a:prstGeom>
        </p:spPr>
        <p:txBody>
          <a:bodyPr wrap="square">
            <a:spAutoFit/>
          </a:bodyPr>
          <a:lstStyle/>
          <a:p>
            <a:pPr algn="ctr" defTabSz="914217"/>
            <a:r>
              <a:rPr lang="en-US" sz="3600" b="1" dirty="0">
                <a:solidFill>
                  <a:srgbClr val="2BC5E0"/>
                </a:solidFill>
                <a:latin typeface="Poppins SemiBold" pitchFamily="2" charset="77"/>
                <a:ea typeface="Roboto Medium" panose="02000000000000000000" pitchFamily="2" charset="0"/>
                <a:cs typeface="Montserrat" charset="0"/>
              </a:rPr>
              <a:t>01</a:t>
            </a:r>
          </a:p>
        </p:txBody>
      </p:sp>
      <p:sp>
        <p:nvSpPr>
          <p:cNvPr id="25" name="Rectangle 24">
            <a:extLst>
              <a:ext uri="{FF2B5EF4-FFF2-40B4-BE49-F238E27FC236}">
                <a16:creationId xmlns:a16="http://schemas.microsoft.com/office/drawing/2014/main" id="{4A6FB058-979A-7A28-1281-B9FE6E573993}"/>
              </a:ext>
            </a:extLst>
          </p:cNvPr>
          <p:cNvSpPr/>
          <p:nvPr/>
        </p:nvSpPr>
        <p:spPr>
          <a:xfrm>
            <a:off x="3820290" y="3574792"/>
            <a:ext cx="1083779" cy="646331"/>
          </a:xfrm>
          <a:prstGeom prst="rect">
            <a:avLst/>
          </a:prstGeom>
        </p:spPr>
        <p:txBody>
          <a:bodyPr wrap="square">
            <a:spAutoFit/>
          </a:bodyPr>
          <a:lstStyle/>
          <a:p>
            <a:pPr algn="ctr" defTabSz="914217"/>
            <a:r>
              <a:rPr lang="en-US" sz="3600" b="1" dirty="0">
                <a:solidFill>
                  <a:srgbClr val="2299C0"/>
                </a:solidFill>
                <a:latin typeface="Poppins SemiBold" pitchFamily="2" charset="77"/>
                <a:ea typeface="Roboto Medium" panose="02000000000000000000" pitchFamily="2" charset="0"/>
                <a:cs typeface="Montserrat" charset="0"/>
              </a:rPr>
              <a:t>02</a:t>
            </a:r>
          </a:p>
        </p:txBody>
      </p:sp>
      <p:sp>
        <p:nvSpPr>
          <p:cNvPr id="26" name="Rectangle 25">
            <a:extLst>
              <a:ext uri="{FF2B5EF4-FFF2-40B4-BE49-F238E27FC236}">
                <a16:creationId xmlns:a16="http://schemas.microsoft.com/office/drawing/2014/main" id="{44065062-5F2C-142F-A4B4-CF3907682B4E}"/>
              </a:ext>
            </a:extLst>
          </p:cNvPr>
          <p:cNvSpPr/>
          <p:nvPr/>
        </p:nvSpPr>
        <p:spPr>
          <a:xfrm>
            <a:off x="6220590" y="3574792"/>
            <a:ext cx="1083779" cy="646331"/>
          </a:xfrm>
          <a:prstGeom prst="rect">
            <a:avLst/>
          </a:prstGeom>
        </p:spPr>
        <p:txBody>
          <a:bodyPr wrap="square">
            <a:spAutoFit/>
          </a:bodyPr>
          <a:lstStyle/>
          <a:p>
            <a:pPr algn="ctr" defTabSz="914217"/>
            <a:r>
              <a:rPr lang="en-US" sz="3600" b="1" dirty="0">
                <a:solidFill>
                  <a:srgbClr val="228BB9"/>
                </a:solidFill>
                <a:latin typeface="Poppins SemiBold" pitchFamily="2" charset="77"/>
                <a:ea typeface="Roboto Medium" panose="02000000000000000000" pitchFamily="2" charset="0"/>
                <a:cs typeface="Montserrat" charset="0"/>
              </a:rPr>
              <a:t>03</a:t>
            </a:r>
          </a:p>
        </p:txBody>
      </p:sp>
      <p:sp>
        <p:nvSpPr>
          <p:cNvPr id="27" name="Rectangle 26">
            <a:extLst>
              <a:ext uri="{FF2B5EF4-FFF2-40B4-BE49-F238E27FC236}">
                <a16:creationId xmlns:a16="http://schemas.microsoft.com/office/drawing/2014/main" id="{2CADB6A2-CD1C-7366-A591-2D1D2DBC3E9B}"/>
              </a:ext>
            </a:extLst>
          </p:cNvPr>
          <p:cNvSpPr/>
          <p:nvPr/>
        </p:nvSpPr>
        <p:spPr>
          <a:xfrm>
            <a:off x="9368681" y="3621259"/>
            <a:ext cx="1083779" cy="646331"/>
          </a:xfrm>
          <a:prstGeom prst="rect">
            <a:avLst/>
          </a:prstGeom>
        </p:spPr>
        <p:txBody>
          <a:bodyPr wrap="square">
            <a:spAutoFit/>
          </a:bodyPr>
          <a:lstStyle/>
          <a:p>
            <a:pPr algn="ctr" defTabSz="914217"/>
            <a:r>
              <a:rPr lang="en-US" sz="3600" b="1" dirty="0">
                <a:solidFill>
                  <a:srgbClr val="0F6195"/>
                </a:solidFill>
                <a:latin typeface="Poppins SemiBold" pitchFamily="2" charset="77"/>
                <a:ea typeface="Roboto Medium" panose="02000000000000000000" pitchFamily="2" charset="0"/>
                <a:cs typeface="Montserrat" charset="0"/>
              </a:rPr>
              <a:t>04</a:t>
            </a:r>
          </a:p>
        </p:txBody>
      </p:sp>
    </p:spTree>
    <p:extLst>
      <p:ext uri="{BB962C8B-B14F-4D97-AF65-F5344CB8AC3E}">
        <p14:creationId xmlns:p14="http://schemas.microsoft.com/office/powerpoint/2010/main" val="40884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CFBA844-BF46-469F-AB4E-FCF5CAB9B9D2}"/>
              </a:ext>
            </a:extLst>
          </p:cNvPr>
          <p:cNvSpPr>
            <a:spLocks noGrp="1"/>
          </p:cNvSpPr>
          <p:nvPr>
            <p:ph type="ctrTitle"/>
          </p:nvPr>
        </p:nvSpPr>
        <p:spPr>
          <a:xfrm>
            <a:off x="138544" y="3014816"/>
            <a:ext cx="8555065" cy="584448"/>
          </a:xfrm>
        </p:spPr>
        <p:txBody>
          <a:bodyPr>
            <a:normAutofit fontScale="90000"/>
          </a:bodyPr>
          <a:lstStyle/>
          <a:p>
            <a:r>
              <a:rPr lang="en-US" sz="3600" dirty="0"/>
              <a:t>Q &amp; A</a:t>
            </a:r>
            <a:endParaRPr lang="en-IN" sz="3600" dirty="0"/>
          </a:p>
        </p:txBody>
      </p:sp>
    </p:spTree>
    <p:extLst>
      <p:ext uri="{BB962C8B-B14F-4D97-AF65-F5344CB8AC3E}">
        <p14:creationId xmlns:p14="http://schemas.microsoft.com/office/powerpoint/2010/main" val="267092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63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81AA-B9A4-C75D-E6D2-A7209934A8B1}"/>
              </a:ext>
            </a:extLst>
          </p:cNvPr>
          <p:cNvSpPr>
            <a:spLocks noGrp="1"/>
          </p:cNvSpPr>
          <p:nvPr>
            <p:ph type="title"/>
          </p:nvPr>
        </p:nvSpPr>
        <p:spPr>
          <a:xfrm>
            <a:off x="452070" y="1075453"/>
            <a:ext cx="11152980" cy="454884"/>
          </a:xfrm>
        </p:spPr>
        <p:txBody>
          <a:bodyPr>
            <a:noAutofit/>
          </a:bodyPr>
          <a:lstStyle/>
          <a:p>
            <a:r>
              <a:rPr lang="en-US" sz="3600" dirty="0"/>
              <a:t>Session Overview</a:t>
            </a:r>
            <a:endParaRPr lang="en-IN" sz="3600" dirty="0"/>
          </a:p>
        </p:txBody>
      </p:sp>
      <p:graphicFrame>
        <p:nvGraphicFramePr>
          <p:cNvPr id="11" name="TextBox 2">
            <a:extLst>
              <a:ext uri="{FF2B5EF4-FFF2-40B4-BE49-F238E27FC236}">
                <a16:creationId xmlns:a16="http://schemas.microsoft.com/office/drawing/2014/main" id="{E6C64091-A134-82D9-74EB-2FC6FDC5AD6B}"/>
              </a:ext>
            </a:extLst>
          </p:cNvPr>
          <p:cNvGraphicFramePr/>
          <p:nvPr/>
        </p:nvGraphicFramePr>
        <p:xfrm>
          <a:off x="452069" y="1803126"/>
          <a:ext cx="11152980" cy="4624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27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8D77-C85F-3D3C-30AD-48E9FCAF6E48}"/>
              </a:ext>
            </a:extLst>
          </p:cNvPr>
          <p:cNvSpPr>
            <a:spLocks noGrp="1"/>
          </p:cNvSpPr>
          <p:nvPr>
            <p:ph type="title"/>
          </p:nvPr>
        </p:nvSpPr>
        <p:spPr/>
        <p:txBody>
          <a:bodyPr/>
          <a:lstStyle/>
          <a:p>
            <a:r>
              <a:rPr lang="en-US" dirty="0"/>
              <a:t>Introduction to 194Q</a:t>
            </a:r>
            <a:endParaRPr lang="en-IN" dirty="0"/>
          </a:p>
        </p:txBody>
      </p:sp>
      <p:grpSp>
        <p:nvGrpSpPr>
          <p:cNvPr id="7" name="Group 6">
            <a:extLst>
              <a:ext uri="{FF2B5EF4-FFF2-40B4-BE49-F238E27FC236}">
                <a16:creationId xmlns:a16="http://schemas.microsoft.com/office/drawing/2014/main" id="{26F15CB8-A8EF-7A0F-9DD6-D7FDF89F6787}"/>
              </a:ext>
            </a:extLst>
          </p:cNvPr>
          <p:cNvGrpSpPr/>
          <p:nvPr/>
        </p:nvGrpSpPr>
        <p:grpSpPr>
          <a:xfrm>
            <a:off x="452070" y="2221125"/>
            <a:ext cx="3715975" cy="3522977"/>
            <a:chOff x="16318388" y="5080102"/>
            <a:chExt cx="1691073" cy="1603243"/>
          </a:xfrm>
        </p:grpSpPr>
        <p:sp>
          <p:nvSpPr>
            <p:cNvPr id="8" name="Freeform 33">
              <a:extLst>
                <a:ext uri="{FF2B5EF4-FFF2-40B4-BE49-F238E27FC236}">
                  <a16:creationId xmlns:a16="http://schemas.microsoft.com/office/drawing/2014/main" id="{561380A1-1EBE-CF3E-2E48-FDC4E872304A}"/>
                </a:ext>
              </a:extLst>
            </p:cNvPr>
            <p:cNvSpPr>
              <a:spLocks noChangeArrowheads="1"/>
            </p:cNvSpPr>
            <p:nvPr/>
          </p:nvSpPr>
          <p:spPr bwMode="auto">
            <a:xfrm>
              <a:off x="16318388" y="5266915"/>
              <a:ext cx="1691073" cy="1352300"/>
            </a:xfrm>
            <a:custGeom>
              <a:avLst/>
              <a:gdLst>
                <a:gd name="T0" fmla="*/ 5231 w 5351"/>
                <a:gd name="T1" fmla="*/ 4278 h 4279"/>
                <a:gd name="T2" fmla="*/ 119 w 5351"/>
                <a:gd name="T3" fmla="*/ 4278 h 4279"/>
                <a:gd name="T4" fmla="*/ 119 w 5351"/>
                <a:gd name="T5" fmla="*/ 4278 h 4279"/>
                <a:gd name="T6" fmla="*/ 0 w 5351"/>
                <a:gd name="T7" fmla="*/ 4160 h 4279"/>
                <a:gd name="T8" fmla="*/ 0 w 5351"/>
                <a:gd name="T9" fmla="*/ 119 h 4279"/>
                <a:gd name="T10" fmla="*/ 0 w 5351"/>
                <a:gd name="T11" fmla="*/ 119 h 4279"/>
                <a:gd name="T12" fmla="*/ 119 w 5351"/>
                <a:gd name="T13" fmla="*/ 0 h 4279"/>
                <a:gd name="T14" fmla="*/ 5231 w 5351"/>
                <a:gd name="T15" fmla="*/ 0 h 4279"/>
                <a:gd name="T16" fmla="*/ 5231 w 5351"/>
                <a:gd name="T17" fmla="*/ 0 h 4279"/>
                <a:gd name="T18" fmla="*/ 5350 w 5351"/>
                <a:gd name="T19" fmla="*/ 119 h 4279"/>
                <a:gd name="T20" fmla="*/ 5350 w 5351"/>
                <a:gd name="T21" fmla="*/ 4160 h 4279"/>
                <a:gd name="T22" fmla="*/ 5350 w 5351"/>
                <a:gd name="T23" fmla="*/ 4160 h 4279"/>
                <a:gd name="T24" fmla="*/ 5231 w 5351"/>
                <a:gd name="T25" fmla="*/ 42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1" h="4279">
                  <a:moveTo>
                    <a:pt x="5231" y="4278"/>
                  </a:moveTo>
                  <a:lnTo>
                    <a:pt x="119" y="4278"/>
                  </a:lnTo>
                  <a:lnTo>
                    <a:pt x="119" y="4278"/>
                  </a:lnTo>
                  <a:cubicBezTo>
                    <a:pt x="53" y="4278"/>
                    <a:pt x="0" y="4225"/>
                    <a:pt x="0" y="4160"/>
                  </a:cubicBezTo>
                  <a:lnTo>
                    <a:pt x="0" y="119"/>
                  </a:lnTo>
                  <a:lnTo>
                    <a:pt x="0" y="119"/>
                  </a:lnTo>
                  <a:cubicBezTo>
                    <a:pt x="0" y="54"/>
                    <a:pt x="53" y="0"/>
                    <a:pt x="119" y="0"/>
                  </a:cubicBezTo>
                  <a:lnTo>
                    <a:pt x="5231" y="0"/>
                  </a:lnTo>
                  <a:lnTo>
                    <a:pt x="5231" y="0"/>
                  </a:lnTo>
                  <a:cubicBezTo>
                    <a:pt x="5297" y="0"/>
                    <a:pt x="5350" y="54"/>
                    <a:pt x="5350" y="119"/>
                  </a:cubicBezTo>
                  <a:lnTo>
                    <a:pt x="5350" y="4160"/>
                  </a:lnTo>
                  <a:lnTo>
                    <a:pt x="5350" y="4160"/>
                  </a:lnTo>
                  <a:cubicBezTo>
                    <a:pt x="5350" y="4225"/>
                    <a:pt x="5297" y="4278"/>
                    <a:pt x="5231" y="4278"/>
                  </a:cubicBezTo>
                </a:path>
              </a:pathLst>
            </a:custGeom>
            <a:solidFill>
              <a:srgbClr val="FFFFFF"/>
            </a:solidFill>
            <a:ln w="9525" cap="flat">
              <a:solidFill>
                <a:srgbClr val="92D3F4"/>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9" name="Freeform 34">
              <a:extLst>
                <a:ext uri="{FF2B5EF4-FFF2-40B4-BE49-F238E27FC236}">
                  <a16:creationId xmlns:a16="http://schemas.microsoft.com/office/drawing/2014/main" id="{8F5D420B-15CF-04D0-8324-3B5361109769}"/>
                </a:ext>
              </a:extLst>
            </p:cNvPr>
            <p:cNvSpPr>
              <a:spLocks noChangeArrowheads="1"/>
            </p:cNvSpPr>
            <p:nvPr/>
          </p:nvSpPr>
          <p:spPr bwMode="auto">
            <a:xfrm>
              <a:off x="16318388" y="5266915"/>
              <a:ext cx="1691073" cy="1352300"/>
            </a:xfrm>
            <a:custGeom>
              <a:avLst/>
              <a:gdLst>
                <a:gd name="T0" fmla="*/ 5231 w 5351"/>
                <a:gd name="T1" fmla="*/ 4278 h 4279"/>
                <a:gd name="T2" fmla="*/ 119 w 5351"/>
                <a:gd name="T3" fmla="*/ 4278 h 4279"/>
                <a:gd name="T4" fmla="*/ 119 w 5351"/>
                <a:gd name="T5" fmla="*/ 4278 h 4279"/>
                <a:gd name="T6" fmla="*/ 0 w 5351"/>
                <a:gd name="T7" fmla="*/ 4160 h 4279"/>
                <a:gd name="T8" fmla="*/ 0 w 5351"/>
                <a:gd name="T9" fmla="*/ 119 h 4279"/>
                <a:gd name="T10" fmla="*/ 0 w 5351"/>
                <a:gd name="T11" fmla="*/ 119 h 4279"/>
                <a:gd name="T12" fmla="*/ 119 w 5351"/>
                <a:gd name="T13" fmla="*/ 0 h 4279"/>
                <a:gd name="T14" fmla="*/ 5231 w 5351"/>
                <a:gd name="T15" fmla="*/ 0 h 4279"/>
                <a:gd name="T16" fmla="*/ 5231 w 5351"/>
                <a:gd name="T17" fmla="*/ 0 h 4279"/>
                <a:gd name="T18" fmla="*/ 5350 w 5351"/>
                <a:gd name="T19" fmla="*/ 119 h 4279"/>
                <a:gd name="T20" fmla="*/ 5350 w 5351"/>
                <a:gd name="T21" fmla="*/ 4160 h 4279"/>
                <a:gd name="T22" fmla="*/ 5350 w 5351"/>
                <a:gd name="T23" fmla="*/ 4160 h 4279"/>
                <a:gd name="T24" fmla="*/ 5231 w 5351"/>
                <a:gd name="T25" fmla="*/ 42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1" h="4279">
                  <a:moveTo>
                    <a:pt x="5231" y="4278"/>
                  </a:moveTo>
                  <a:lnTo>
                    <a:pt x="119" y="4278"/>
                  </a:lnTo>
                  <a:lnTo>
                    <a:pt x="119" y="4278"/>
                  </a:lnTo>
                  <a:cubicBezTo>
                    <a:pt x="53" y="4278"/>
                    <a:pt x="0" y="4225"/>
                    <a:pt x="0" y="4160"/>
                  </a:cubicBezTo>
                  <a:lnTo>
                    <a:pt x="0" y="119"/>
                  </a:lnTo>
                  <a:lnTo>
                    <a:pt x="0" y="119"/>
                  </a:lnTo>
                  <a:cubicBezTo>
                    <a:pt x="0" y="54"/>
                    <a:pt x="53" y="0"/>
                    <a:pt x="119" y="0"/>
                  </a:cubicBezTo>
                  <a:lnTo>
                    <a:pt x="5231" y="0"/>
                  </a:lnTo>
                  <a:lnTo>
                    <a:pt x="5231" y="0"/>
                  </a:lnTo>
                  <a:cubicBezTo>
                    <a:pt x="5297" y="0"/>
                    <a:pt x="5350" y="54"/>
                    <a:pt x="5350" y="119"/>
                  </a:cubicBezTo>
                  <a:lnTo>
                    <a:pt x="5350" y="4160"/>
                  </a:lnTo>
                  <a:lnTo>
                    <a:pt x="5350" y="4160"/>
                  </a:lnTo>
                  <a:cubicBezTo>
                    <a:pt x="5350" y="4225"/>
                    <a:pt x="5297" y="4278"/>
                    <a:pt x="5231" y="4278"/>
                  </a:cubicBezTo>
                </a:path>
              </a:pathLst>
            </a:custGeom>
            <a:noFill/>
            <a:ln w="1270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0" name="Line 35">
              <a:extLst>
                <a:ext uri="{FF2B5EF4-FFF2-40B4-BE49-F238E27FC236}">
                  <a16:creationId xmlns:a16="http://schemas.microsoft.com/office/drawing/2014/main" id="{F33746D2-6D34-D9C3-39A6-82A631C109EF}"/>
                </a:ext>
              </a:extLst>
            </p:cNvPr>
            <p:cNvSpPr>
              <a:spLocks noChangeShapeType="1"/>
            </p:cNvSpPr>
            <p:nvPr/>
          </p:nvSpPr>
          <p:spPr bwMode="auto">
            <a:xfrm>
              <a:off x="16323964" y="5474639"/>
              <a:ext cx="1677132" cy="1395"/>
            </a:xfrm>
            <a:prstGeom prst="line">
              <a:avLst/>
            </a:prstGeom>
            <a:noFill/>
            <a:ln w="24120" cap="flat">
              <a:solidFill>
                <a:srgbClr val="FF8264">
                  <a:lumMod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1" name="Freeform 36">
              <a:extLst>
                <a:ext uri="{FF2B5EF4-FFF2-40B4-BE49-F238E27FC236}">
                  <a16:creationId xmlns:a16="http://schemas.microsoft.com/office/drawing/2014/main" id="{BB1F01A1-0ED3-A651-C69F-02BE5AD48594}"/>
                </a:ext>
              </a:extLst>
            </p:cNvPr>
            <p:cNvSpPr>
              <a:spLocks noChangeArrowheads="1"/>
            </p:cNvSpPr>
            <p:nvPr/>
          </p:nvSpPr>
          <p:spPr bwMode="auto">
            <a:xfrm>
              <a:off x="16397854" y="5329650"/>
              <a:ext cx="71100" cy="71101"/>
            </a:xfrm>
            <a:custGeom>
              <a:avLst/>
              <a:gdLst>
                <a:gd name="T0" fmla="*/ 225 w 226"/>
                <a:gd name="T1" fmla="*/ 113 h 226"/>
                <a:gd name="T2" fmla="*/ 225 w 226"/>
                <a:gd name="T3" fmla="*/ 113 h 226"/>
                <a:gd name="T4" fmla="*/ 112 w 226"/>
                <a:gd name="T5" fmla="*/ 225 h 226"/>
                <a:gd name="T6" fmla="*/ 112 w 226"/>
                <a:gd name="T7" fmla="*/ 225 h 226"/>
                <a:gd name="T8" fmla="*/ 0 w 226"/>
                <a:gd name="T9" fmla="*/ 113 h 226"/>
                <a:gd name="T10" fmla="*/ 0 w 226"/>
                <a:gd name="T11" fmla="*/ 113 h 226"/>
                <a:gd name="T12" fmla="*/ 112 w 226"/>
                <a:gd name="T13" fmla="*/ 0 h 226"/>
                <a:gd name="T14" fmla="*/ 112 w 226"/>
                <a:gd name="T15" fmla="*/ 0 h 226"/>
                <a:gd name="T16" fmla="*/ 225 w 226"/>
                <a:gd name="T17" fmla="*/ 1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6">
                  <a:moveTo>
                    <a:pt x="225" y="113"/>
                  </a:moveTo>
                  <a:lnTo>
                    <a:pt x="225" y="113"/>
                  </a:lnTo>
                  <a:cubicBezTo>
                    <a:pt x="225" y="176"/>
                    <a:pt x="174" y="225"/>
                    <a:pt x="112" y="225"/>
                  </a:cubicBezTo>
                  <a:lnTo>
                    <a:pt x="112" y="225"/>
                  </a:lnTo>
                  <a:cubicBezTo>
                    <a:pt x="50" y="225"/>
                    <a:pt x="0" y="176"/>
                    <a:pt x="0" y="113"/>
                  </a:cubicBezTo>
                  <a:lnTo>
                    <a:pt x="0" y="113"/>
                  </a:lnTo>
                  <a:cubicBezTo>
                    <a:pt x="0" y="51"/>
                    <a:pt x="50" y="0"/>
                    <a:pt x="112" y="0"/>
                  </a:cubicBezTo>
                  <a:lnTo>
                    <a:pt x="112" y="0"/>
                  </a:lnTo>
                  <a:cubicBezTo>
                    <a:pt x="174" y="0"/>
                    <a:pt x="225" y="51"/>
                    <a:pt x="225" y="113"/>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2" name="Freeform 37">
              <a:extLst>
                <a:ext uri="{FF2B5EF4-FFF2-40B4-BE49-F238E27FC236}">
                  <a16:creationId xmlns:a16="http://schemas.microsoft.com/office/drawing/2014/main" id="{6A755FC2-9544-8CD2-27B4-0BB2CFE69783}"/>
                </a:ext>
              </a:extLst>
            </p:cNvPr>
            <p:cNvSpPr>
              <a:spLocks noChangeArrowheads="1"/>
            </p:cNvSpPr>
            <p:nvPr/>
          </p:nvSpPr>
          <p:spPr bwMode="auto">
            <a:xfrm>
              <a:off x="16513565" y="5329650"/>
              <a:ext cx="71101" cy="71101"/>
            </a:xfrm>
            <a:custGeom>
              <a:avLst/>
              <a:gdLst>
                <a:gd name="T0" fmla="*/ 225 w 226"/>
                <a:gd name="T1" fmla="*/ 113 h 226"/>
                <a:gd name="T2" fmla="*/ 225 w 226"/>
                <a:gd name="T3" fmla="*/ 113 h 226"/>
                <a:gd name="T4" fmla="*/ 113 w 226"/>
                <a:gd name="T5" fmla="*/ 225 h 226"/>
                <a:gd name="T6" fmla="*/ 113 w 226"/>
                <a:gd name="T7" fmla="*/ 225 h 226"/>
                <a:gd name="T8" fmla="*/ 0 w 226"/>
                <a:gd name="T9" fmla="*/ 113 h 226"/>
                <a:gd name="T10" fmla="*/ 0 w 226"/>
                <a:gd name="T11" fmla="*/ 113 h 226"/>
                <a:gd name="T12" fmla="*/ 113 w 226"/>
                <a:gd name="T13" fmla="*/ 0 h 226"/>
                <a:gd name="T14" fmla="*/ 113 w 226"/>
                <a:gd name="T15" fmla="*/ 0 h 226"/>
                <a:gd name="T16" fmla="*/ 225 w 226"/>
                <a:gd name="T17" fmla="*/ 1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6">
                  <a:moveTo>
                    <a:pt x="225" y="113"/>
                  </a:moveTo>
                  <a:lnTo>
                    <a:pt x="225" y="113"/>
                  </a:lnTo>
                  <a:cubicBezTo>
                    <a:pt x="225" y="176"/>
                    <a:pt x="175" y="225"/>
                    <a:pt x="113" y="225"/>
                  </a:cubicBezTo>
                  <a:lnTo>
                    <a:pt x="113" y="225"/>
                  </a:lnTo>
                  <a:cubicBezTo>
                    <a:pt x="51" y="225"/>
                    <a:pt x="0" y="176"/>
                    <a:pt x="0" y="113"/>
                  </a:cubicBezTo>
                  <a:lnTo>
                    <a:pt x="0" y="113"/>
                  </a:lnTo>
                  <a:cubicBezTo>
                    <a:pt x="0" y="51"/>
                    <a:pt x="51" y="0"/>
                    <a:pt x="113" y="0"/>
                  </a:cubicBezTo>
                  <a:lnTo>
                    <a:pt x="113" y="0"/>
                  </a:lnTo>
                  <a:cubicBezTo>
                    <a:pt x="175" y="0"/>
                    <a:pt x="225" y="51"/>
                    <a:pt x="225" y="113"/>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3" name="Freeform 38">
              <a:extLst>
                <a:ext uri="{FF2B5EF4-FFF2-40B4-BE49-F238E27FC236}">
                  <a16:creationId xmlns:a16="http://schemas.microsoft.com/office/drawing/2014/main" id="{A2C29090-C847-C546-D7EE-F783EE90C70A}"/>
                </a:ext>
              </a:extLst>
            </p:cNvPr>
            <p:cNvSpPr>
              <a:spLocks noChangeArrowheads="1"/>
            </p:cNvSpPr>
            <p:nvPr/>
          </p:nvSpPr>
          <p:spPr bwMode="auto">
            <a:xfrm>
              <a:off x="16630672" y="5329650"/>
              <a:ext cx="71101" cy="71101"/>
            </a:xfrm>
            <a:custGeom>
              <a:avLst/>
              <a:gdLst>
                <a:gd name="T0" fmla="*/ 226 w 227"/>
                <a:gd name="T1" fmla="*/ 113 h 226"/>
                <a:gd name="T2" fmla="*/ 226 w 227"/>
                <a:gd name="T3" fmla="*/ 113 h 226"/>
                <a:gd name="T4" fmla="*/ 113 w 227"/>
                <a:gd name="T5" fmla="*/ 225 h 226"/>
                <a:gd name="T6" fmla="*/ 113 w 227"/>
                <a:gd name="T7" fmla="*/ 225 h 226"/>
                <a:gd name="T8" fmla="*/ 0 w 227"/>
                <a:gd name="T9" fmla="*/ 113 h 226"/>
                <a:gd name="T10" fmla="*/ 0 w 227"/>
                <a:gd name="T11" fmla="*/ 113 h 226"/>
                <a:gd name="T12" fmla="*/ 113 w 227"/>
                <a:gd name="T13" fmla="*/ 0 h 226"/>
                <a:gd name="T14" fmla="*/ 113 w 227"/>
                <a:gd name="T15" fmla="*/ 0 h 226"/>
                <a:gd name="T16" fmla="*/ 226 w 227"/>
                <a:gd name="T17" fmla="*/ 1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26">
                  <a:moveTo>
                    <a:pt x="226" y="113"/>
                  </a:moveTo>
                  <a:lnTo>
                    <a:pt x="226" y="113"/>
                  </a:lnTo>
                  <a:cubicBezTo>
                    <a:pt x="226" y="176"/>
                    <a:pt x="175" y="225"/>
                    <a:pt x="113" y="225"/>
                  </a:cubicBezTo>
                  <a:lnTo>
                    <a:pt x="113" y="225"/>
                  </a:lnTo>
                  <a:cubicBezTo>
                    <a:pt x="51" y="225"/>
                    <a:pt x="0" y="176"/>
                    <a:pt x="0" y="113"/>
                  </a:cubicBezTo>
                  <a:lnTo>
                    <a:pt x="0" y="113"/>
                  </a:lnTo>
                  <a:cubicBezTo>
                    <a:pt x="0" y="51"/>
                    <a:pt x="51" y="0"/>
                    <a:pt x="113" y="0"/>
                  </a:cubicBezTo>
                  <a:lnTo>
                    <a:pt x="113" y="0"/>
                  </a:lnTo>
                  <a:cubicBezTo>
                    <a:pt x="175" y="0"/>
                    <a:pt x="226" y="51"/>
                    <a:pt x="226" y="113"/>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4" name="Freeform 42">
              <a:extLst>
                <a:ext uri="{FF2B5EF4-FFF2-40B4-BE49-F238E27FC236}">
                  <a16:creationId xmlns:a16="http://schemas.microsoft.com/office/drawing/2014/main" id="{E95DD8A8-BC41-FDD0-A834-9EBB1755E5EC}"/>
                </a:ext>
              </a:extLst>
            </p:cNvPr>
            <p:cNvSpPr>
              <a:spLocks noChangeArrowheads="1"/>
            </p:cNvSpPr>
            <p:nvPr/>
          </p:nvSpPr>
          <p:spPr bwMode="auto">
            <a:xfrm>
              <a:off x="17503394" y="6297172"/>
              <a:ext cx="50188" cy="50188"/>
            </a:xfrm>
            <a:custGeom>
              <a:avLst/>
              <a:gdLst>
                <a:gd name="T0" fmla="*/ 79 w 159"/>
                <a:gd name="T1" fmla="*/ 0 h 159"/>
                <a:gd name="T2" fmla="*/ 79 w 159"/>
                <a:gd name="T3" fmla="*/ 0 h 159"/>
                <a:gd name="T4" fmla="*/ 158 w 159"/>
                <a:gd name="T5" fmla="*/ 79 h 159"/>
                <a:gd name="T6" fmla="*/ 158 w 159"/>
                <a:gd name="T7" fmla="*/ 79 h 159"/>
                <a:gd name="T8" fmla="*/ 79 w 159"/>
                <a:gd name="T9" fmla="*/ 158 h 159"/>
                <a:gd name="T10" fmla="*/ 79 w 159"/>
                <a:gd name="T11" fmla="*/ 158 h 159"/>
                <a:gd name="T12" fmla="*/ 0 w 159"/>
                <a:gd name="T13" fmla="*/ 79 h 159"/>
                <a:gd name="T14" fmla="*/ 0 w 159"/>
                <a:gd name="T15" fmla="*/ 79 h 159"/>
                <a:gd name="T16" fmla="*/ 79 w 159"/>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59">
                  <a:moveTo>
                    <a:pt x="79" y="0"/>
                  </a:moveTo>
                  <a:lnTo>
                    <a:pt x="79" y="0"/>
                  </a:lnTo>
                  <a:cubicBezTo>
                    <a:pt x="122" y="0"/>
                    <a:pt x="158" y="36"/>
                    <a:pt x="158" y="79"/>
                  </a:cubicBezTo>
                  <a:lnTo>
                    <a:pt x="158" y="79"/>
                  </a:lnTo>
                  <a:cubicBezTo>
                    <a:pt x="158" y="123"/>
                    <a:pt x="122" y="158"/>
                    <a:pt x="79" y="158"/>
                  </a:cubicBezTo>
                  <a:lnTo>
                    <a:pt x="79" y="158"/>
                  </a:lnTo>
                  <a:cubicBezTo>
                    <a:pt x="35" y="158"/>
                    <a:pt x="0" y="123"/>
                    <a:pt x="0" y="79"/>
                  </a:cubicBezTo>
                  <a:lnTo>
                    <a:pt x="0" y="79"/>
                  </a:lnTo>
                  <a:cubicBezTo>
                    <a:pt x="0" y="36"/>
                    <a:pt x="35" y="0"/>
                    <a:pt x="79" y="0"/>
                  </a:cubicBezTo>
                </a:path>
              </a:pathLst>
            </a:custGeom>
            <a:solidFill>
              <a:srgbClr val="FFFFFF"/>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5" name="Freeform 43">
              <a:extLst>
                <a:ext uri="{FF2B5EF4-FFF2-40B4-BE49-F238E27FC236}">
                  <a16:creationId xmlns:a16="http://schemas.microsoft.com/office/drawing/2014/main" id="{82C41272-E02F-C3F1-CDB2-C759BB46F29B}"/>
                </a:ext>
              </a:extLst>
            </p:cNvPr>
            <p:cNvSpPr>
              <a:spLocks noChangeArrowheads="1"/>
            </p:cNvSpPr>
            <p:nvPr/>
          </p:nvSpPr>
          <p:spPr bwMode="auto">
            <a:xfrm>
              <a:off x="17156257" y="6153578"/>
              <a:ext cx="706821" cy="485155"/>
            </a:xfrm>
            <a:custGeom>
              <a:avLst/>
              <a:gdLst>
                <a:gd name="T0" fmla="*/ 1258 w 2236"/>
                <a:gd name="T1" fmla="*/ 530 h 1534"/>
                <a:gd name="T2" fmla="*/ 1258 w 2236"/>
                <a:gd name="T3" fmla="*/ 530 h 1534"/>
                <a:gd name="T4" fmla="*/ 1179 w 2236"/>
                <a:gd name="T5" fmla="*/ 451 h 1534"/>
                <a:gd name="T6" fmla="*/ 1179 w 2236"/>
                <a:gd name="T7" fmla="*/ 451 h 1534"/>
                <a:gd name="T8" fmla="*/ 1100 w 2236"/>
                <a:gd name="T9" fmla="*/ 530 h 1534"/>
                <a:gd name="T10" fmla="*/ 1100 w 2236"/>
                <a:gd name="T11" fmla="*/ 530 h 1534"/>
                <a:gd name="T12" fmla="*/ 1179 w 2236"/>
                <a:gd name="T13" fmla="*/ 609 h 1534"/>
                <a:gd name="T14" fmla="*/ 1179 w 2236"/>
                <a:gd name="T15" fmla="*/ 609 h 1534"/>
                <a:gd name="T16" fmla="*/ 1258 w 2236"/>
                <a:gd name="T17" fmla="*/ 530 h 1534"/>
                <a:gd name="T18" fmla="*/ 2109 w 2236"/>
                <a:gd name="T19" fmla="*/ 8 h 1534"/>
                <a:gd name="T20" fmla="*/ 2109 w 2236"/>
                <a:gd name="T21" fmla="*/ 8 h 1534"/>
                <a:gd name="T22" fmla="*/ 2232 w 2236"/>
                <a:gd name="T23" fmla="*/ 136 h 1534"/>
                <a:gd name="T24" fmla="*/ 2214 w 2236"/>
                <a:gd name="T25" fmla="*/ 1387 h 1534"/>
                <a:gd name="T26" fmla="*/ 2214 w 2236"/>
                <a:gd name="T27" fmla="*/ 1387 h 1534"/>
                <a:gd name="T28" fmla="*/ 2091 w 2236"/>
                <a:gd name="T29" fmla="*/ 1506 h 1534"/>
                <a:gd name="T30" fmla="*/ 124 w 2236"/>
                <a:gd name="T31" fmla="*/ 1533 h 1534"/>
                <a:gd name="T32" fmla="*/ 124 w 2236"/>
                <a:gd name="T33" fmla="*/ 1533 h 1534"/>
                <a:gd name="T34" fmla="*/ 14 w 2236"/>
                <a:gd name="T35" fmla="*/ 1463 h 1534"/>
                <a:gd name="T36" fmla="*/ 14 w 2236"/>
                <a:gd name="T37" fmla="*/ 1463 h 1534"/>
                <a:gd name="T38" fmla="*/ 3 w 2236"/>
                <a:gd name="T39" fmla="*/ 1399 h 1534"/>
                <a:gd name="T40" fmla="*/ 11 w 2236"/>
                <a:gd name="T41" fmla="*/ 1047 h 1534"/>
                <a:gd name="T42" fmla="*/ 32 w 2236"/>
                <a:gd name="T43" fmla="*/ 134 h 1534"/>
                <a:gd name="T44" fmla="*/ 32 w 2236"/>
                <a:gd name="T45" fmla="*/ 134 h 1534"/>
                <a:gd name="T46" fmla="*/ 154 w 2236"/>
                <a:gd name="T47" fmla="*/ 21 h 1534"/>
                <a:gd name="T48" fmla="*/ 154 w 2236"/>
                <a:gd name="T49" fmla="*/ 21 h 1534"/>
                <a:gd name="T50" fmla="*/ 1225 w 2236"/>
                <a:gd name="T51" fmla="*/ 0 h 1534"/>
                <a:gd name="T52" fmla="*/ 1225 w 2236"/>
                <a:gd name="T53" fmla="*/ 0 h 1534"/>
                <a:gd name="T54" fmla="*/ 2109 w 2236"/>
                <a:gd name="T55" fmla="*/ 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36" h="1534">
                  <a:moveTo>
                    <a:pt x="1258" y="530"/>
                  </a:moveTo>
                  <a:lnTo>
                    <a:pt x="1258" y="530"/>
                  </a:lnTo>
                  <a:cubicBezTo>
                    <a:pt x="1258" y="487"/>
                    <a:pt x="1222" y="451"/>
                    <a:pt x="1179" y="451"/>
                  </a:cubicBezTo>
                  <a:lnTo>
                    <a:pt x="1179" y="451"/>
                  </a:lnTo>
                  <a:cubicBezTo>
                    <a:pt x="1135" y="451"/>
                    <a:pt x="1100" y="487"/>
                    <a:pt x="1100" y="530"/>
                  </a:cubicBezTo>
                  <a:lnTo>
                    <a:pt x="1100" y="530"/>
                  </a:lnTo>
                  <a:cubicBezTo>
                    <a:pt x="1100" y="574"/>
                    <a:pt x="1135" y="609"/>
                    <a:pt x="1179" y="609"/>
                  </a:cubicBezTo>
                  <a:lnTo>
                    <a:pt x="1179" y="609"/>
                  </a:lnTo>
                  <a:cubicBezTo>
                    <a:pt x="1222" y="609"/>
                    <a:pt x="1258" y="574"/>
                    <a:pt x="1258" y="530"/>
                  </a:cubicBezTo>
                  <a:close/>
                  <a:moveTo>
                    <a:pt x="2109" y="8"/>
                  </a:moveTo>
                  <a:lnTo>
                    <a:pt x="2109" y="8"/>
                  </a:lnTo>
                  <a:cubicBezTo>
                    <a:pt x="2180" y="8"/>
                    <a:pt x="2235" y="66"/>
                    <a:pt x="2232" y="136"/>
                  </a:cubicBezTo>
                  <a:lnTo>
                    <a:pt x="2214" y="1387"/>
                  </a:lnTo>
                  <a:lnTo>
                    <a:pt x="2214" y="1387"/>
                  </a:lnTo>
                  <a:cubicBezTo>
                    <a:pt x="2211" y="1453"/>
                    <a:pt x="2157" y="1506"/>
                    <a:pt x="2091" y="1506"/>
                  </a:cubicBezTo>
                  <a:lnTo>
                    <a:pt x="124" y="1533"/>
                  </a:lnTo>
                  <a:lnTo>
                    <a:pt x="124" y="1533"/>
                  </a:lnTo>
                  <a:cubicBezTo>
                    <a:pt x="75" y="1533"/>
                    <a:pt x="34" y="1504"/>
                    <a:pt x="14" y="1463"/>
                  </a:cubicBezTo>
                  <a:lnTo>
                    <a:pt x="14" y="1463"/>
                  </a:lnTo>
                  <a:cubicBezTo>
                    <a:pt x="5" y="1444"/>
                    <a:pt x="0" y="1422"/>
                    <a:pt x="3" y="1399"/>
                  </a:cubicBezTo>
                  <a:lnTo>
                    <a:pt x="11" y="1047"/>
                  </a:lnTo>
                  <a:lnTo>
                    <a:pt x="32" y="134"/>
                  </a:lnTo>
                  <a:lnTo>
                    <a:pt x="32" y="134"/>
                  </a:lnTo>
                  <a:cubicBezTo>
                    <a:pt x="37" y="70"/>
                    <a:pt x="91" y="21"/>
                    <a:pt x="154" y="21"/>
                  </a:cubicBezTo>
                  <a:lnTo>
                    <a:pt x="154" y="21"/>
                  </a:lnTo>
                  <a:cubicBezTo>
                    <a:pt x="522" y="7"/>
                    <a:pt x="881" y="1"/>
                    <a:pt x="1225" y="0"/>
                  </a:cubicBezTo>
                  <a:lnTo>
                    <a:pt x="1225" y="0"/>
                  </a:lnTo>
                  <a:cubicBezTo>
                    <a:pt x="1533" y="0"/>
                    <a:pt x="1830" y="4"/>
                    <a:pt x="2109" y="8"/>
                  </a:cubicBezTo>
                  <a:close/>
                </a:path>
              </a:pathLst>
            </a:custGeom>
            <a:solidFill>
              <a:srgbClr val="FF8264"/>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6" name="Freeform 44">
              <a:extLst>
                <a:ext uri="{FF2B5EF4-FFF2-40B4-BE49-F238E27FC236}">
                  <a16:creationId xmlns:a16="http://schemas.microsoft.com/office/drawing/2014/main" id="{7B209790-D9CC-E933-E92C-68080CF8D5AF}"/>
                </a:ext>
              </a:extLst>
            </p:cNvPr>
            <p:cNvSpPr>
              <a:spLocks noChangeArrowheads="1"/>
            </p:cNvSpPr>
            <p:nvPr/>
          </p:nvSpPr>
          <p:spPr bwMode="auto">
            <a:xfrm>
              <a:off x="16903920" y="6003012"/>
              <a:ext cx="153354" cy="160324"/>
            </a:xfrm>
            <a:custGeom>
              <a:avLst/>
              <a:gdLst>
                <a:gd name="T0" fmla="*/ 482 w 484"/>
                <a:gd name="T1" fmla="*/ 275 h 505"/>
                <a:gd name="T2" fmla="*/ 482 w 484"/>
                <a:gd name="T3" fmla="*/ 275 h 505"/>
                <a:gd name="T4" fmla="*/ 458 w 484"/>
                <a:gd name="T5" fmla="*/ 351 h 505"/>
                <a:gd name="T6" fmla="*/ 458 w 484"/>
                <a:gd name="T7" fmla="*/ 351 h 505"/>
                <a:gd name="T8" fmla="*/ 334 w 484"/>
                <a:gd name="T9" fmla="*/ 477 h 505"/>
                <a:gd name="T10" fmla="*/ 334 w 484"/>
                <a:gd name="T11" fmla="*/ 477 h 505"/>
                <a:gd name="T12" fmla="*/ 246 w 484"/>
                <a:gd name="T13" fmla="*/ 494 h 505"/>
                <a:gd name="T14" fmla="*/ 246 w 484"/>
                <a:gd name="T15" fmla="*/ 494 h 505"/>
                <a:gd name="T16" fmla="*/ 67 w 484"/>
                <a:gd name="T17" fmla="*/ 406 h 505"/>
                <a:gd name="T18" fmla="*/ 67 w 484"/>
                <a:gd name="T19" fmla="*/ 406 h 505"/>
                <a:gd name="T20" fmla="*/ 31 w 484"/>
                <a:gd name="T21" fmla="*/ 344 h 505"/>
                <a:gd name="T22" fmla="*/ 25 w 484"/>
                <a:gd name="T23" fmla="*/ 285 h 505"/>
                <a:gd name="T24" fmla="*/ 25 w 484"/>
                <a:gd name="T25" fmla="*/ 285 h 505"/>
                <a:gd name="T26" fmla="*/ 1 w 484"/>
                <a:gd name="T27" fmla="*/ 63 h 505"/>
                <a:gd name="T28" fmla="*/ 1 w 484"/>
                <a:gd name="T29" fmla="*/ 63 h 505"/>
                <a:gd name="T30" fmla="*/ 21 w 484"/>
                <a:gd name="T31" fmla="*/ 41 h 505"/>
                <a:gd name="T32" fmla="*/ 21 w 484"/>
                <a:gd name="T33" fmla="*/ 41 h 505"/>
                <a:gd name="T34" fmla="*/ 451 w 484"/>
                <a:gd name="T35" fmla="*/ 2 h 505"/>
                <a:gd name="T36" fmla="*/ 451 w 484"/>
                <a:gd name="T37" fmla="*/ 2 h 505"/>
                <a:gd name="T38" fmla="*/ 473 w 484"/>
                <a:gd name="T39" fmla="*/ 23 h 505"/>
                <a:gd name="T40" fmla="*/ 473 w 484"/>
                <a:gd name="T41" fmla="*/ 23 h 505"/>
                <a:gd name="T42" fmla="*/ 482 w 484"/>
                <a:gd name="T43" fmla="*/ 27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4" h="505">
                  <a:moveTo>
                    <a:pt x="482" y="275"/>
                  </a:moveTo>
                  <a:lnTo>
                    <a:pt x="482" y="275"/>
                  </a:lnTo>
                  <a:cubicBezTo>
                    <a:pt x="483" y="302"/>
                    <a:pt x="474" y="329"/>
                    <a:pt x="458" y="351"/>
                  </a:cubicBezTo>
                  <a:lnTo>
                    <a:pt x="458" y="351"/>
                  </a:lnTo>
                  <a:cubicBezTo>
                    <a:pt x="424" y="394"/>
                    <a:pt x="375" y="441"/>
                    <a:pt x="334" y="477"/>
                  </a:cubicBezTo>
                  <a:lnTo>
                    <a:pt x="334" y="477"/>
                  </a:lnTo>
                  <a:cubicBezTo>
                    <a:pt x="310" y="498"/>
                    <a:pt x="277" y="504"/>
                    <a:pt x="246" y="494"/>
                  </a:cubicBezTo>
                  <a:lnTo>
                    <a:pt x="246" y="494"/>
                  </a:lnTo>
                  <a:cubicBezTo>
                    <a:pt x="191" y="474"/>
                    <a:pt x="114" y="439"/>
                    <a:pt x="67" y="406"/>
                  </a:cubicBezTo>
                  <a:lnTo>
                    <a:pt x="67" y="406"/>
                  </a:lnTo>
                  <a:cubicBezTo>
                    <a:pt x="46" y="392"/>
                    <a:pt x="33" y="369"/>
                    <a:pt x="31" y="344"/>
                  </a:cubicBezTo>
                  <a:lnTo>
                    <a:pt x="25" y="285"/>
                  </a:lnTo>
                  <a:lnTo>
                    <a:pt x="25" y="285"/>
                  </a:lnTo>
                  <a:cubicBezTo>
                    <a:pt x="19" y="234"/>
                    <a:pt x="6" y="113"/>
                    <a:pt x="1" y="63"/>
                  </a:cubicBezTo>
                  <a:lnTo>
                    <a:pt x="1" y="63"/>
                  </a:lnTo>
                  <a:cubicBezTo>
                    <a:pt x="0" y="52"/>
                    <a:pt x="9" y="41"/>
                    <a:pt x="21" y="41"/>
                  </a:cubicBezTo>
                  <a:lnTo>
                    <a:pt x="21" y="41"/>
                  </a:lnTo>
                  <a:cubicBezTo>
                    <a:pt x="148" y="41"/>
                    <a:pt x="376" y="8"/>
                    <a:pt x="451" y="2"/>
                  </a:cubicBezTo>
                  <a:lnTo>
                    <a:pt x="451" y="2"/>
                  </a:lnTo>
                  <a:cubicBezTo>
                    <a:pt x="463" y="0"/>
                    <a:pt x="474" y="11"/>
                    <a:pt x="473" y="23"/>
                  </a:cubicBezTo>
                  <a:lnTo>
                    <a:pt x="473" y="23"/>
                  </a:lnTo>
                  <a:cubicBezTo>
                    <a:pt x="468" y="95"/>
                    <a:pt x="480" y="216"/>
                    <a:pt x="482" y="275"/>
                  </a:cubicBezTo>
                </a:path>
              </a:pathLst>
            </a:custGeom>
            <a:solidFill>
              <a:srgbClr val="FFFFFF"/>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7" name="Freeform 45">
              <a:extLst>
                <a:ext uri="{FF2B5EF4-FFF2-40B4-BE49-F238E27FC236}">
                  <a16:creationId xmlns:a16="http://schemas.microsoft.com/office/drawing/2014/main" id="{CCB35C03-91F5-9DEB-5B97-30E38DB5DE10}"/>
                </a:ext>
              </a:extLst>
            </p:cNvPr>
            <p:cNvSpPr>
              <a:spLocks noChangeArrowheads="1"/>
            </p:cNvSpPr>
            <p:nvPr/>
          </p:nvSpPr>
          <p:spPr bwMode="auto">
            <a:xfrm>
              <a:off x="16619519" y="5732552"/>
              <a:ext cx="924305" cy="752827"/>
            </a:xfrm>
            <a:custGeom>
              <a:avLst/>
              <a:gdLst>
                <a:gd name="T0" fmla="*/ 1355 w 2922"/>
                <a:gd name="T1" fmla="*/ 1207 h 2382"/>
                <a:gd name="T2" fmla="*/ 1379 w 2922"/>
                <a:gd name="T3" fmla="*/ 1131 h 2382"/>
                <a:gd name="T4" fmla="*/ 1370 w 2922"/>
                <a:gd name="T5" fmla="*/ 879 h 2382"/>
                <a:gd name="T6" fmla="*/ 1347 w 2922"/>
                <a:gd name="T7" fmla="*/ 858 h 2382"/>
                <a:gd name="T8" fmla="*/ 917 w 2922"/>
                <a:gd name="T9" fmla="*/ 897 h 2382"/>
                <a:gd name="T10" fmla="*/ 898 w 2922"/>
                <a:gd name="T11" fmla="*/ 919 h 2382"/>
                <a:gd name="T12" fmla="*/ 928 w 2922"/>
                <a:gd name="T13" fmla="*/ 1200 h 2382"/>
                <a:gd name="T14" fmla="*/ 964 w 2922"/>
                <a:gd name="T15" fmla="*/ 1262 h 2382"/>
                <a:gd name="T16" fmla="*/ 1143 w 2922"/>
                <a:gd name="T17" fmla="*/ 1350 h 2382"/>
                <a:gd name="T18" fmla="*/ 1231 w 2922"/>
                <a:gd name="T19" fmla="*/ 1333 h 2382"/>
                <a:gd name="T20" fmla="*/ 1355 w 2922"/>
                <a:gd name="T21" fmla="*/ 1207 h 2382"/>
                <a:gd name="T22" fmla="*/ 860 w 2922"/>
                <a:gd name="T23" fmla="*/ 1809 h 2382"/>
                <a:gd name="T24" fmla="*/ 368 w 2922"/>
                <a:gd name="T25" fmla="*/ 1789 h 2382"/>
                <a:gd name="T26" fmla="*/ 15 w 2922"/>
                <a:gd name="T27" fmla="*/ 1865 h 2382"/>
                <a:gd name="T28" fmla="*/ 19 w 2922"/>
                <a:gd name="T29" fmla="*/ 1112 h 2382"/>
                <a:gd name="T30" fmla="*/ 139 w 2922"/>
                <a:gd name="T31" fmla="*/ 581 h 2382"/>
                <a:gd name="T32" fmla="*/ 1151 w 2922"/>
                <a:gd name="T33" fmla="*/ 22 h 2382"/>
                <a:gd name="T34" fmla="*/ 1147 w 2922"/>
                <a:gd name="T35" fmla="*/ 181 h 2382"/>
                <a:gd name="T36" fmla="*/ 1198 w 2922"/>
                <a:gd name="T37" fmla="*/ 258 h 2382"/>
                <a:gd name="T38" fmla="*/ 1532 w 2922"/>
                <a:gd name="T39" fmla="*/ 291 h 2382"/>
                <a:gd name="T40" fmla="*/ 1721 w 2922"/>
                <a:gd name="T41" fmla="*/ 248 h 2382"/>
                <a:gd name="T42" fmla="*/ 1757 w 2922"/>
                <a:gd name="T43" fmla="*/ 189 h 2382"/>
                <a:gd name="T44" fmla="*/ 1748 w 2922"/>
                <a:gd name="T45" fmla="*/ 0 h 2382"/>
                <a:gd name="T46" fmla="*/ 2564 w 2922"/>
                <a:gd name="T47" fmla="*/ 212 h 2382"/>
                <a:gd name="T48" fmla="*/ 2887 w 2922"/>
                <a:gd name="T49" fmla="*/ 983 h 2382"/>
                <a:gd name="T50" fmla="*/ 2921 w 2922"/>
                <a:gd name="T51" fmla="*/ 1328 h 2382"/>
                <a:gd name="T52" fmla="*/ 2921 w 2922"/>
                <a:gd name="T53" fmla="*/ 1334 h 2382"/>
                <a:gd name="T54" fmla="*/ 1850 w 2922"/>
                <a:gd name="T55" fmla="*/ 1355 h 2382"/>
                <a:gd name="T56" fmla="*/ 1707 w 2922"/>
                <a:gd name="T57" fmla="*/ 2381 h 2382"/>
                <a:gd name="T58" fmla="*/ 1700 w 2922"/>
                <a:gd name="T59" fmla="*/ 2381 h 2382"/>
                <a:gd name="T60" fmla="*/ 901 w 2922"/>
                <a:gd name="T61" fmla="*/ 2342 h 2382"/>
                <a:gd name="T62" fmla="*/ 860 w 2922"/>
                <a:gd name="T63" fmla="*/ 1809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2" h="2382">
                  <a:moveTo>
                    <a:pt x="1355" y="1207"/>
                  </a:moveTo>
                  <a:lnTo>
                    <a:pt x="1355" y="1207"/>
                  </a:lnTo>
                  <a:cubicBezTo>
                    <a:pt x="1371" y="1185"/>
                    <a:pt x="1379" y="1159"/>
                    <a:pt x="1379" y="1131"/>
                  </a:cubicBezTo>
                  <a:lnTo>
                    <a:pt x="1379" y="1131"/>
                  </a:lnTo>
                  <a:cubicBezTo>
                    <a:pt x="1377" y="1072"/>
                    <a:pt x="1365" y="951"/>
                    <a:pt x="1370" y="879"/>
                  </a:cubicBezTo>
                  <a:lnTo>
                    <a:pt x="1370" y="879"/>
                  </a:lnTo>
                  <a:cubicBezTo>
                    <a:pt x="1371" y="867"/>
                    <a:pt x="1360" y="857"/>
                    <a:pt x="1347" y="858"/>
                  </a:cubicBezTo>
                  <a:lnTo>
                    <a:pt x="1347" y="858"/>
                  </a:lnTo>
                  <a:cubicBezTo>
                    <a:pt x="1273" y="864"/>
                    <a:pt x="1045" y="897"/>
                    <a:pt x="917" y="897"/>
                  </a:cubicBezTo>
                  <a:lnTo>
                    <a:pt x="917" y="897"/>
                  </a:lnTo>
                  <a:cubicBezTo>
                    <a:pt x="906" y="897"/>
                    <a:pt x="897" y="908"/>
                    <a:pt x="898" y="919"/>
                  </a:cubicBezTo>
                  <a:lnTo>
                    <a:pt x="898" y="919"/>
                  </a:lnTo>
                  <a:cubicBezTo>
                    <a:pt x="903" y="969"/>
                    <a:pt x="915" y="1090"/>
                    <a:pt x="922" y="1141"/>
                  </a:cubicBezTo>
                  <a:lnTo>
                    <a:pt x="928" y="1200"/>
                  </a:lnTo>
                  <a:lnTo>
                    <a:pt x="928" y="1200"/>
                  </a:lnTo>
                  <a:cubicBezTo>
                    <a:pt x="930" y="1225"/>
                    <a:pt x="943" y="1248"/>
                    <a:pt x="964" y="1262"/>
                  </a:cubicBezTo>
                  <a:lnTo>
                    <a:pt x="964" y="1262"/>
                  </a:lnTo>
                  <a:cubicBezTo>
                    <a:pt x="1011" y="1295"/>
                    <a:pt x="1088" y="1330"/>
                    <a:pt x="1143" y="1350"/>
                  </a:cubicBezTo>
                  <a:lnTo>
                    <a:pt x="1143" y="1350"/>
                  </a:lnTo>
                  <a:cubicBezTo>
                    <a:pt x="1174" y="1360"/>
                    <a:pt x="1207" y="1355"/>
                    <a:pt x="1231" y="1333"/>
                  </a:cubicBezTo>
                  <a:lnTo>
                    <a:pt x="1231" y="1333"/>
                  </a:lnTo>
                  <a:cubicBezTo>
                    <a:pt x="1272" y="1298"/>
                    <a:pt x="1321" y="1250"/>
                    <a:pt x="1355" y="1207"/>
                  </a:cubicBezTo>
                  <a:close/>
                  <a:moveTo>
                    <a:pt x="860" y="1809"/>
                  </a:moveTo>
                  <a:lnTo>
                    <a:pt x="860" y="1809"/>
                  </a:lnTo>
                  <a:lnTo>
                    <a:pt x="860" y="1809"/>
                  </a:lnTo>
                  <a:cubicBezTo>
                    <a:pt x="702" y="1762"/>
                    <a:pt x="532" y="1765"/>
                    <a:pt x="368" y="1789"/>
                  </a:cubicBezTo>
                  <a:lnTo>
                    <a:pt x="368" y="1789"/>
                  </a:lnTo>
                  <a:cubicBezTo>
                    <a:pt x="249" y="1807"/>
                    <a:pt x="131" y="1836"/>
                    <a:pt x="15" y="1865"/>
                  </a:cubicBezTo>
                  <a:lnTo>
                    <a:pt x="15" y="1865"/>
                  </a:lnTo>
                  <a:cubicBezTo>
                    <a:pt x="0" y="1613"/>
                    <a:pt x="4" y="1362"/>
                    <a:pt x="19" y="1112"/>
                  </a:cubicBezTo>
                  <a:lnTo>
                    <a:pt x="19" y="1112"/>
                  </a:lnTo>
                  <a:cubicBezTo>
                    <a:pt x="30" y="929"/>
                    <a:pt x="52" y="742"/>
                    <a:pt x="139" y="581"/>
                  </a:cubicBezTo>
                  <a:lnTo>
                    <a:pt x="139" y="581"/>
                  </a:lnTo>
                  <a:cubicBezTo>
                    <a:pt x="336" y="217"/>
                    <a:pt x="771" y="100"/>
                    <a:pt x="1151" y="22"/>
                  </a:cubicBezTo>
                  <a:lnTo>
                    <a:pt x="1151" y="22"/>
                  </a:lnTo>
                  <a:cubicBezTo>
                    <a:pt x="1150" y="76"/>
                    <a:pt x="1148" y="130"/>
                    <a:pt x="1147" y="181"/>
                  </a:cubicBezTo>
                  <a:lnTo>
                    <a:pt x="1147" y="181"/>
                  </a:lnTo>
                  <a:cubicBezTo>
                    <a:pt x="1145" y="215"/>
                    <a:pt x="1166" y="246"/>
                    <a:pt x="1198" y="258"/>
                  </a:cubicBezTo>
                  <a:lnTo>
                    <a:pt x="1198" y="258"/>
                  </a:lnTo>
                  <a:cubicBezTo>
                    <a:pt x="1302" y="295"/>
                    <a:pt x="1422" y="297"/>
                    <a:pt x="1532" y="291"/>
                  </a:cubicBezTo>
                  <a:lnTo>
                    <a:pt x="1532" y="291"/>
                  </a:lnTo>
                  <a:cubicBezTo>
                    <a:pt x="1597" y="288"/>
                    <a:pt x="1661" y="273"/>
                    <a:pt x="1721" y="248"/>
                  </a:cubicBezTo>
                  <a:lnTo>
                    <a:pt x="1721" y="248"/>
                  </a:lnTo>
                  <a:cubicBezTo>
                    <a:pt x="1744" y="238"/>
                    <a:pt x="1758" y="215"/>
                    <a:pt x="1757" y="189"/>
                  </a:cubicBezTo>
                  <a:lnTo>
                    <a:pt x="1757" y="189"/>
                  </a:lnTo>
                  <a:cubicBezTo>
                    <a:pt x="1754" y="130"/>
                    <a:pt x="1751" y="66"/>
                    <a:pt x="1748" y="0"/>
                  </a:cubicBezTo>
                  <a:lnTo>
                    <a:pt x="1748" y="0"/>
                  </a:lnTo>
                  <a:cubicBezTo>
                    <a:pt x="2026" y="26"/>
                    <a:pt x="2340" y="41"/>
                    <a:pt x="2564" y="212"/>
                  </a:cubicBezTo>
                  <a:lnTo>
                    <a:pt x="2564" y="212"/>
                  </a:lnTo>
                  <a:cubicBezTo>
                    <a:pt x="2806" y="397"/>
                    <a:pt x="2856" y="680"/>
                    <a:pt x="2887" y="983"/>
                  </a:cubicBezTo>
                  <a:lnTo>
                    <a:pt x="2887" y="983"/>
                  </a:lnTo>
                  <a:cubicBezTo>
                    <a:pt x="2899" y="1093"/>
                    <a:pt x="2910" y="1217"/>
                    <a:pt x="2921" y="1328"/>
                  </a:cubicBezTo>
                  <a:lnTo>
                    <a:pt x="2921" y="1334"/>
                  </a:lnTo>
                  <a:lnTo>
                    <a:pt x="2921" y="1334"/>
                  </a:lnTo>
                  <a:cubicBezTo>
                    <a:pt x="2577" y="1335"/>
                    <a:pt x="2218" y="1341"/>
                    <a:pt x="1850" y="1355"/>
                  </a:cubicBezTo>
                  <a:lnTo>
                    <a:pt x="1850" y="1355"/>
                  </a:lnTo>
                  <a:cubicBezTo>
                    <a:pt x="1787" y="1355"/>
                    <a:pt x="1733" y="1404"/>
                    <a:pt x="1728" y="1468"/>
                  </a:cubicBezTo>
                  <a:lnTo>
                    <a:pt x="1707" y="2381"/>
                  </a:lnTo>
                  <a:lnTo>
                    <a:pt x="1700" y="2381"/>
                  </a:lnTo>
                  <a:lnTo>
                    <a:pt x="1700" y="2381"/>
                  </a:lnTo>
                  <a:cubicBezTo>
                    <a:pt x="1366" y="2359"/>
                    <a:pt x="1145" y="2338"/>
                    <a:pt x="901" y="2349"/>
                  </a:cubicBezTo>
                  <a:lnTo>
                    <a:pt x="901" y="2342"/>
                  </a:lnTo>
                  <a:lnTo>
                    <a:pt x="901" y="2342"/>
                  </a:lnTo>
                  <a:cubicBezTo>
                    <a:pt x="887" y="2191"/>
                    <a:pt x="872" y="2000"/>
                    <a:pt x="860" y="1809"/>
                  </a:cubicBezTo>
                  <a:close/>
                </a:path>
              </a:pathLst>
            </a:custGeom>
            <a:solidFill>
              <a:srgbClr val="FFB577"/>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8" name="Freeform 49">
              <a:extLst>
                <a:ext uri="{FF2B5EF4-FFF2-40B4-BE49-F238E27FC236}">
                  <a16:creationId xmlns:a16="http://schemas.microsoft.com/office/drawing/2014/main" id="{F682997F-74D5-89C4-C552-F55C141D305E}"/>
                </a:ext>
              </a:extLst>
            </p:cNvPr>
            <p:cNvSpPr>
              <a:spLocks noChangeArrowheads="1"/>
            </p:cNvSpPr>
            <p:nvPr/>
          </p:nvSpPr>
          <p:spPr bwMode="auto">
            <a:xfrm>
              <a:off x="16874644" y="5080102"/>
              <a:ext cx="402901" cy="352713"/>
            </a:xfrm>
            <a:custGeom>
              <a:avLst/>
              <a:gdLst>
                <a:gd name="T0" fmla="*/ 132 w 1273"/>
                <a:gd name="T1" fmla="*/ 690 h 1116"/>
                <a:gd name="T2" fmla="*/ 132 w 1273"/>
                <a:gd name="T3" fmla="*/ 690 h 1116"/>
                <a:gd name="T4" fmla="*/ 331 w 1273"/>
                <a:gd name="T5" fmla="*/ 448 h 1116"/>
                <a:gd name="T6" fmla="*/ 331 w 1273"/>
                <a:gd name="T7" fmla="*/ 448 h 1116"/>
                <a:gd name="T8" fmla="*/ 668 w 1273"/>
                <a:gd name="T9" fmla="*/ 238 h 1116"/>
                <a:gd name="T10" fmla="*/ 668 w 1273"/>
                <a:gd name="T11" fmla="*/ 238 h 1116"/>
                <a:gd name="T12" fmla="*/ 1088 w 1273"/>
                <a:gd name="T13" fmla="*/ 171 h 1116"/>
                <a:gd name="T14" fmla="*/ 1088 w 1273"/>
                <a:gd name="T15" fmla="*/ 171 h 1116"/>
                <a:gd name="T16" fmla="*/ 1260 w 1273"/>
                <a:gd name="T17" fmla="*/ 339 h 1116"/>
                <a:gd name="T18" fmla="*/ 1260 w 1273"/>
                <a:gd name="T19" fmla="*/ 339 h 1116"/>
                <a:gd name="T20" fmla="*/ 1233 w 1273"/>
                <a:gd name="T21" fmla="*/ 432 h 1116"/>
                <a:gd name="T22" fmla="*/ 1233 w 1273"/>
                <a:gd name="T23" fmla="*/ 432 h 1116"/>
                <a:gd name="T24" fmla="*/ 1155 w 1273"/>
                <a:gd name="T25" fmla="*/ 696 h 1116"/>
                <a:gd name="T26" fmla="*/ 1155 w 1273"/>
                <a:gd name="T27" fmla="*/ 696 h 1116"/>
                <a:gd name="T28" fmla="*/ 1115 w 1273"/>
                <a:gd name="T29" fmla="*/ 708 h 1116"/>
                <a:gd name="T30" fmla="*/ 1115 w 1273"/>
                <a:gd name="T31" fmla="*/ 708 h 1116"/>
                <a:gd name="T32" fmla="*/ 1011 w 1273"/>
                <a:gd name="T33" fmla="*/ 699 h 1116"/>
                <a:gd name="T34" fmla="*/ 1011 w 1273"/>
                <a:gd name="T35" fmla="*/ 697 h 1116"/>
                <a:gd name="T36" fmla="*/ 1011 w 1273"/>
                <a:gd name="T37" fmla="*/ 697 h 1116"/>
                <a:gd name="T38" fmla="*/ 990 w 1273"/>
                <a:gd name="T39" fmla="*/ 708 h 1116"/>
                <a:gd name="T40" fmla="*/ 990 w 1273"/>
                <a:gd name="T41" fmla="*/ 708 h 1116"/>
                <a:gd name="T42" fmla="*/ 866 w 1273"/>
                <a:gd name="T43" fmla="*/ 727 h 1116"/>
                <a:gd name="T44" fmla="*/ 866 w 1273"/>
                <a:gd name="T45" fmla="*/ 727 h 1116"/>
                <a:gd name="T46" fmla="*/ 695 w 1273"/>
                <a:gd name="T47" fmla="*/ 712 h 1116"/>
                <a:gd name="T48" fmla="*/ 695 w 1273"/>
                <a:gd name="T49" fmla="*/ 712 h 1116"/>
                <a:gd name="T50" fmla="*/ 520 w 1273"/>
                <a:gd name="T51" fmla="*/ 770 h 1116"/>
                <a:gd name="T52" fmla="*/ 537 w 1273"/>
                <a:gd name="T53" fmla="*/ 780 h 1116"/>
                <a:gd name="T54" fmla="*/ 537 w 1273"/>
                <a:gd name="T55" fmla="*/ 780 h 1116"/>
                <a:gd name="T56" fmla="*/ 549 w 1273"/>
                <a:gd name="T57" fmla="*/ 948 h 1116"/>
                <a:gd name="T58" fmla="*/ 549 w 1273"/>
                <a:gd name="T59" fmla="*/ 948 h 1116"/>
                <a:gd name="T60" fmla="*/ 415 w 1273"/>
                <a:gd name="T61" fmla="*/ 1069 h 1116"/>
                <a:gd name="T62" fmla="*/ 415 w 1273"/>
                <a:gd name="T63" fmla="*/ 1069 h 1116"/>
                <a:gd name="T64" fmla="*/ 398 w 1273"/>
                <a:gd name="T65" fmla="*/ 1069 h 1116"/>
                <a:gd name="T66" fmla="*/ 343 w 1273"/>
                <a:gd name="T67" fmla="*/ 1058 h 1116"/>
                <a:gd name="T68" fmla="*/ 343 w 1273"/>
                <a:gd name="T69" fmla="*/ 1058 h 1116"/>
                <a:gd name="T70" fmla="*/ 338 w 1273"/>
                <a:gd name="T71" fmla="*/ 1056 h 1116"/>
                <a:gd name="T72" fmla="*/ 338 w 1273"/>
                <a:gd name="T73" fmla="*/ 1056 h 1116"/>
                <a:gd name="T74" fmla="*/ 226 w 1273"/>
                <a:gd name="T75" fmla="*/ 1039 h 1116"/>
                <a:gd name="T76" fmla="*/ 226 w 1273"/>
                <a:gd name="T77" fmla="*/ 1039 h 1116"/>
                <a:gd name="T78" fmla="*/ 159 w 1273"/>
                <a:gd name="T79" fmla="*/ 1115 h 1116"/>
                <a:gd name="T80" fmla="*/ 159 w 1273"/>
                <a:gd name="T81" fmla="*/ 1115 h 1116"/>
                <a:gd name="T82" fmla="*/ 159 w 1273"/>
                <a:gd name="T83" fmla="*/ 1115 h 1116"/>
                <a:gd name="T84" fmla="*/ 15 w 1273"/>
                <a:gd name="T85" fmla="*/ 857 h 1116"/>
                <a:gd name="T86" fmla="*/ 15 w 1273"/>
                <a:gd name="T87" fmla="*/ 857 h 1116"/>
                <a:gd name="T88" fmla="*/ 132 w 1273"/>
                <a:gd name="T89" fmla="*/ 690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3" h="1116">
                  <a:moveTo>
                    <a:pt x="132" y="690"/>
                  </a:moveTo>
                  <a:lnTo>
                    <a:pt x="132" y="690"/>
                  </a:lnTo>
                  <a:cubicBezTo>
                    <a:pt x="43" y="571"/>
                    <a:pt x="218" y="412"/>
                    <a:pt x="331" y="448"/>
                  </a:cubicBezTo>
                  <a:lnTo>
                    <a:pt x="331" y="448"/>
                  </a:lnTo>
                  <a:cubicBezTo>
                    <a:pt x="310" y="171"/>
                    <a:pt x="618" y="154"/>
                    <a:pt x="668" y="238"/>
                  </a:cubicBezTo>
                  <a:lnTo>
                    <a:pt x="668" y="238"/>
                  </a:lnTo>
                  <a:cubicBezTo>
                    <a:pt x="679" y="65"/>
                    <a:pt x="1011" y="0"/>
                    <a:pt x="1088" y="171"/>
                  </a:cubicBezTo>
                  <a:lnTo>
                    <a:pt x="1088" y="171"/>
                  </a:lnTo>
                  <a:cubicBezTo>
                    <a:pt x="1179" y="173"/>
                    <a:pt x="1241" y="248"/>
                    <a:pt x="1260" y="339"/>
                  </a:cubicBezTo>
                  <a:lnTo>
                    <a:pt x="1260" y="339"/>
                  </a:lnTo>
                  <a:cubicBezTo>
                    <a:pt x="1272" y="404"/>
                    <a:pt x="1233" y="432"/>
                    <a:pt x="1233" y="432"/>
                  </a:cubicBezTo>
                  <a:lnTo>
                    <a:pt x="1233" y="432"/>
                  </a:lnTo>
                  <a:cubicBezTo>
                    <a:pt x="1260" y="505"/>
                    <a:pt x="1265" y="656"/>
                    <a:pt x="1155" y="696"/>
                  </a:cubicBezTo>
                  <a:lnTo>
                    <a:pt x="1155" y="696"/>
                  </a:lnTo>
                  <a:cubicBezTo>
                    <a:pt x="1142" y="701"/>
                    <a:pt x="1129" y="705"/>
                    <a:pt x="1115" y="708"/>
                  </a:cubicBezTo>
                  <a:lnTo>
                    <a:pt x="1115" y="708"/>
                  </a:lnTo>
                  <a:cubicBezTo>
                    <a:pt x="1081" y="715"/>
                    <a:pt x="1045" y="713"/>
                    <a:pt x="1011" y="699"/>
                  </a:cubicBezTo>
                  <a:lnTo>
                    <a:pt x="1011" y="697"/>
                  </a:lnTo>
                  <a:lnTo>
                    <a:pt x="1011" y="697"/>
                  </a:lnTo>
                  <a:cubicBezTo>
                    <a:pt x="1004" y="702"/>
                    <a:pt x="997" y="705"/>
                    <a:pt x="990" y="708"/>
                  </a:cubicBezTo>
                  <a:lnTo>
                    <a:pt x="990" y="708"/>
                  </a:lnTo>
                  <a:cubicBezTo>
                    <a:pt x="951" y="725"/>
                    <a:pt x="908" y="727"/>
                    <a:pt x="866" y="727"/>
                  </a:cubicBezTo>
                  <a:lnTo>
                    <a:pt x="866" y="727"/>
                  </a:lnTo>
                  <a:cubicBezTo>
                    <a:pt x="804" y="727"/>
                    <a:pt x="755" y="723"/>
                    <a:pt x="695" y="712"/>
                  </a:cubicBezTo>
                  <a:lnTo>
                    <a:pt x="695" y="712"/>
                  </a:lnTo>
                  <a:cubicBezTo>
                    <a:pt x="644" y="749"/>
                    <a:pt x="582" y="770"/>
                    <a:pt x="520" y="770"/>
                  </a:cubicBezTo>
                  <a:lnTo>
                    <a:pt x="537" y="780"/>
                  </a:lnTo>
                  <a:lnTo>
                    <a:pt x="537" y="780"/>
                  </a:lnTo>
                  <a:cubicBezTo>
                    <a:pt x="567" y="830"/>
                    <a:pt x="572" y="895"/>
                    <a:pt x="549" y="948"/>
                  </a:cubicBezTo>
                  <a:lnTo>
                    <a:pt x="549" y="948"/>
                  </a:lnTo>
                  <a:cubicBezTo>
                    <a:pt x="528" y="1000"/>
                    <a:pt x="468" y="1054"/>
                    <a:pt x="415" y="1069"/>
                  </a:cubicBezTo>
                  <a:lnTo>
                    <a:pt x="415" y="1069"/>
                  </a:lnTo>
                  <a:cubicBezTo>
                    <a:pt x="410" y="1070"/>
                    <a:pt x="403" y="1070"/>
                    <a:pt x="398" y="1069"/>
                  </a:cubicBezTo>
                  <a:lnTo>
                    <a:pt x="343" y="1058"/>
                  </a:lnTo>
                  <a:lnTo>
                    <a:pt x="343" y="1058"/>
                  </a:lnTo>
                  <a:cubicBezTo>
                    <a:pt x="341" y="1058"/>
                    <a:pt x="339" y="1057"/>
                    <a:pt x="338" y="1056"/>
                  </a:cubicBezTo>
                  <a:lnTo>
                    <a:pt x="338" y="1056"/>
                  </a:lnTo>
                  <a:cubicBezTo>
                    <a:pt x="304" y="1045"/>
                    <a:pt x="256" y="1023"/>
                    <a:pt x="226" y="1039"/>
                  </a:cubicBezTo>
                  <a:lnTo>
                    <a:pt x="226" y="1039"/>
                  </a:lnTo>
                  <a:cubicBezTo>
                    <a:pt x="195" y="1055"/>
                    <a:pt x="172" y="1082"/>
                    <a:pt x="159" y="1115"/>
                  </a:cubicBezTo>
                  <a:lnTo>
                    <a:pt x="159" y="1115"/>
                  </a:lnTo>
                  <a:lnTo>
                    <a:pt x="159" y="1115"/>
                  </a:lnTo>
                  <a:cubicBezTo>
                    <a:pt x="62" y="1094"/>
                    <a:pt x="0" y="956"/>
                    <a:pt x="15" y="857"/>
                  </a:cubicBezTo>
                  <a:lnTo>
                    <a:pt x="15" y="857"/>
                  </a:lnTo>
                  <a:cubicBezTo>
                    <a:pt x="25" y="781"/>
                    <a:pt x="72" y="731"/>
                    <a:pt x="132" y="690"/>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9" name="Freeform 50">
              <a:extLst>
                <a:ext uri="{FF2B5EF4-FFF2-40B4-BE49-F238E27FC236}">
                  <a16:creationId xmlns:a16="http://schemas.microsoft.com/office/drawing/2014/main" id="{8FA748A1-42E6-974F-5189-DFD44FBF5523}"/>
                </a:ext>
              </a:extLst>
            </p:cNvPr>
            <p:cNvSpPr>
              <a:spLocks noChangeArrowheads="1"/>
            </p:cNvSpPr>
            <p:nvPr/>
          </p:nvSpPr>
          <p:spPr bwMode="auto">
            <a:xfrm>
              <a:off x="16919256" y="5300374"/>
              <a:ext cx="352713" cy="525584"/>
            </a:xfrm>
            <a:custGeom>
              <a:avLst/>
              <a:gdLst>
                <a:gd name="T0" fmla="*/ 783 w 1116"/>
                <a:gd name="T1" fmla="*/ 1005 h 1664"/>
                <a:gd name="T2" fmla="*/ 783 w 1116"/>
                <a:gd name="T3" fmla="*/ 1005 h 1664"/>
                <a:gd name="T4" fmla="*/ 800 w 1116"/>
                <a:gd name="T5" fmla="*/ 1366 h 1664"/>
                <a:gd name="T6" fmla="*/ 800 w 1116"/>
                <a:gd name="T7" fmla="*/ 1366 h 1664"/>
                <a:gd name="T8" fmla="*/ 809 w 1116"/>
                <a:gd name="T9" fmla="*/ 1555 h 1664"/>
                <a:gd name="T10" fmla="*/ 809 w 1116"/>
                <a:gd name="T11" fmla="*/ 1555 h 1664"/>
                <a:gd name="T12" fmla="*/ 773 w 1116"/>
                <a:gd name="T13" fmla="*/ 1614 h 1664"/>
                <a:gd name="T14" fmla="*/ 773 w 1116"/>
                <a:gd name="T15" fmla="*/ 1614 h 1664"/>
                <a:gd name="T16" fmla="*/ 584 w 1116"/>
                <a:gd name="T17" fmla="*/ 1657 h 1664"/>
                <a:gd name="T18" fmla="*/ 584 w 1116"/>
                <a:gd name="T19" fmla="*/ 1657 h 1664"/>
                <a:gd name="T20" fmla="*/ 250 w 1116"/>
                <a:gd name="T21" fmla="*/ 1623 h 1664"/>
                <a:gd name="T22" fmla="*/ 250 w 1116"/>
                <a:gd name="T23" fmla="*/ 1623 h 1664"/>
                <a:gd name="T24" fmla="*/ 199 w 1116"/>
                <a:gd name="T25" fmla="*/ 1547 h 1664"/>
                <a:gd name="T26" fmla="*/ 199 w 1116"/>
                <a:gd name="T27" fmla="*/ 1547 h 1664"/>
                <a:gd name="T28" fmla="*/ 203 w 1116"/>
                <a:gd name="T29" fmla="*/ 1388 h 1664"/>
                <a:gd name="T30" fmla="*/ 203 w 1116"/>
                <a:gd name="T31" fmla="*/ 1388 h 1664"/>
                <a:gd name="T32" fmla="*/ 240 w 1116"/>
                <a:gd name="T33" fmla="*/ 625 h 1664"/>
                <a:gd name="T34" fmla="*/ 240 w 1116"/>
                <a:gd name="T35" fmla="*/ 625 h 1664"/>
                <a:gd name="T36" fmla="*/ 222 w 1116"/>
                <a:gd name="T37" fmla="*/ 607 h 1664"/>
                <a:gd name="T38" fmla="*/ 222 w 1116"/>
                <a:gd name="T39" fmla="*/ 607 h 1664"/>
                <a:gd name="T40" fmla="*/ 27 w 1116"/>
                <a:gd name="T41" fmla="*/ 554 h 1664"/>
                <a:gd name="T42" fmla="*/ 27 w 1116"/>
                <a:gd name="T43" fmla="*/ 554 h 1664"/>
                <a:gd name="T44" fmla="*/ 17 w 1116"/>
                <a:gd name="T45" fmla="*/ 418 h 1664"/>
                <a:gd name="T46" fmla="*/ 17 w 1116"/>
                <a:gd name="T47" fmla="*/ 418 h 1664"/>
                <a:gd name="T48" fmla="*/ 17 w 1116"/>
                <a:gd name="T49" fmla="*/ 418 h 1664"/>
                <a:gd name="T50" fmla="*/ 84 w 1116"/>
                <a:gd name="T51" fmla="*/ 342 h 1664"/>
                <a:gd name="T52" fmla="*/ 84 w 1116"/>
                <a:gd name="T53" fmla="*/ 342 h 1664"/>
                <a:gd name="T54" fmla="*/ 196 w 1116"/>
                <a:gd name="T55" fmla="*/ 359 h 1664"/>
                <a:gd name="T56" fmla="*/ 196 w 1116"/>
                <a:gd name="T57" fmla="*/ 359 h 1664"/>
                <a:gd name="T58" fmla="*/ 201 w 1116"/>
                <a:gd name="T59" fmla="*/ 361 h 1664"/>
                <a:gd name="T60" fmla="*/ 256 w 1116"/>
                <a:gd name="T61" fmla="*/ 372 h 1664"/>
                <a:gd name="T62" fmla="*/ 256 w 1116"/>
                <a:gd name="T63" fmla="*/ 372 h 1664"/>
                <a:gd name="T64" fmla="*/ 273 w 1116"/>
                <a:gd name="T65" fmla="*/ 372 h 1664"/>
                <a:gd name="T66" fmla="*/ 273 w 1116"/>
                <a:gd name="T67" fmla="*/ 372 h 1664"/>
                <a:gd name="T68" fmla="*/ 407 w 1116"/>
                <a:gd name="T69" fmla="*/ 251 h 1664"/>
                <a:gd name="T70" fmla="*/ 407 w 1116"/>
                <a:gd name="T71" fmla="*/ 251 h 1664"/>
                <a:gd name="T72" fmla="*/ 395 w 1116"/>
                <a:gd name="T73" fmla="*/ 83 h 1664"/>
                <a:gd name="T74" fmla="*/ 379 w 1116"/>
                <a:gd name="T75" fmla="*/ 73 h 1664"/>
                <a:gd name="T76" fmla="*/ 379 w 1116"/>
                <a:gd name="T77" fmla="*/ 73 h 1664"/>
                <a:gd name="T78" fmla="*/ 553 w 1116"/>
                <a:gd name="T79" fmla="*/ 15 h 1664"/>
                <a:gd name="T80" fmla="*/ 553 w 1116"/>
                <a:gd name="T81" fmla="*/ 15 h 1664"/>
                <a:gd name="T82" fmla="*/ 724 w 1116"/>
                <a:gd name="T83" fmla="*/ 30 h 1664"/>
                <a:gd name="T84" fmla="*/ 724 w 1116"/>
                <a:gd name="T85" fmla="*/ 30 h 1664"/>
                <a:gd name="T86" fmla="*/ 848 w 1116"/>
                <a:gd name="T87" fmla="*/ 11 h 1664"/>
                <a:gd name="T88" fmla="*/ 848 w 1116"/>
                <a:gd name="T89" fmla="*/ 11 h 1664"/>
                <a:gd name="T90" fmla="*/ 869 w 1116"/>
                <a:gd name="T91" fmla="*/ 0 h 1664"/>
                <a:gd name="T92" fmla="*/ 870 w 1116"/>
                <a:gd name="T93" fmla="*/ 2 h 1664"/>
                <a:gd name="T94" fmla="*/ 870 w 1116"/>
                <a:gd name="T95" fmla="*/ 2 h 1664"/>
                <a:gd name="T96" fmla="*/ 973 w 1116"/>
                <a:gd name="T97" fmla="*/ 11 h 1664"/>
                <a:gd name="T98" fmla="*/ 973 w 1116"/>
                <a:gd name="T99" fmla="*/ 13 h 1664"/>
                <a:gd name="T100" fmla="*/ 973 w 1116"/>
                <a:gd name="T101" fmla="*/ 13 h 1664"/>
                <a:gd name="T102" fmla="*/ 1028 w 1116"/>
                <a:gd name="T103" fmla="*/ 880 h 1664"/>
                <a:gd name="T104" fmla="*/ 1028 w 1116"/>
                <a:gd name="T105" fmla="*/ 880 h 1664"/>
                <a:gd name="T106" fmla="*/ 985 w 1116"/>
                <a:gd name="T107" fmla="*/ 945 h 1664"/>
                <a:gd name="T108" fmla="*/ 985 w 1116"/>
                <a:gd name="T109" fmla="*/ 945 h 1664"/>
                <a:gd name="T110" fmla="*/ 933 w 1116"/>
                <a:gd name="T111" fmla="*/ 970 h 1664"/>
                <a:gd name="T112" fmla="*/ 933 w 1116"/>
                <a:gd name="T113" fmla="*/ 970 h 1664"/>
                <a:gd name="T114" fmla="*/ 783 w 1116"/>
                <a:gd name="T115" fmla="*/ 100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16" h="1664">
                  <a:moveTo>
                    <a:pt x="783" y="1005"/>
                  </a:moveTo>
                  <a:lnTo>
                    <a:pt x="783" y="1005"/>
                  </a:lnTo>
                  <a:cubicBezTo>
                    <a:pt x="787" y="1098"/>
                    <a:pt x="794" y="1233"/>
                    <a:pt x="800" y="1366"/>
                  </a:cubicBezTo>
                  <a:lnTo>
                    <a:pt x="800" y="1366"/>
                  </a:lnTo>
                  <a:cubicBezTo>
                    <a:pt x="803" y="1431"/>
                    <a:pt x="807" y="1496"/>
                    <a:pt x="809" y="1555"/>
                  </a:cubicBezTo>
                  <a:lnTo>
                    <a:pt x="809" y="1555"/>
                  </a:lnTo>
                  <a:cubicBezTo>
                    <a:pt x="811" y="1581"/>
                    <a:pt x="796" y="1604"/>
                    <a:pt x="773" y="1614"/>
                  </a:cubicBezTo>
                  <a:lnTo>
                    <a:pt x="773" y="1614"/>
                  </a:lnTo>
                  <a:cubicBezTo>
                    <a:pt x="713" y="1639"/>
                    <a:pt x="649" y="1653"/>
                    <a:pt x="584" y="1657"/>
                  </a:cubicBezTo>
                  <a:lnTo>
                    <a:pt x="584" y="1657"/>
                  </a:lnTo>
                  <a:cubicBezTo>
                    <a:pt x="475" y="1663"/>
                    <a:pt x="354" y="1661"/>
                    <a:pt x="250" y="1623"/>
                  </a:cubicBezTo>
                  <a:lnTo>
                    <a:pt x="250" y="1623"/>
                  </a:lnTo>
                  <a:cubicBezTo>
                    <a:pt x="218" y="1612"/>
                    <a:pt x="197" y="1581"/>
                    <a:pt x="199" y="1547"/>
                  </a:cubicBezTo>
                  <a:lnTo>
                    <a:pt x="199" y="1547"/>
                  </a:lnTo>
                  <a:cubicBezTo>
                    <a:pt x="200" y="1496"/>
                    <a:pt x="202" y="1442"/>
                    <a:pt x="203" y="1388"/>
                  </a:cubicBezTo>
                  <a:lnTo>
                    <a:pt x="203" y="1388"/>
                  </a:lnTo>
                  <a:cubicBezTo>
                    <a:pt x="211" y="1140"/>
                    <a:pt x="233" y="824"/>
                    <a:pt x="240" y="625"/>
                  </a:cubicBezTo>
                  <a:lnTo>
                    <a:pt x="240" y="625"/>
                  </a:lnTo>
                  <a:cubicBezTo>
                    <a:pt x="240" y="615"/>
                    <a:pt x="231" y="607"/>
                    <a:pt x="222" y="607"/>
                  </a:cubicBezTo>
                  <a:lnTo>
                    <a:pt x="222" y="607"/>
                  </a:lnTo>
                  <a:cubicBezTo>
                    <a:pt x="177" y="610"/>
                    <a:pt x="63" y="610"/>
                    <a:pt x="27" y="554"/>
                  </a:cubicBezTo>
                  <a:lnTo>
                    <a:pt x="27" y="554"/>
                  </a:lnTo>
                  <a:cubicBezTo>
                    <a:pt x="2" y="514"/>
                    <a:pt x="0" y="462"/>
                    <a:pt x="17" y="418"/>
                  </a:cubicBezTo>
                  <a:lnTo>
                    <a:pt x="17" y="418"/>
                  </a:lnTo>
                  <a:lnTo>
                    <a:pt x="17" y="418"/>
                  </a:lnTo>
                  <a:cubicBezTo>
                    <a:pt x="30" y="385"/>
                    <a:pt x="53" y="358"/>
                    <a:pt x="84" y="342"/>
                  </a:cubicBezTo>
                  <a:lnTo>
                    <a:pt x="84" y="342"/>
                  </a:lnTo>
                  <a:cubicBezTo>
                    <a:pt x="114" y="326"/>
                    <a:pt x="162" y="348"/>
                    <a:pt x="196" y="359"/>
                  </a:cubicBezTo>
                  <a:lnTo>
                    <a:pt x="196" y="359"/>
                  </a:lnTo>
                  <a:cubicBezTo>
                    <a:pt x="197" y="360"/>
                    <a:pt x="199" y="361"/>
                    <a:pt x="201" y="361"/>
                  </a:cubicBezTo>
                  <a:lnTo>
                    <a:pt x="256" y="372"/>
                  </a:lnTo>
                  <a:lnTo>
                    <a:pt x="256" y="372"/>
                  </a:lnTo>
                  <a:cubicBezTo>
                    <a:pt x="262" y="373"/>
                    <a:pt x="268" y="373"/>
                    <a:pt x="273" y="372"/>
                  </a:cubicBezTo>
                  <a:lnTo>
                    <a:pt x="273" y="372"/>
                  </a:lnTo>
                  <a:cubicBezTo>
                    <a:pt x="326" y="357"/>
                    <a:pt x="386" y="303"/>
                    <a:pt x="407" y="251"/>
                  </a:cubicBezTo>
                  <a:lnTo>
                    <a:pt x="407" y="251"/>
                  </a:lnTo>
                  <a:cubicBezTo>
                    <a:pt x="430" y="198"/>
                    <a:pt x="425" y="133"/>
                    <a:pt x="395" y="83"/>
                  </a:cubicBezTo>
                  <a:lnTo>
                    <a:pt x="379" y="73"/>
                  </a:lnTo>
                  <a:lnTo>
                    <a:pt x="379" y="73"/>
                  </a:lnTo>
                  <a:cubicBezTo>
                    <a:pt x="440" y="73"/>
                    <a:pt x="502" y="52"/>
                    <a:pt x="553" y="15"/>
                  </a:cubicBezTo>
                  <a:lnTo>
                    <a:pt x="553" y="15"/>
                  </a:lnTo>
                  <a:cubicBezTo>
                    <a:pt x="613" y="26"/>
                    <a:pt x="662" y="30"/>
                    <a:pt x="724" y="30"/>
                  </a:cubicBezTo>
                  <a:lnTo>
                    <a:pt x="724" y="30"/>
                  </a:lnTo>
                  <a:cubicBezTo>
                    <a:pt x="767" y="30"/>
                    <a:pt x="809" y="28"/>
                    <a:pt x="848" y="11"/>
                  </a:cubicBezTo>
                  <a:lnTo>
                    <a:pt x="848" y="11"/>
                  </a:lnTo>
                  <a:cubicBezTo>
                    <a:pt x="855" y="8"/>
                    <a:pt x="862" y="5"/>
                    <a:pt x="869" y="0"/>
                  </a:cubicBezTo>
                  <a:lnTo>
                    <a:pt x="870" y="2"/>
                  </a:lnTo>
                  <a:lnTo>
                    <a:pt x="870" y="2"/>
                  </a:lnTo>
                  <a:cubicBezTo>
                    <a:pt x="903" y="16"/>
                    <a:pt x="939" y="18"/>
                    <a:pt x="973" y="11"/>
                  </a:cubicBezTo>
                  <a:lnTo>
                    <a:pt x="973" y="13"/>
                  </a:lnTo>
                  <a:lnTo>
                    <a:pt x="973" y="13"/>
                  </a:lnTo>
                  <a:cubicBezTo>
                    <a:pt x="1008" y="251"/>
                    <a:pt x="1115" y="647"/>
                    <a:pt x="1028" y="880"/>
                  </a:cubicBezTo>
                  <a:lnTo>
                    <a:pt x="1028" y="880"/>
                  </a:lnTo>
                  <a:cubicBezTo>
                    <a:pt x="1019" y="906"/>
                    <a:pt x="1005" y="929"/>
                    <a:pt x="985" y="945"/>
                  </a:cubicBezTo>
                  <a:lnTo>
                    <a:pt x="985" y="945"/>
                  </a:lnTo>
                  <a:cubicBezTo>
                    <a:pt x="970" y="956"/>
                    <a:pt x="951" y="963"/>
                    <a:pt x="933" y="970"/>
                  </a:cubicBezTo>
                  <a:lnTo>
                    <a:pt x="933" y="970"/>
                  </a:lnTo>
                  <a:cubicBezTo>
                    <a:pt x="885" y="986"/>
                    <a:pt x="834" y="998"/>
                    <a:pt x="783" y="1005"/>
                  </a:cubicBezTo>
                </a:path>
              </a:pathLst>
            </a:custGeom>
            <a:solidFill>
              <a:srgbClr val="FFB577">
                <a:lumMod val="20000"/>
                <a:lumOff val="8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dirty="0">
                <a:ln>
                  <a:noFill/>
                </a:ln>
                <a:solidFill>
                  <a:srgbClr val="999999"/>
                </a:solidFill>
                <a:effectLst/>
                <a:uLnTx/>
                <a:uFillTx/>
              </a:endParaRPr>
            </a:p>
          </p:txBody>
        </p:sp>
        <p:sp>
          <p:nvSpPr>
            <p:cNvPr id="20" name="Freeform 51">
              <a:extLst>
                <a:ext uri="{FF2B5EF4-FFF2-40B4-BE49-F238E27FC236}">
                  <a16:creationId xmlns:a16="http://schemas.microsoft.com/office/drawing/2014/main" id="{6C7CE64D-D9FC-D8A1-C4AD-B0D1C54E4D52}"/>
                </a:ext>
              </a:extLst>
            </p:cNvPr>
            <p:cNvSpPr>
              <a:spLocks noChangeArrowheads="1"/>
            </p:cNvSpPr>
            <p:nvPr/>
          </p:nvSpPr>
          <p:spPr bwMode="auto">
            <a:xfrm>
              <a:off x="17085156" y="5611263"/>
              <a:ext cx="98983" cy="40430"/>
            </a:xfrm>
            <a:custGeom>
              <a:avLst/>
              <a:gdLst>
                <a:gd name="T0" fmla="*/ 313 w 314"/>
                <a:gd name="T1" fmla="*/ 12 h 129"/>
                <a:gd name="T2" fmla="*/ 313 w 314"/>
                <a:gd name="T3" fmla="*/ 12 h 129"/>
                <a:gd name="T4" fmla="*/ 12 w 314"/>
                <a:gd name="T5" fmla="*/ 0 h 129"/>
                <a:gd name="T6" fmla="*/ 12 w 314"/>
                <a:gd name="T7" fmla="*/ 0 h 129"/>
                <a:gd name="T8" fmla="*/ 6 w 314"/>
                <a:gd name="T9" fmla="*/ 14 h 129"/>
                <a:gd name="T10" fmla="*/ 6 w 314"/>
                <a:gd name="T11" fmla="*/ 14 h 129"/>
                <a:gd name="T12" fmla="*/ 265 w 314"/>
                <a:gd name="T13" fmla="*/ 128 h 129"/>
                <a:gd name="T14" fmla="*/ 265 w 314"/>
                <a:gd name="T15" fmla="*/ 128 h 129"/>
                <a:gd name="T16" fmla="*/ 260 w 314"/>
                <a:gd name="T17" fmla="*/ 22 h 129"/>
                <a:gd name="T18" fmla="*/ 260 w 314"/>
                <a:gd name="T19" fmla="*/ 22 h 129"/>
                <a:gd name="T20" fmla="*/ 313 w 314"/>
                <a:gd name="T21"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4" h="129">
                  <a:moveTo>
                    <a:pt x="313" y="12"/>
                  </a:moveTo>
                  <a:lnTo>
                    <a:pt x="313" y="12"/>
                  </a:lnTo>
                  <a:cubicBezTo>
                    <a:pt x="182" y="28"/>
                    <a:pt x="121" y="18"/>
                    <a:pt x="12" y="0"/>
                  </a:cubicBezTo>
                  <a:lnTo>
                    <a:pt x="12" y="0"/>
                  </a:lnTo>
                  <a:cubicBezTo>
                    <a:pt x="4" y="0"/>
                    <a:pt x="0" y="9"/>
                    <a:pt x="6" y="14"/>
                  </a:cubicBezTo>
                  <a:lnTo>
                    <a:pt x="6" y="14"/>
                  </a:lnTo>
                  <a:cubicBezTo>
                    <a:pt x="80" y="72"/>
                    <a:pt x="171" y="122"/>
                    <a:pt x="265" y="128"/>
                  </a:cubicBezTo>
                  <a:lnTo>
                    <a:pt x="265" y="128"/>
                  </a:lnTo>
                  <a:cubicBezTo>
                    <a:pt x="264" y="89"/>
                    <a:pt x="262" y="53"/>
                    <a:pt x="260" y="22"/>
                  </a:cubicBezTo>
                  <a:lnTo>
                    <a:pt x="260" y="22"/>
                  </a:lnTo>
                  <a:cubicBezTo>
                    <a:pt x="278" y="20"/>
                    <a:pt x="296" y="16"/>
                    <a:pt x="313" y="12"/>
                  </a:cubicBezTo>
                </a:path>
              </a:pathLst>
            </a:custGeom>
            <a:solidFill>
              <a:srgbClr val="00093B"/>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1" name="Freeform 52">
              <a:extLst>
                <a:ext uri="{FF2B5EF4-FFF2-40B4-BE49-F238E27FC236}">
                  <a16:creationId xmlns:a16="http://schemas.microsoft.com/office/drawing/2014/main" id="{F91FBD21-9327-7BD0-AEDF-6D3A9ABF3FD8}"/>
                </a:ext>
              </a:extLst>
            </p:cNvPr>
            <p:cNvSpPr>
              <a:spLocks noChangeArrowheads="1"/>
            </p:cNvSpPr>
            <p:nvPr/>
          </p:nvSpPr>
          <p:spPr bwMode="auto">
            <a:xfrm>
              <a:off x="16625095" y="6288807"/>
              <a:ext cx="536738" cy="393143"/>
            </a:xfrm>
            <a:custGeom>
              <a:avLst/>
              <a:gdLst>
                <a:gd name="T0" fmla="*/ 845 w 1696"/>
                <a:gd name="T1" fmla="*/ 47 h 1243"/>
                <a:gd name="T2" fmla="*/ 845 w 1696"/>
                <a:gd name="T3" fmla="*/ 47 h 1243"/>
                <a:gd name="T4" fmla="*/ 886 w 1696"/>
                <a:gd name="T5" fmla="*/ 580 h 1243"/>
                <a:gd name="T6" fmla="*/ 886 w 1696"/>
                <a:gd name="T7" fmla="*/ 587 h 1243"/>
                <a:gd name="T8" fmla="*/ 886 w 1696"/>
                <a:gd name="T9" fmla="*/ 587 h 1243"/>
                <a:gd name="T10" fmla="*/ 1685 w 1696"/>
                <a:gd name="T11" fmla="*/ 619 h 1243"/>
                <a:gd name="T12" fmla="*/ 1692 w 1696"/>
                <a:gd name="T13" fmla="*/ 619 h 1243"/>
                <a:gd name="T14" fmla="*/ 1684 w 1696"/>
                <a:gd name="T15" fmla="*/ 971 h 1243"/>
                <a:gd name="T16" fmla="*/ 1684 w 1696"/>
                <a:gd name="T17" fmla="*/ 971 h 1243"/>
                <a:gd name="T18" fmla="*/ 1695 w 1696"/>
                <a:gd name="T19" fmla="*/ 1035 h 1243"/>
                <a:gd name="T20" fmla="*/ 1687 w 1696"/>
                <a:gd name="T21" fmla="*/ 1040 h 1243"/>
                <a:gd name="T22" fmla="*/ 1687 w 1696"/>
                <a:gd name="T23" fmla="*/ 1040 h 1243"/>
                <a:gd name="T24" fmla="*/ 277 w 1696"/>
                <a:gd name="T25" fmla="*/ 1226 h 1243"/>
                <a:gd name="T26" fmla="*/ 277 w 1696"/>
                <a:gd name="T27" fmla="*/ 1226 h 1243"/>
                <a:gd name="T28" fmla="*/ 190 w 1696"/>
                <a:gd name="T29" fmla="*/ 1164 h 1243"/>
                <a:gd name="T30" fmla="*/ 170 w 1696"/>
                <a:gd name="T31" fmla="*/ 1114 h 1243"/>
                <a:gd name="T32" fmla="*/ 170 w 1696"/>
                <a:gd name="T33" fmla="*/ 1114 h 1243"/>
                <a:gd name="T34" fmla="*/ 167 w 1696"/>
                <a:gd name="T35" fmla="*/ 1107 h 1243"/>
                <a:gd name="T36" fmla="*/ 167 w 1696"/>
                <a:gd name="T37" fmla="*/ 1107 h 1243"/>
                <a:gd name="T38" fmla="*/ 0 w 1696"/>
                <a:gd name="T39" fmla="*/ 103 h 1243"/>
                <a:gd name="T40" fmla="*/ 0 w 1696"/>
                <a:gd name="T41" fmla="*/ 103 h 1243"/>
                <a:gd name="T42" fmla="*/ 353 w 1696"/>
                <a:gd name="T43" fmla="*/ 27 h 1243"/>
                <a:gd name="T44" fmla="*/ 353 w 1696"/>
                <a:gd name="T45" fmla="*/ 27 h 1243"/>
                <a:gd name="T46" fmla="*/ 845 w 1696"/>
                <a:gd name="T47" fmla="*/ 4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6" h="1243">
                  <a:moveTo>
                    <a:pt x="845" y="47"/>
                  </a:moveTo>
                  <a:lnTo>
                    <a:pt x="845" y="47"/>
                  </a:lnTo>
                  <a:cubicBezTo>
                    <a:pt x="857" y="238"/>
                    <a:pt x="872" y="429"/>
                    <a:pt x="886" y="580"/>
                  </a:cubicBezTo>
                  <a:lnTo>
                    <a:pt x="886" y="587"/>
                  </a:lnTo>
                  <a:lnTo>
                    <a:pt x="886" y="587"/>
                  </a:lnTo>
                  <a:cubicBezTo>
                    <a:pt x="1130" y="576"/>
                    <a:pt x="1351" y="597"/>
                    <a:pt x="1685" y="619"/>
                  </a:cubicBezTo>
                  <a:lnTo>
                    <a:pt x="1692" y="619"/>
                  </a:lnTo>
                  <a:lnTo>
                    <a:pt x="1684" y="971"/>
                  </a:lnTo>
                  <a:lnTo>
                    <a:pt x="1684" y="971"/>
                  </a:lnTo>
                  <a:cubicBezTo>
                    <a:pt x="1681" y="994"/>
                    <a:pt x="1686" y="1016"/>
                    <a:pt x="1695" y="1035"/>
                  </a:cubicBezTo>
                  <a:lnTo>
                    <a:pt x="1687" y="1040"/>
                  </a:lnTo>
                  <a:lnTo>
                    <a:pt x="1687" y="1040"/>
                  </a:lnTo>
                  <a:cubicBezTo>
                    <a:pt x="939" y="1178"/>
                    <a:pt x="758" y="1242"/>
                    <a:pt x="277" y="1226"/>
                  </a:cubicBezTo>
                  <a:lnTo>
                    <a:pt x="277" y="1226"/>
                  </a:lnTo>
                  <a:cubicBezTo>
                    <a:pt x="238" y="1225"/>
                    <a:pt x="203" y="1201"/>
                    <a:pt x="190" y="1164"/>
                  </a:cubicBezTo>
                  <a:lnTo>
                    <a:pt x="170" y="1114"/>
                  </a:lnTo>
                  <a:lnTo>
                    <a:pt x="170" y="1114"/>
                  </a:lnTo>
                  <a:cubicBezTo>
                    <a:pt x="169" y="1112"/>
                    <a:pt x="168" y="1109"/>
                    <a:pt x="167" y="1107"/>
                  </a:cubicBezTo>
                  <a:lnTo>
                    <a:pt x="167" y="1107"/>
                  </a:lnTo>
                  <a:cubicBezTo>
                    <a:pt x="70" y="780"/>
                    <a:pt x="18" y="443"/>
                    <a:pt x="0" y="103"/>
                  </a:cubicBezTo>
                  <a:lnTo>
                    <a:pt x="0" y="103"/>
                  </a:lnTo>
                  <a:cubicBezTo>
                    <a:pt x="116" y="74"/>
                    <a:pt x="234" y="45"/>
                    <a:pt x="353" y="27"/>
                  </a:cubicBezTo>
                  <a:lnTo>
                    <a:pt x="353" y="27"/>
                  </a:lnTo>
                  <a:cubicBezTo>
                    <a:pt x="517" y="3"/>
                    <a:pt x="687" y="0"/>
                    <a:pt x="845" y="47"/>
                  </a:cubicBezTo>
                </a:path>
              </a:pathLst>
            </a:custGeom>
            <a:solidFill>
              <a:srgbClr val="FFB577">
                <a:lumMod val="20000"/>
                <a:lumOff val="80000"/>
              </a:srgbClr>
            </a:solidFill>
            <a:ln w="9525" cap="flat">
              <a:solidFill>
                <a:srgbClr val="92D3F4"/>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2" name="Freeform 57">
              <a:extLst>
                <a:ext uri="{FF2B5EF4-FFF2-40B4-BE49-F238E27FC236}">
                  <a16:creationId xmlns:a16="http://schemas.microsoft.com/office/drawing/2014/main" id="{2709EC53-9526-1787-DA18-5EC5289B3BA4}"/>
                </a:ext>
              </a:extLst>
            </p:cNvPr>
            <p:cNvSpPr>
              <a:spLocks noChangeArrowheads="1"/>
            </p:cNvSpPr>
            <p:nvPr/>
          </p:nvSpPr>
          <p:spPr bwMode="auto">
            <a:xfrm>
              <a:off x="17103280" y="5389598"/>
              <a:ext cx="16729" cy="43217"/>
            </a:xfrm>
            <a:custGeom>
              <a:avLst/>
              <a:gdLst>
                <a:gd name="T0" fmla="*/ 50 w 55"/>
                <a:gd name="T1" fmla="*/ 53 h 136"/>
                <a:gd name="T2" fmla="*/ 50 w 55"/>
                <a:gd name="T3" fmla="*/ 53 h 136"/>
                <a:gd name="T4" fmla="*/ 1 w 55"/>
                <a:gd name="T5" fmla="*/ 78 h 136"/>
                <a:gd name="T6" fmla="*/ 1 w 55"/>
                <a:gd name="T7" fmla="*/ 78 h 136"/>
                <a:gd name="T8" fmla="*/ 32 w 55"/>
                <a:gd name="T9" fmla="*/ 133 h 136"/>
                <a:gd name="T10" fmla="*/ 32 w 55"/>
                <a:gd name="T11" fmla="*/ 133 h 136"/>
                <a:gd name="T12" fmla="*/ 50 w 55"/>
                <a:gd name="T13" fmla="*/ 53 h 136"/>
              </a:gdLst>
              <a:ahLst/>
              <a:cxnLst>
                <a:cxn ang="0">
                  <a:pos x="T0" y="T1"/>
                </a:cxn>
                <a:cxn ang="0">
                  <a:pos x="T2" y="T3"/>
                </a:cxn>
                <a:cxn ang="0">
                  <a:pos x="T4" y="T5"/>
                </a:cxn>
                <a:cxn ang="0">
                  <a:pos x="T6" y="T7"/>
                </a:cxn>
                <a:cxn ang="0">
                  <a:pos x="T8" y="T9"/>
                </a:cxn>
                <a:cxn ang="0">
                  <a:pos x="T10" y="T11"/>
                </a:cxn>
                <a:cxn ang="0">
                  <a:pos x="T12" y="T13"/>
                </a:cxn>
              </a:cxnLst>
              <a:rect l="0" t="0" r="r" b="b"/>
              <a:pathLst>
                <a:path w="55" h="136">
                  <a:moveTo>
                    <a:pt x="50" y="53"/>
                  </a:moveTo>
                  <a:lnTo>
                    <a:pt x="50" y="53"/>
                  </a:lnTo>
                  <a:cubicBezTo>
                    <a:pt x="42" y="0"/>
                    <a:pt x="0" y="46"/>
                    <a:pt x="1" y="78"/>
                  </a:cubicBezTo>
                  <a:lnTo>
                    <a:pt x="1" y="78"/>
                  </a:lnTo>
                  <a:cubicBezTo>
                    <a:pt x="2" y="89"/>
                    <a:pt x="18" y="135"/>
                    <a:pt x="32" y="133"/>
                  </a:cubicBezTo>
                  <a:lnTo>
                    <a:pt x="32" y="133"/>
                  </a:lnTo>
                  <a:cubicBezTo>
                    <a:pt x="54" y="130"/>
                    <a:pt x="51" y="67"/>
                    <a:pt x="50" y="53"/>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3" name="Freeform 58">
              <a:extLst>
                <a:ext uri="{FF2B5EF4-FFF2-40B4-BE49-F238E27FC236}">
                  <a16:creationId xmlns:a16="http://schemas.microsoft.com/office/drawing/2014/main" id="{342671E1-1551-4C03-7090-F88DF3B39A05}"/>
                </a:ext>
              </a:extLst>
            </p:cNvPr>
            <p:cNvSpPr>
              <a:spLocks noChangeArrowheads="1"/>
            </p:cNvSpPr>
            <p:nvPr/>
          </p:nvSpPr>
          <p:spPr bwMode="auto">
            <a:xfrm>
              <a:off x="17206446" y="5385415"/>
              <a:ext cx="16729" cy="43218"/>
            </a:xfrm>
            <a:custGeom>
              <a:avLst/>
              <a:gdLst>
                <a:gd name="T0" fmla="*/ 48 w 55"/>
                <a:gd name="T1" fmla="*/ 54 h 137"/>
                <a:gd name="T2" fmla="*/ 48 w 55"/>
                <a:gd name="T3" fmla="*/ 54 h 137"/>
                <a:gd name="T4" fmla="*/ 1 w 55"/>
                <a:gd name="T5" fmla="*/ 78 h 137"/>
                <a:gd name="T6" fmla="*/ 1 w 55"/>
                <a:gd name="T7" fmla="*/ 78 h 137"/>
                <a:gd name="T8" fmla="*/ 33 w 55"/>
                <a:gd name="T9" fmla="*/ 134 h 137"/>
                <a:gd name="T10" fmla="*/ 33 w 55"/>
                <a:gd name="T11" fmla="*/ 134 h 137"/>
                <a:gd name="T12" fmla="*/ 48 w 55"/>
                <a:gd name="T13" fmla="*/ 54 h 137"/>
              </a:gdLst>
              <a:ahLst/>
              <a:cxnLst>
                <a:cxn ang="0">
                  <a:pos x="T0" y="T1"/>
                </a:cxn>
                <a:cxn ang="0">
                  <a:pos x="T2" y="T3"/>
                </a:cxn>
                <a:cxn ang="0">
                  <a:pos x="T4" y="T5"/>
                </a:cxn>
                <a:cxn ang="0">
                  <a:pos x="T6" y="T7"/>
                </a:cxn>
                <a:cxn ang="0">
                  <a:pos x="T8" y="T9"/>
                </a:cxn>
                <a:cxn ang="0">
                  <a:pos x="T10" y="T11"/>
                </a:cxn>
                <a:cxn ang="0">
                  <a:pos x="T12" y="T13"/>
                </a:cxn>
              </a:cxnLst>
              <a:rect l="0" t="0" r="r" b="b"/>
              <a:pathLst>
                <a:path w="55" h="137">
                  <a:moveTo>
                    <a:pt x="48" y="54"/>
                  </a:moveTo>
                  <a:lnTo>
                    <a:pt x="48" y="54"/>
                  </a:lnTo>
                  <a:cubicBezTo>
                    <a:pt x="42" y="0"/>
                    <a:pt x="0" y="46"/>
                    <a:pt x="1" y="78"/>
                  </a:cubicBezTo>
                  <a:lnTo>
                    <a:pt x="1" y="78"/>
                  </a:lnTo>
                  <a:cubicBezTo>
                    <a:pt x="1" y="90"/>
                    <a:pt x="17" y="136"/>
                    <a:pt x="33" y="134"/>
                  </a:cubicBezTo>
                  <a:lnTo>
                    <a:pt x="33" y="134"/>
                  </a:lnTo>
                  <a:cubicBezTo>
                    <a:pt x="54" y="131"/>
                    <a:pt x="50" y="67"/>
                    <a:pt x="48" y="54"/>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92D3F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4" name="Freeform 71">
              <a:extLst>
                <a:ext uri="{FF2B5EF4-FFF2-40B4-BE49-F238E27FC236}">
                  <a16:creationId xmlns:a16="http://schemas.microsoft.com/office/drawing/2014/main" id="{B2084D0B-31AF-96DA-5213-C5BB8150FD24}"/>
                </a:ext>
              </a:extLst>
            </p:cNvPr>
            <p:cNvSpPr>
              <a:spLocks noChangeArrowheads="1"/>
            </p:cNvSpPr>
            <p:nvPr/>
          </p:nvSpPr>
          <p:spPr bwMode="auto">
            <a:xfrm>
              <a:off x="17138133" y="5304556"/>
              <a:ext cx="133836" cy="316467"/>
            </a:xfrm>
            <a:custGeom>
              <a:avLst/>
              <a:gdLst>
                <a:gd name="T0" fmla="*/ 280 w 423"/>
                <a:gd name="T1" fmla="*/ 0 h 1000"/>
                <a:gd name="T2" fmla="*/ 280 w 423"/>
                <a:gd name="T3" fmla="*/ 0 h 1000"/>
                <a:gd name="T4" fmla="*/ 335 w 423"/>
                <a:gd name="T5" fmla="*/ 867 h 1000"/>
                <a:gd name="T6" fmla="*/ 335 w 423"/>
                <a:gd name="T7" fmla="*/ 867 h 1000"/>
                <a:gd name="T8" fmla="*/ 292 w 423"/>
                <a:gd name="T9" fmla="*/ 932 h 1000"/>
                <a:gd name="T10" fmla="*/ 292 w 423"/>
                <a:gd name="T11" fmla="*/ 932 h 1000"/>
                <a:gd name="T12" fmla="*/ 240 w 423"/>
                <a:gd name="T13" fmla="*/ 957 h 1000"/>
                <a:gd name="T14" fmla="*/ 240 w 423"/>
                <a:gd name="T15" fmla="*/ 957 h 1000"/>
                <a:gd name="T16" fmla="*/ 0 w 423"/>
                <a:gd name="T17" fmla="*/ 999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000">
                  <a:moveTo>
                    <a:pt x="280" y="0"/>
                  </a:moveTo>
                  <a:lnTo>
                    <a:pt x="280" y="0"/>
                  </a:lnTo>
                  <a:cubicBezTo>
                    <a:pt x="315" y="238"/>
                    <a:pt x="422" y="634"/>
                    <a:pt x="335" y="867"/>
                  </a:cubicBezTo>
                  <a:lnTo>
                    <a:pt x="335" y="867"/>
                  </a:lnTo>
                  <a:cubicBezTo>
                    <a:pt x="326" y="893"/>
                    <a:pt x="312" y="916"/>
                    <a:pt x="292" y="932"/>
                  </a:cubicBezTo>
                  <a:lnTo>
                    <a:pt x="292" y="932"/>
                  </a:lnTo>
                  <a:cubicBezTo>
                    <a:pt x="277" y="944"/>
                    <a:pt x="258" y="950"/>
                    <a:pt x="240" y="957"/>
                  </a:cubicBezTo>
                  <a:lnTo>
                    <a:pt x="240" y="957"/>
                  </a:lnTo>
                  <a:cubicBezTo>
                    <a:pt x="163" y="982"/>
                    <a:pt x="82" y="997"/>
                    <a:pt x="0" y="999"/>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5" name="Freeform 72">
              <a:extLst>
                <a:ext uri="{FF2B5EF4-FFF2-40B4-BE49-F238E27FC236}">
                  <a16:creationId xmlns:a16="http://schemas.microsoft.com/office/drawing/2014/main" id="{654BB804-7B84-6531-0122-A2077F2AD01E}"/>
                </a:ext>
              </a:extLst>
            </p:cNvPr>
            <p:cNvSpPr>
              <a:spLocks noChangeArrowheads="1"/>
            </p:cNvSpPr>
            <p:nvPr/>
          </p:nvSpPr>
          <p:spPr bwMode="auto">
            <a:xfrm>
              <a:off x="16913679" y="5326862"/>
              <a:ext cx="262095" cy="500491"/>
            </a:xfrm>
            <a:custGeom>
              <a:avLst/>
              <a:gdLst>
                <a:gd name="T0" fmla="*/ 412 w 829"/>
                <a:gd name="T1" fmla="*/ 0 h 1581"/>
                <a:gd name="T2" fmla="*/ 412 w 829"/>
                <a:gd name="T3" fmla="*/ 0 h 1581"/>
                <a:gd name="T4" fmla="*/ 424 w 829"/>
                <a:gd name="T5" fmla="*/ 169 h 1581"/>
                <a:gd name="T6" fmla="*/ 424 w 829"/>
                <a:gd name="T7" fmla="*/ 169 h 1581"/>
                <a:gd name="T8" fmla="*/ 290 w 829"/>
                <a:gd name="T9" fmla="*/ 289 h 1581"/>
                <a:gd name="T10" fmla="*/ 290 w 829"/>
                <a:gd name="T11" fmla="*/ 289 h 1581"/>
                <a:gd name="T12" fmla="*/ 273 w 829"/>
                <a:gd name="T13" fmla="*/ 289 h 1581"/>
                <a:gd name="T14" fmla="*/ 218 w 829"/>
                <a:gd name="T15" fmla="*/ 278 h 1581"/>
                <a:gd name="T16" fmla="*/ 218 w 829"/>
                <a:gd name="T17" fmla="*/ 278 h 1581"/>
                <a:gd name="T18" fmla="*/ 213 w 829"/>
                <a:gd name="T19" fmla="*/ 277 h 1581"/>
                <a:gd name="T20" fmla="*/ 213 w 829"/>
                <a:gd name="T21" fmla="*/ 277 h 1581"/>
                <a:gd name="T22" fmla="*/ 101 w 829"/>
                <a:gd name="T23" fmla="*/ 259 h 1581"/>
                <a:gd name="T24" fmla="*/ 101 w 829"/>
                <a:gd name="T25" fmla="*/ 259 h 1581"/>
                <a:gd name="T26" fmla="*/ 44 w 829"/>
                <a:gd name="T27" fmla="*/ 471 h 1581"/>
                <a:gd name="T28" fmla="*/ 44 w 829"/>
                <a:gd name="T29" fmla="*/ 471 h 1581"/>
                <a:gd name="T30" fmla="*/ 239 w 829"/>
                <a:gd name="T31" fmla="*/ 525 h 1581"/>
                <a:gd name="T32" fmla="*/ 239 w 829"/>
                <a:gd name="T33" fmla="*/ 525 h 1581"/>
                <a:gd name="T34" fmla="*/ 257 w 829"/>
                <a:gd name="T35" fmla="*/ 543 h 1581"/>
                <a:gd name="T36" fmla="*/ 257 w 829"/>
                <a:gd name="T37" fmla="*/ 543 h 1581"/>
                <a:gd name="T38" fmla="*/ 220 w 829"/>
                <a:gd name="T39" fmla="*/ 1305 h 1581"/>
                <a:gd name="T40" fmla="*/ 220 w 829"/>
                <a:gd name="T41" fmla="*/ 1305 h 1581"/>
                <a:gd name="T42" fmla="*/ 216 w 829"/>
                <a:gd name="T43" fmla="*/ 1464 h 1581"/>
                <a:gd name="T44" fmla="*/ 216 w 829"/>
                <a:gd name="T45" fmla="*/ 1464 h 1581"/>
                <a:gd name="T46" fmla="*/ 267 w 829"/>
                <a:gd name="T47" fmla="*/ 1540 h 1581"/>
                <a:gd name="T48" fmla="*/ 267 w 829"/>
                <a:gd name="T49" fmla="*/ 1540 h 1581"/>
                <a:gd name="T50" fmla="*/ 601 w 829"/>
                <a:gd name="T51" fmla="*/ 1574 h 1581"/>
                <a:gd name="T52" fmla="*/ 601 w 829"/>
                <a:gd name="T53" fmla="*/ 1574 h 1581"/>
                <a:gd name="T54" fmla="*/ 790 w 829"/>
                <a:gd name="T55" fmla="*/ 1531 h 1581"/>
                <a:gd name="T56" fmla="*/ 790 w 829"/>
                <a:gd name="T57" fmla="*/ 1531 h 1581"/>
                <a:gd name="T58" fmla="*/ 826 w 829"/>
                <a:gd name="T59" fmla="*/ 1472 h 1581"/>
                <a:gd name="T60" fmla="*/ 826 w 829"/>
                <a:gd name="T61" fmla="*/ 1472 h 1581"/>
                <a:gd name="T62" fmla="*/ 817 w 829"/>
                <a:gd name="T63" fmla="*/ 1283 h 1581"/>
                <a:gd name="T64" fmla="*/ 817 w 829"/>
                <a:gd name="T65" fmla="*/ 1283 h 1581"/>
                <a:gd name="T66" fmla="*/ 800 w 829"/>
                <a:gd name="T67" fmla="*/ 922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9" h="1581">
                  <a:moveTo>
                    <a:pt x="412" y="0"/>
                  </a:moveTo>
                  <a:lnTo>
                    <a:pt x="412" y="0"/>
                  </a:lnTo>
                  <a:cubicBezTo>
                    <a:pt x="442" y="50"/>
                    <a:pt x="447" y="115"/>
                    <a:pt x="424" y="169"/>
                  </a:cubicBezTo>
                  <a:lnTo>
                    <a:pt x="424" y="169"/>
                  </a:lnTo>
                  <a:cubicBezTo>
                    <a:pt x="403" y="220"/>
                    <a:pt x="343" y="274"/>
                    <a:pt x="290" y="289"/>
                  </a:cubicBezTo>
                  <a:lnTo>
                    <a:pt x="290" y="289"/>
                  </a:lnTo>
                  <a:cubicBezTo>
                    <a:pt x="285" y="290"/>
                    <a:pt x="279" y="290"/>
                    <a:pt x="273" y="289"/>
                  </a:cubicBezTo>
                  <a:lnTo>
                    <a:pt x="218" y="278"/>
                  </a:lnTo>
                  <a:lnTo>
                    <a:pt x="218" y="278"/>
                  </a:lnTo>
                  <a:cubicBezTo>
                    <a:pt x="216" y="278"/>
                    <a:pt x="214" y="277"/>
                    <a:pt x="213" y="277"/>
                  </a:cubicBezTo>
                  <a:lnTo>
                    <a:pt x="213" y="277"/>
                  </a:lnTo>
                  <a:cubicBezTo>
                    <a:pt x="179" y="265"/>
                    <a:pt x="131" y="243"/>
                    <a:pt x="101" y="259"/>
                  </a:cubicBezTo>
                  <a:lnTo>
                    <a:pt x="101" y="259"/>
                  </a:lnTo>
                  <a:cubicBezTo>
                    <a:pt x="28" y="297"/>
                    <a:pt x="0" y="402"/>
                    <a:pt x="44" y="471"/>
                  </a:cubicBezTo>
                  <a:lnTo>
                    <a:pt x="44" y="471"/>
                  </a:lnTo>
                  <a:cubicBezTo>
                    <a:pt x="80" y="527"/>
                    <a:pt x="194" y="527"/>
                    <a:pt x="239" y="525"/>
                  </a:cubicBezTo>
                  <a:lnTo>
                    <a:pt x="239" y="525"/>
                  </a:lnTo>
                  <a:cubicBezTo>
                    <a:pt x="248" y="524"/>
                    <a:pt x="257" y="532"/>
                    <a:pt x="257" y="543"/>
                  </a:cubicBezTo>
                  <a:lnTo>
                    <a:pt x="257" y="543"/>
                  </a:lnTo>
                  <a:cubicBezTo>
                    <a:pt x="249" y="742"/>
                    <a:pt x="228" y="1057"/>
                    <a:pt x="220" y="1305"/>
                  </a:cubicBezTo>
                  <a:lnTo>
                    <a:pt x="220" y="1305"/>
                  </a:lnTo>
                  <a:cubicBezTo>
                    <a:pt x="219" y="1359"/>
                    <a:pt x="217" y="1413"/>
                    <a:pt x="216" y="1464"/>
                  </a:cubicBezTo>
                  <a:lnTo>
                    <a:pt x="216" y="1464"/>
                  </a:lnTo>
                  <a:cubicBezTo>
                    <a:pt x="214" y="1498"/>
                    <a:pt x="235" y="1529"/>
                    <a:pt x="267" y="1540"/>
                  </a:cubicBezTo>
                  <a:lnTo>
                    <a:pt x="267" y="1540"/>
                  </a:lnTo>
                  <a:cubicBezTo>
                    <a:pt x="371" y="1578"/>
                    <a:pt x="491" y="1580"/>
                    <a:pt x="601" y="1574"/>
                  </a:cubicBezTo>
                  <a:lnTo>
                    <a:pt x="601" y="1574"/>
                  </a:lnTo>
                  <a:cubicBezTo>
                    <a:pt x="666" y="1571"/>
                    <a:pt x="730" y="1556"/>
                    <a:pt x="790" y="1531"/>
                  </a:cubicBezTo>
                  <a:lnTo>
                    <a:pt x="790" y="1531"/>
                  </a:lnTo>
                  <a:cubicBezTo>
                    <a:pt x="813" y="1521"/>
                    <a:pt x="828" y="1498"/>
                    <a:pt x="826" y="1472"/>
                  </a:cubicBezTo>
                  <a:lnTo>
                    <a:pt x="826" y="1472"/>
                  </a:lnTo>
                  <a:cubicBezTo>
                    <a:pt x="824" y="1413"/>
                    <a:pt x="820" y="1349"/>
                    <a:pt x="817" y="1283"/>
                  </a:cubicBezTo>
                  <a:lnTo>
                    <a:pt x="817" y="1283"/>
                  </a:lnTo>
                  <a:cubicBezTo>
                    <a:pt x="811" y="1150"/>
                    <a:pt x="804" y="1015"/>
                    <a:pt x="800" y="922"/>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6" name="Freeform 73">
              <a:extLst>
                <a:ext uri="{FF2B5EF4-FFF2-40B4-BE49-F238E27FC236}">
                  <a16:creationId xmlns:a16="http://schemas.microsoft.com/office/drawing/2014/main" id="{5CE33633-D40E-8531-D021-9C8100DC6C2E}"/>
                </a:ext>
              </a:extLst>
            </p:cNvPr>
            <p:cNvSpPr>
              <a:spLocks noChangeArrowheads="1"/>
            </p:cNvSpPr>
            <p:nvPr/>
          </p:nvSpPr>
          <p:spPr bwMode="auto">
            <a:xfrm>
              <a:off x="17093521" y="5275279"/>
              <a:ext cx="118501" cy="34853"/>
            </a:xfrm>
            <a:custGeom>
              <a:avLst/>
              <a:gdLst>
                <a:gd name="T0" fmla="*/ 376 w 377"/>
                <a:gd name="T1" fmla="*/ 0 h 110"/>
                <a:gd name="T2" fmla="*/ 376 w 377"/>
                <a:gd name="T3" fmla="*/ 0 h 110"/>
                <a:gd name="T4" fmla="*/ 297 w 377"/>
                <a:gd name="T5" fmla="*/ 90 h 110"/>
                <a:gd name="T6" fmla="*/ 297 w 377"/>
                <a:gd name="T7" fmla="*/ 90 h 110"/>
                <a:gd name="T8" fmla="*/ 173 w 377"/>
                <a:gd name="T9" fmla="*/ 109 h 110"/>
                <a:gd name="T10" fmla="*/ 173 w 377"/>
                <a:gd name="T11" fmla="*/ 109 h 110"/>
                <a:gd name="T12" fmla="*/ 0 w 377"/>
                <a:gd name="T13" fmla="*/ 94 h 110"/>
              </a:gdLst>
              <a:ahLst/>
              <a:cxnLst>
                <a:cxn ang="0">
                  <a:pos x="T0" y="T1"/>
                </a:cxn>
                <a:cxn ang="0">
                  <a:pos x="T2" y="T3"/>
                </a:cxn>
                <a:cxn ang="0">
                  <a:pos x="T4" y="T5"/>
                </a:cxn>
                <a:cxn ang="0">
                  <a:pos x="T6" y="T7"/>
                </a:cxn>
                <a:cxn ang="0">
                  <a:pos x="T8" y="T9"/>
                </a:cxn>
                <a:cxn ang="0">
                  <a:pos x="T10" y="T11"/>
                </a:cxn>
                <a:cxn ang="0">
                  <a:pos x="T12" y="T13"/>
                </a:cxn>
              </a:cxnLst>
              <a:rect l="0" t="0" r="r" b="b"/>
              <a:pathLst>
                <a:path w="377" h="110">
                  <a:moveTo>
                    <a:pt x="376" y="0"/>
                  </a:moveTo>
                  <a:lnTo>
                    <a:pt x="376" y="0"/>
                  </a:lnTo>
                  <a:cubicBezTo>
                    <a:pt x="369" y="41"/>
                    <a:pt x="335" y="74"/>
                    <a:pt x="297" y="90"/>
                  </a:cubicBezTo>
                  <a:lnTo>
                    <a:pt x="297" y="90"/>
                  </a:lnTo>
                  <a:cubicBezTo>
                    <a:pt x="258" y="107"/>
                    <a:pt x="215" y="109"/>
                    <a:pt x="173" y="109"/>
                  </a:cubicBezTo>
                  <a:lnTo>
                    <a:pt x="173" y="109"/>
                  </a:lnTo>
                  <a:cubicBezTo>
                    <a:pt x="110" y="109"/>
                    <a:pt x="61" y="105"/>
                    <a:pt x="0" y="94"/>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7" name="Freeform 74">
              <a:extLst>
                <a:ext uri="{FF2B5EF4-FFF2-40B4-BE49-F238E27FC236}">
                  <a16:creationId xmlns:a16="http://schemas.microsoft.com/office/drawing/2014/main" id="{A0CE8F35-4CC5-426A-6B7D-EA5DF82A38AE}"/>
                </a:ext>
              </a:extLst>
            </p:cNvPr>
            <p:cNvSpPr>
              <a:spLocks noChangeArrowheads="1"/>
            </p:cNvSpPr>
            <p:nvPr/>
          </p:nvSpPr>
          <p:spPr bwMode="auto">
            <a:xfrm>
              <a:off x="17027998" y="5287826"/>
              <a:ext cx="85041" cy="40430"/>
            </a:xfrm>
            <a:custGeom>
              <a:avLst/>
              <a:gdLst>
                <a:gd name="T0" fmla="*/ 268 w 269"/>
                <a:gd name="T1" fmla="*/ 0 h 126"/>
                <a:gd name="T2" fmla="*/ 268 w 269"/>
                <a:gd name="T3" fmla="*/ 0 h 126"/>
                <a:gd name="T4" fmla="*/ 0 w 269"/>
                <a:gd name="T5" fmla="*/ 112 h 126"/>
              </a:gdLst>
              <a:ahLst/>
              <a:cxnLst>
                <a:cxn ang="0">
                  <a:pos x="T0" y="T1"/>
                </a:cxn>
                <a:cxn ang="0">
                  <a:pos x="T2" y="T3"/>
                </a:cxn>
                <a:cxn ang="0">
                  <a:pos x="T4" y="T5"/>
                </a:cxn>
              </a:cxnLst>
              <a:rect l="0" t="0" r="r" b="b"/>
              <a:pathLst>
                <a:path w="269" h="126">
                  <a:moveTo>
                    <a:pt x="268" y="0"/>
                  </a:moveTo>
                  <a:lnTo>
                    <a:pt x="268" y="0"/>
                  </a:lnTo>
                  <a:cubicBezTo>
                    <a:pt x="208" y="81"/>
                    <a:pt x="101" y="125"/>
                    <a:pt x="0" y="112"/>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8" name="Freeform 75">
              <a:extLst>
                <a:ext uri="{FF2B5EF4-FFF2-40B4-BE49-F238E27FC236}">
                  <a16:creationId xmlns:a16="http://schemas.microsoft.com/office/drawing/2014/main" id="{3FEA15A7-18F1-1FA7-F87E-F7743FB6F114}"/>
                </a:ext>
              </a:extLst>
            </p:cNvPr>
            <p:cNvSpPr>
              <a:spLocks noChangeArrowheads="1"/>
            </p:cNvSpPr>
            <p:nvPr/>
          </p:nvSpPr>
          <p:spPr bwMode="auto">
            <a:xfrm>
              <a:off x="16884402" y="6138242"/>
              <a:ext cx="20912" cy="334590"/>
            </a:xfrm>
            <a:custGeom>
              <a:avLst/>
              <a:gdLst>
                <a:gd name="T0" fmla="*/ 0 w 67"/>
                <a:gd name="T1" fmla="*/ 0 h 1058"/>
                <a:gd name="T2" fmla="*/ 0 w 67"/>
                <a:gd name="T3" fmla="*/ 0 h 1058"/>
                <a:gd name="T4" fmla="*/ 66 w 67"/>
                <a:gd name="T5" fmla="*/ 1057 h 1058"/>
              </a:gdLst>
              <a:ahLst/>
              <a:cxnLst>
                <a:cxn ang="0">
                  <a:pos x="T0" y="T1"/>
                </a:cxn>
                <a:cxn ang="0">
                  <a:pos x="T2" y="T3"/>
                </a:cxn>
                <a:cxn ang="0">
                  <a:pos x="T4" y="T5"/>
                </a:cxn>
              </a:cxnLst>
              <a:rect l="0" t="0" r="r" b="b"/>
              <a:pathLst>
                <a:path w="67" h="1058">
                  <a:moveTo>
                    <a:pt x="0" y="0"/>
                  </a:moveTo>
                  <a:lnTo>
                    <a:pt x="0" y="0"/>
                  </a:lnTo>
                  <a:cubicBezTo>
                    <a:pt x="8" y="301"/>
                    <a:pt x="37" y="757"/>
                    <a:pt x="66" y="1057"/>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9" name="Freeform 76">
              <a:extLst>
                <a:ext uri="{FF2B5EF4-FFF2-40B4-BE49-F238E27FC236}">
                  <a16:creationId xmlns:a16="http://schemas.microsoft.com/office/drawing/2014/main" id="{7886C081-16C5-9C18-5B27-55E110807F77}"/>
                </a:ext>
              </a:extLst>
            </p:cNvPr>
            <p:cNvSpPr>
              <a:spLocks noChangeArrowheads="1"/>
            </p:cNvSpPr>
            <p:nvPr/>
          </p:nvSpPr>
          <p:spPr bwMode="auto">
            <a:xfrm>
              <a:off x="16903920" y="6003012"/>
              <a:ext cx="153354" cy="158930"/>
            </a:xfrm>
            <a:custGeom>
              <a:avLst/>
              <a:gdLst>
                <a:gd name="T0" fmla="*/ 450 w 483"/>
                <a:gd name="T1" fmla="*/ 1 h 504"/>
                <a:gd name="T2" fmla="*/ 450 w 483"/>
                <a:gd name="T3" fmla="*/ 1 h 504"/>
                <a:gd name="T4" fmla="*/ 473 w 483"/>
                <a:gd name="T5" fmla="*/ 22 h 504"/>
                <a:gd name="T6" fmla="*/ 473 w 483"/>
                <a:gd name="T7" fmla="*/ 22 h 504"/>
                <a:gd name="T8" fmla="*/ 482 w 483"/>
                <a:gd name="T9" fmla="*/ 274 h 504"/>
                <a:gd name="T10" fmla="*/ 482 w 483"/>
                <a:gd name="T11" fmla="*/ 274 h 504"/>
                <a:gd name="T12" fmla="*/ 458 w 483"/>
                <a:gd name="T13" fmla="*/ 350 h 504"/>
                <a:gd name="T14" fmla="*/ 458 w 483"/>
                <a:gd name="T15" fmla="*/ 350 h 504"/>
                <a:gd name="T16" fmla="*/ 334 w 483"/>
                <a:gd name="T17" fmla="*/ 476 h 504"/>
                <a:gd name="T18" fmla="*/ 334 w 483"/>
                <a:gd name="T19" fmla="*/ 476 h 504"/>
                <a:gd name="T20" fmla="*/ 246 w 483"/>
                <a:gd name="T21" fmla="*/ 493 h 504"/>
                <a:gd name="T22" fmla="*/ 246 w 483"/>
                <a:gd name="T23" fmla="*/ 493 h 504"/>
                <a:gd name="T24" fmla="*/ 67 w 483"/>
                <a:gd name="T25" fmla="*/ 405 h 504"/>
                <a:gd name="T26" fmla="*/ 67 w 483"/>
                <a:gd name="T27" fmla="*/ 405 h 504"/>
                <a:gd name="T28" fmla="*/ 31 w 483"/>
                <a:gd name="T29" fmla="*/ 343 h 504"/>
                <a:gd name="T30" fmla="*/ 25 w 483"/>
                <a:gd name="T31" fmla="*/ 284 h 504"/>
                <a:gd name="T32" fmla="*/ 25 w 483"/>
                <a:gd name="T33" fmla="*/ 284 h 504"/>
                <a:gd name="T34" fmla="*/ 1 w 483"/>
                <a:gd name="T35" fmla="*/ 62 h 504"/>
                <a:gd name="T36" fmla="*/ 1 w 483"/>
                <a:gd name="T37" fmla="*/ 62 h 504"/>
                <a:gd name="T38" fmla="*/ 20 w 483"/>
                <a:gd name="T39" fmla="*/ 40 h 504"/>
                <a:gd name="T40" fmla="*/ 20 w 483"/>
                <a:gd name="T41" fmla="*/ 40 h 504"/>
                <a:gd name="T42" fmla="*/ 450 w 483"/>
                <a:gd name="T4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3" h="504">
                  <a:moveTo>
                    <a:pt x="450" y="1"/>
                  </a:moveTo>
                  <a:lnTo>
                    <a:pt x="450" y="1"/>
                  </a:lnTo>
                  <a:cubicBezTo>
                    <a:pt x="463" y="0"/>
                    <a:pt x="474" y="10"/>
                    <a:pt x="473" y="22"/>
                  </a:cubicBezTo>
                  <a:lnTo>
                    <a:pt x="473" y="22"/>
                  </a:lnTo>
                  <a:cubicBezTo>
                    <a:pt x="468" y="94"/>
                    <a:pt x="480" y="215"/>
                    <a:pt x="482" y="274"/>
                  </a:cubicBezTo>
                  <a:lnTo>
                    <a:pt x="482" y="274"/>
                  </a:lnTo>
                  <a:cubicBezTo>
                    <a:pt x="482" y="302"/>
                    <a:pt x="474" y="328"/>
                    <a:pt x="458" y="350"/>
                  </a:cubicBezTo>
                  <a:lnTo>
                    <a:pt x="458" y="350"/>
                  </a:lnTo>
                  <a:cubicBezTo>
                    <a:pt x="424" y="393"/>
                    <a:pt x="375" y="440"/>
                    <a:pt x="334" y="476"/>
                  </a:cubicBezTo>
                  <a:lnTo>
                    <a:pt x="334" y="476"/>
                  </a:lnTo>
                  <a:cubicBezTo>
                    <a:pt x="310" y="497"/>
                    <a:pt x="277" y="503"/>
                    <a:pt x="246" y="493"/>
                  </a:cubicBezTo>
                  <a:lnTo>
                    <a:pt x="246" y="493"/>
                  </a:lnTo>
                  <a:cubicBezTo>
                    <a:pt x="191" y="473"/>
                    <a:pt x="114" y="438"/>
                    <a:pt x="67" y="405"/>
                  </a:cubicBezTo>
                  <a:lnTo>
                    <a:pt x="67" y="405"/>
                  </a:lnTo>
                  <a:cubicBezTo>
                    <a:pt x="46" y="391"/>
                    <a:pt x="33" y="368"/>
                    <a:pt x="31" y="343"/>
                  </a:cubicBezTo>
                  <a:lnTo>
                    <a:pt x="25" y="284"/>
                  </a:lnTo>
                  <a:lnTo>
                    <a:pt x="25" y="284"/>
                  </a:lnTo>
                  <a:cubicBezTo>
                    <a:pt x="19" y="233"/>
                    <a:pt x="6" y="112"/>
                    <a:pt x="1" y="62"/>
                  </a:cubicBezTo>
                  <a:lnTo>
                    <a:pt x="1" y="62"/>
                  </a:lnTo>
                  <a:cubicBezTo>
                    <a:pt x="0" y="51"/>
                    <a:pt x="9" y="40"/>
                    <a:pt x="20" y="40"/>
                  </a:cubicBezTo>
                  <a:lnTo>
                    <a:pt x="20" y="40"/>
                  </a:lnTo>
                  <a:cubicBezTo>
                    <a:pt x="148" y="40"/>
                    <a:pt x="376" y="7"/>
                    <a:pt x="450" y="1"/>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0" name="Freeform 77">
              <a:extLst>
                <a:ext uri="{FF2B5EF4-FFF2-40B4-BE49-F238E27FC236}">
                  <a16:creationId xmlns:a16="http://schemas.microsoft.com/office/drawing/2014/main" id="{C7263316-460A-8A00-D50C-EE1EC02ADC3B}"/>
                </a:ext>
              </a:extLst>
            </p:cNvPr>
            <p:cNvSpPr>
              <a:spLocks noChangeArrowheads="1"/>
            </p:cNvSpPr>
            <p:nvPr/>
          </p:nvSpPr>
          <p:spPr bwMode="auto">
            <a:xfrm>
              <a:off x="16625095" y="6322266"/>
              <a:ext cx="533950" cy="361079"/>
            </a:xfrm>
            <a:custGeom>
              <a:avLst/>
              <a:gdLst>
                <a:gd name="T0" fmla="*/ 0 w 1688"/>
                <a:gd name="T1" fmla="*/ 0 h 1140"/>
                <a:gd name="T2" fmla="*/ 0 w 1688"/>
                <a:gd name="T3" fmla="*/ 0 h 1140"/>
                <a:gd name="T4" fmla="*/ 167 w 1688"/>
                <a:gd name="T5" fmla="*/ 1004 h 1140"/>
                <a:gd name="T6" fmla="*/ 167 w 1688"/>
                <a:gd name="T7" fmla="*/ 1004 h 1140"/>
                <a:gd name="T8" fmla="*/ 170 w 1688"/>
                <a:gd name="T9" fmla="*/ 1011 h 1140"/>
                <a:gd name="T10" fmla="*/ 190 w 1688"/>
                <a:gd name="T11" fmla="*/ 1061 h 1140"/>
                <a:gd name="T12" fmla="*/ 190 w 1688"/>
                <a:gd name="T13" fmla="*/ 1061 h 1140"/>
                <a:gd name="T14" fmla="*/ 277 w 1688"/>
                <a:gd name="T15" fmla="*/ 1122 h 1140"/>
                <a:gd name="T16" fmla="*/ 277 w 1688"/>
                <a:gd name="T17" fmla="*/ 1122 h 1140"/>
                <a:gd name="T18" fmla="*/ 1687 w 1688"/>
                <a:gd name="T19" fmla="*/ 937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8" h="1140">
                  <a:moveTo>
                    <a:pt x="0" y="0"/>
                  </a:moveTo>
                  <a:lnTo>
                    <a:pt x="0" y="0"/>
                  </a:lnTo>
                  <a:cubicBezTo>
                    <a:pt x="18" y="340"/>
                    <a:pt x="70" y="677"/>
                    <a:pt x="167" y="1004"/>
                  </a:cubicBezTo>
                  <a:lnTo>
                    <a:pt x="167" y="1004"/>
                  </a:lnTo>
                  <a:cubicBezTo>
                    <a:pt x="168" y="1006"/>
                    <a:pt x="169" y="1009"/>
                    <a:pt x="170" y="1011"/>
                  </a:cubicBezTo>
                  <a:lnTo>
                    <a:pt x="190" y="1061"/>
                  </a:lnTo>
                  <a:lnTo>
                    <a:pt x="190" y="1061"/>
                  </a:lnTo>
                  <a:cubicBezTo>
                    <a:pt x="203" y="1098"/>
                    <a:pt x="238" y="1122"/>
                    <a:pt x="277" y="1122"/>
                  </a:cubicBezTo>
                  <a:lnTo>
                    <a:pt x="277" y="1122"/>
                  </a:lnTo>
                  <a:cubicBezTo>
                    <a:pt x="760" y="1139"/>
                    <a:pt x="939" y="1075"/>
                    <a:pt x="1687" y="937"/>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1" name="Freeform 78">
              <a:extLst>
                <a:ext uri="{FF2B5EF4-FFF2-40B4-BE49-F238E27FC236}">
                  <a16:creationId xmlns:a16="http://schemas.microsoft.com/office/drawing/2014/main" id="{DFA70B49-7F00-69CC-9A84-9A37ECB2425D}"/>
                </a:ext>
              </a:extLst>
            </p:cNvPr>
            <p:cNvSpPr>
              <a:spLocks noChangeArrowheads="1"/>
            </p:cNvSpPr>
            <p:nvPr/>
          </p:nvSpPr>
          <p:spPr bwMode="auto">
            <a:xfrm>
              <a:off x="16623702" y="6288807"/>
              <a:ext cx="267672" cy="33459"/>
            </a:xfrm>
            <a:custGeom>
              <a:avLst/>
              <a:gdLst>
                <a:gd name="T0" fmla="*/ 0 w 847"/>
                <a:gd name="T1" fmla="*/ 103 h 104"/>
                <a:gd name="T2" fmla="*/ 0 w 847"/>
                <a:gd name="T3" fmla="*/ 103 h 104"/>
                <a:gd name="T4" fmla="*/ 354 w 847"/>
                <a:gd name="T5" fmla="*/ 27 h 104"/>
                <a:gd name="T6" fmla="*/ 354 w 847"/>
                <a:gd name="T7" fmla="*/ 27 h 104"/>
                <a:gd name="T8" fmla="*/ 846 w 847"/>
                <a:gd name="T9" fmla="*/ 47 h 104"/>
              </a:gdLst>
              <a:ahLst/>
              <a:cxnLst>
                <a:cxn ang="0">
                  <a:pos x="T0" y="T1"/>
                </a:cxn>
                <a:cxn ang="0">
                  <a:pos x="T2" y="T3"/>
                </a:cxn>
                <a:cxn ang="0">
                  <a:pos x="T4" y="T5"/>
                </a:cxn>
                <a:cxn ang="0">
                  <a:pos x="T6" y="T7"/>
                </a:cxn>
                <a:cxn ang="0">
                  <a:pos x="T8" y="T9"/>
                </a:cxn>
              </a:cxnLst>
              <a:rect l="0" t="0" r="r" b="b"/>
              <a:pathLst>
                <a:path w="847" h="104">
                  <a:moveTo>
                    <a:pt x="0" y="103"/>
                  </a:moveTo>
                  <a:lnTo>
                    <a:pt x="0" y="103"/>
                  </a:lnTo>
                  <a:cubicBezTo>
                    <a:pt x="117" y="74"/>
                    <a:pt x="235" y="45"/>
                    <a:pt x="354" y="27"/>
                  </a:cubicBezTo>
                  <a:lnTo>
                    <a:pt x="354" y="27"/>
                  </a:lnTo>
                  <a:cubicBezTo>
                    <a:pt x="518" y="3"/>
                    <a:pt x="688" y="0"/>
                    <a:pt x="846" y="47"/>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2" name="Freeform 79">
              <a:extLst>
                <a:ext uri="{FF2B5EF4-FFF2-40B4-BE49-F238E27FC236}">
                  <a16:creationId xmlns:a16="http://schemas.microsoft.com/office/drawing/2014/main" id="{67FA5D0A-9E47-F06D-EED8-8A56566F79E7}"/>
                </a:ext>
              </a:extLst>
            </p:cNvPr>
            <p:cNvSpPr>
              <a:spLocks noChangeArrowheads="1"/>
            </p:cNvSpPr>
            <p:nvPr/>
          </p:nvSpPr>
          <p:spPr bwMode="auto">
            <a:xfrm>
              <a:off x="16824455" y="6467255"/>
              <a:ext cx="333195" cy="18124"/>
            </a:xfrm>
            <a:custGeom>
              <a:avLst/>
              <a:gdLst>
                <a:gd name="T0" fmla="*/ 0 w 1054"/>
                <a:gd name="T1" fmla="*/ 46 h 58"/>
                <a:gd name="T2" fmla="*/ 0 w 1054"/>
                <a:gd name="T3" fmla="*/ 46 h 58"/>
                <a:gd name="T4" fmla="*/ 1053 w 1054"/>
                <a:gd name="T5" fmla="*/ 57 h 58"/>
              </a:gdLst>
              <a:ahLst/>
              <a:cxnLst>
                <a:cxn ang="0">
                  <a:pos x="T0" y="T1"/>
                </a:cxn>
                <a:cxn ang="0">
                  <a:pos x="T2" y="T3"/>
                </a:cxn>
                <a:cxn ang="0">
                  <a:pos x="T4" y="T5"/>
                </a:cxn>
              </a:cxnLst>
              <a:rect l="0" t="0" r="r" b="b"/>
              <a:pathLst>
                <a:path w="1054" h="58">
                  <a:moveTo>
                    <a:pt x="0" y="46"/>
                  </a:moveTo>
                  <a:lnTo>
                    <a:pt x="0" y="46"/>
                  </a:lnTo>
                  <a:cubicBezTo>
                    <a:pt x="366" y="0"/>
                    <a:pt x="608" y="27"/>
                    <a:pt x="1053" y="57"/>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3" name="Freeform 80">
              <a:extLst>
                <a:ext uri="{FF2B5EF4-FFF2-40B4-BE49-F238E27FC236}">
                  <a16:creationId xmlns:a16="http://schemas.microsoft.com/office/drawing/2014/main" id="{14D771D2-F6DB-A8E4-E188-887A2C28B453}"/>
                </a:ext>
              </a:extLst>
            </p:cNvPr>
            <p:cNvSpPr>
              <a:spLocks noChangeArrowheads="1"/>
            </p:cNvSpPr>
            <p:nvPr/>
          </p:nvSpPr>
          <p:spPr bwMode="auto">
            <a:xfrm>
              <a:off x="17174380" y="5423057"/>
              <a:ext cx="33459" cy="47400"/>
            </a:xfrm>
            <a:custGeom>
              <a:avLst/>
              <a:gdLst>
                <a:gd name="T0" fmla="*/ 0 w 108"/>
                <a:gd name="T1" fmla="*/ 18 h 148"/>
                <a:gd name="T2" fmla="*/ 0 w 108"/>
                <a:gd name="T3" fmla="*/ 18 h 148"/>
                <a:gd name="T4" fmla="*/ 96 w 108"/>
                <a:gd name="T5" fmla="*/ 61 h 148"/>
                <a:gd name="T6" fmla="*/ 96 w 108"/>
                <a:gd name="T7" fmla="*/ 61 h 148"/>
                <a:gd name="T8" fmla="*/ 36 w 108"/>
                <a:gd name="T9" fmla="*/ 147 h 148"/>
              </a:gdLst>
              <a:ahLst/>
              <a:cxnLst>
                <a:cxn ang="0">
                  <a:pos x="T0" y="T1"/>
                </a:cxn>
                <a:cxn ang="0">
                  <a:pos x="T2" y="T3"/>
                </a:cxn>
                <a:cxn ang="0">
                  <a:pos x="T4" y="T5"/>
                </a:cxn>
                <a:cxn ang="0">
                  <a:pos x="T6" y="T7"/>
                </a:cxn>
                <a:cxn ang="0">
                  <a:pos x="T8" y="T9"/>
                </a:cxn>
              </a:cxnLst>
              <a:rect l="0" t="0" r="r" b="b"/>
              <a:pathLst>
                <a:path w="108" h="148">
                  <a:moveTo>
                    <a:pt x="0" y="18"/>
                  </a:moveTo>
                  <a:lnTo>
                    <a:pt x="0" y="18"/>
                  </a:lnTo>
                  <a:cubicBezTo>
                    <a:pt x="37" y="0"/>
                    <a:pt x="86" y="22"/>
                    <a:pt x="96" y="61"/>
                  </a:cubicBezTo>
                  <a:lnTo>
                    <a:pt x="96" y="61"/>
                  </a:lnTo>
                  <a:cubicBezTo>
                    <a:pt x="107" y="100"/>
                    <a:pt x="76" y="144"/>
                    <a:pt x="36" y="147"/>
                  </a:cubicBezTo>
                </a:path>
              </a:pathLst>
            </a:custGeom>
            <a:noFill/>
            <a:ln w="6480" cap="flat">
              <a:solidFill>
                <a:srgbClr val="00093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4" name="Freeform 81">
              <a:extLst>
                <a:ext uri="{FF2B5EF4-FFF2-40B4-BE49-F238E27FC236}">
                  <a16:creationId xmlns:a16="http://schemas.microsoft.com/office/drawing/2014/main" id="{34181610-280E-6530-AE0D-73310E399FD3}"/>
                </a:ext>
              </a:extLst>
            </p:cNvPr>
            <p:cNvSpPr>
              <a:spLocks noChangeArrowheads="1"/>
            </p:cNvSpPr>
            <p:nvPr/>
          </p:nvSpPr>
          <p:spPr bwMode="auto">
            <a:xfrm>
              <a:off x="17469935" y="6054594"/>
              <a:ext cx="8365" cy="93407"/>
            </a:xfrm>
            <a:custGeom>
              <a:avLst/>
              <a:gdLst>
                <a:gd name="T0" fmla="*/ 0 w 26"/>
                <a:gd name="T1" fmla="*/ 0 h 295"/>
                <a:gd name="T2" fmla="*/ 0 w 26"/>
                <a:gd name="T3" fmla="*/ 0 h 295"/>
                <a:gd name="T4" fmla="*/ 25 w 26"/>
                <a:gd name="T5" fmla="*/ 294 h 295"/>
              </a:gdLst>
              <a:ahLst/>
              <a:cxnLst>
                <a:cxn ang="0">
                  <a:pos x="T0" y="T1"/>
                </a:cxn>
                <a:cxn ang="0">
                  <a:pos x="T2" y="T3"/>
                </a:cxn>
                <a:cxn ang="0">
                  <a:pos x="T4" y="T5"/>
                </a:cxn>
              </a:cxnLst>
              <a:rect l="0" t="0" r="r" b="b"/>
              <a:pathLst>
                <a:path w="26" h="295">
                  <a:moveTo>
                    <a:pt x="0" y="0"/>
                  </a:moveTo>
                  <a:lnTo>
                    <a:pt x="0" y="0"/>
                  </a:lnTo>
                  <a:cubicBezTo>
                    <a:pt x="11" y="119"/>
                    <a:pt x="19" y="173"/>
                    <a:pt x="25" y="294"/>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5" name="Freeform 87">
              <a:extLst>
                <a:ext uri="{FF2B5EF4-FFF2-40B4-BE49-F238E27FC236}">
                  <a16:creationId xmlns:a16="http://schemas.microsoft.com/office/drawing/2014/main" id="{B3A8A94D-176A-BE2E-C223-7C24E3C16C5E}"/>
                </a:ext>
              </a:extLst>
            </p:cNvPr>
            <p:cNvSpPr>
              <a:spLocks noChangeArrowheads="1"/>
            </p:cNvSpPr>
            <p:nvPr/>
          </p:nvSpPr>
          <p:spPr bwMode="auto">
            <a:xfrm>
              <a:off x="17074003" y="5372868"/>
              <a:ext cx="44612" cy="19518"/>
            </a:xfrm>
            <a:custGeom>
              <a:avLst/>
              <a:gdLst>
                <a:gd name="T0" fmla="*/ 0 w 141"/>
                <a:gd name="T1" fmla="*/ 60 h 61"/>
                <a:gd name="T2" fmla="*/ 0 w 141"/>
                <a:gd name="T3" fmla="*/ 60 h 61"/>
                <a:gd name="T4" fmla="*/ 140 w 141"/>
                <a:gd name="T5" fmla="*/ 4 h 61"/>
              </a:gdLst>
              <a:ahLst/>
              <a:cxnLst>
                <a:cxn ang="0">
                  <a:pos x="T0" y="T1"/>
                </a:cxn>
                <a:cxn ang="0">
                  <a:pos x="T2" y="T3"/>
                </a:cxn>
                <a:cxn ang="0">
                  <a:pos x="T4" y="T5"/>
                </a:cxn>
              </a:cxnLst>
              <a:rect l="0" t="0" r="r" b="b"/>
              <a:pathLst>
                <a:path w="141" h="61">
                  <a:moveTo>
                    <a:pt x="0" y="60"/>
                  </a:moveTo>
                  <a:lnTo>
                    <a:pt x="0" y="60"/>
                  </a:lnTo>
                  <a:cubicBezTo>
                    <a:pt x="34" y="21"/>
                    <a:pt x="88" y="0"/>
                    <a:pt x="140" y="4"/>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6" name="Freeform 88">
              <a:extLst>
                <a:ext uri="{FF2B5EF4-FFF2-40B4-BE49-F238E27FC236}">
                  <a16:creationId xmlns:a16="http://schemas.microsoft.com/office/drawing/2014/main" id="{F2EB57B1-F728-93AE-39EA-3ECD86679679}"/>
                </a:ext>
              </a:extLst>
            </p:cNvPr>
            <p:cNvSpPr>
              <a:spLocks noChangeArrowheads="1"/>
            </p:cNvSpPr>
            <p:nvPr/>
          </p:nvSpPr>
          <p:spPr bwMode="auto">
            <a:xfrm>
              <a:off x="17191110" y="5361715"/>
              <a:ext cx="39035" cy="18123"/>
            </a:xfrm>
            <a:custGeom>
              <a:avLst/>
              <a:gdLst>
                <a:gd name="T0" fmla="*/ 0 w 123"/>
                <a:gd name="T1" fmla="*/ 23 h 59"/>
                <a:gd name="T2" fmla="*/ 0 w 123"/>
                <a:gd name="T3" fmla="*/ 23 h 59"/>
                <a:gd name="T4" fmla="*/ 122 w 123"/>
                <a:gd name="T5" fmla="*/ 58 h 59"/>
              </a:gdLst>
              <a:ahLst/>
              <a:cxnLst>
                <a:cxn ang="0">
                  <a:pos x="T0" y="T1"/>
                </a:cxn>
                <a:cxn ang="0">
                  <a:pos x="T2" y="T3"/>
                </a:cxn>
                <a:cxn ang="0">
                  <a:pos x="T4" y="T5"/>
                </a:cxn>
              </a:cxnLst>
              <a:rect l="0" t="0" r="r" b="b"/>
              <a:pathLst>
                <a:path w="123" h="59">
                  <a:moveTo>
                    <a:pt x="0" y="23"/>
                  </a:moveTo>
                  <a:lnTo>
                    <a:pt x="0" y="23"/>
                  </a:lnTo>
                  <a:cubicBezTo>
                    <a:pt x="41" y="0"/>
                    <a:pt x="98" y="17"/>
                    <a:pt x="122" y="58"/>
                  </a:cubicBezTo>
                </a:path>
              </a:pathLst>
            </a:custGeom>
            <a:noFill/>
            <a:ln w="6480" cap="flat">
              <a:solidFill>
                <a:srgbClr val="FF8264">
                  <a:lumMod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7" name="Freeform 89">
              <a:extLst>
                <a:ext uri="{FF2B5EF4-FFF2-40B4-BE49-F238E27FC236}">
                  <a16:creationId xmlns:a16="http://schemas.microsoft.com/office/drawing/2014/main" id="{3BA5F3EF-FA95-8F78-3C34-23881E3FEAA3}"/>
                </a:ext>
              </a:extLst>
            </p:cNvPr>
            <p:cNvSpPr>
              <a:spLocks noChangeArrowheads="1"/>
            </p:cNvSpPr>
            <p:nvPr/>
          </p:nvSpPr>
          <p:spPr bwMode="auto">
            <a:xfrm>
              <a:off x="17106069" y="5509492"/>
              <a:ext cx="71100" cy="34853"/>
            </a:xfrm>
            <a:custGeom>
              <a:avLst/>
              <a:gdLst>
                <a:gd name="T0" fmla="*/ 0 w 225"/>
                <a:gd name="T1" fmla="*/ 0 h 109"/>
                <a:gd name="T2" fmla="*/ 0 w 225"/>
                <a:gd name="T3" fmla="*/ 0 h 109"/>
                <a:gd name="T4" fmla="*/ 136 w 225"/>
                <a:gd name="T5" fmla="*/ 107 h 109"/>
                <a:gd name="T6" fmla="*/ 136 w 225"/>
                <a:gd name="T7" fmla="*/ 107 h 109"/>
                <a:gd name="T8" fmla="*/ 161 w 225"/>
                <a:gd name="T9" fmla="*/ 101 h 109"/>
                <a:gd name="T10" fmla="*/ 217 w 225"/>
                <a:gd name="T11" fmla="*/ 63 h 109"/>
                <a:gd name="T12" fmla="*/ 217 w 225"/>
                <a:gd name="T13" fmla="*/ 63 h 109"/>
                <a:gd name="T14" fmla="*/ 213 w 225"/>
                <a:gd name="T15" fmla="*/ 48 h 109"/>
                <a:gd name="T16" fmla="*/ 213 w 225"/>
                <a:gd name="T17" fmla="*/ 48 h 109"/>
                <a:gd name="T18" fmla="*/ 0 w 225"/>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09">
                  <a:moveTo>
                    <a:pt x="0" y="0"/>
                  </a:moveTo>
                  <a:lnTo>
                    <a:pt x="0" y="0"/>
                  </a:lnTo>
                  <a:cubicBezTo>
                    <a:pt x="18" y="59"/>
                    <a:pt x="75" y="103"/>
                    <a:pt x="136" y="107"/>
                  </a:cubicBezTo>
                  <a:lnTo>
                    <a:pt x="136" y="107"/>
                  </a:lnTo>
                  <a:cubicBezTo>
                    <a:pt x="145" y="108"/>
                    <a:pt x="154" y="105"/>
                    <a:pt x="161" y="101"/>
                  </a:cubicBezTo>
                  <a:lnTo>
                    <a:pt x="217" y="63"/>
                  </a:lnTo>
                  <a:lnTo>
                    <a:pt x="217" y="63"/>
                  </a:lnTo>
                  <a:cubicBezTo>
                    <a:pt x="224" y="58"/>
                    <a:pt x="221" y="48"/>
                    <a:pt x="213" y="48"/>
                  </a:cubicBezTo>
                  <a:lnTo>
                    <a:pt x="213" y="48"/>
                  </a:lnTo>
                  <a:cubicBezTo>
                    <a:pt x="141" y="41"/>
                    <a:pt x="69" y="25"/>
                    <a:pt x="0" y="0"/>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00093B"/>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grpSp>
      <p:sp>
        <p:nvSpPr>
          <p:cNvPr id="38" name="Rectangle 37">
            <a:extLst>
              <a:ext uri="{FF2B5EF4-FFF2-40B4-BE49-F238E27FC236}">
                <a16:creationId xmlns:a16="http://schemas.microsoft.com/office/drawing/2014/main" id="{064C7BB7-0A64-BB26-7750-C92092412103}"/>
              </a:ext>
            </a:extLst>
          </p:cNvPr>
          <p:cNvSpPr/>
          <p:nvPr/>
        </p:nvSpPr>
        <p:spPr>
          <a:xfrm>
            <a:off x="4539343" y="3940172"/>
            <a:ext cx="6705600" cy="77972"/>
          </a:xfrm>
          <a:prstGeom prst="rect">
            <a:avLst/>
          </a:prstGeom>
          <a:solidFill>
            <a:srgbClr val="FFB577"/>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C4CC640C-1B2E-DDD0-8D8E-F561A322061B}"/>
              </a:ext>
            </a:extLst>
          </p:cNvPr>
          <p:cNvSpPr/>
          <p:nvPr/>
        </p:nvSpPr>
        <p:spPr>
          <a:xfrm>
            <a:off x="4606747" y="6153620"/>
            <a:ext cx="6705600" cy="77972"/>
          </a:xfrm>
          <a:prstGeom prst="rect">
            <a:avLst/>
          </a:prstGeom>
          <a:solidFill>
            <a:srgbClr val="FFB577"/>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E6835721-61E6-990A-461A-7599CC88834E}"/>
              </a:ext>
            </a:extLst>
          </p:cNvPr>
          <p:cNvGrpSpPr/>
          <p:nvPr/>
        </p:nvGrpSpPr>
        <p:grpSpPr>
          <a:xfrm>
            <a:off x="4406996" y="1782210"/>
            <a:ext cx="7332934" cy="2308323"/>
            <a:chOff x="6674777" y="8857737"/>
            <a:chExt cx="15657584" cy="4616639"/>
          </a:xfrm>
        </p:grpSpPr>
        <p:sp>
          <p:nvSpPr>
            <p:cNvPr id="41" name="TextBox 40">
              <a:extLst>
                <a:ext uri="{FF2B5EF4-FFF2-40B4-BE49-F238E27FC236}">
                  <a16:creationId xmlns:a16="http://schemas.microsoft.com/office/drawing/2014/main" id="{B71212A7-96A3-541A-8363-62FB1B30D3A4}"/>
                </a:ext>
              </a:extLst>
            </p:cNvPr>
            <p:cNvSpPr txBox="1"/>
            <p:nvPr/>
          </p:nvSpPr>
          <p:spPr>
            <a:xfrm>
              <a:off x="6674777" y="10150395"/>
              <a:ext cx="15369583" cy="3323981"/>
            </a:xfrm>
            <a:prstGeom prst="rect">
              <a:avLst/>
            </a:prstGeom>
            <a:noFill/>
          </p:spPr>
          <p:txBody>
            <a:bodyPr wrap="square" rtlCol="0">
              <a:spAutoFit/>
            </a:bodyPr>
            <a:lstStyle/>
            <a:p>
              <a:pPr defTabSz="914217"/>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Any person, being a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buyer who is responsible </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for paying any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sum to any resident </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for the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purchase of any goods </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of the value or aggregate of such value exceeding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fifty lakh rupees </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in any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previous year</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 shall, at the time of credit of such sum to the account of the seller. at the time of payment thereof by any mode, whichever is earlier, deduct an amount equal </a:t>
              </a:r>
              <a:r>
                <a:rPr lang="en-US" sz="1500" b="1"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to 0.1 percent </a:t>
              </a:r>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of such sum exceeding fifty lakh rupees as income tax.</a:t>
              </a:r>
            </a:p>
            <a:p>
              <a:pPr defTabSz="914217"/>
              <a:endParaRPr lang="en-US" sz="12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2" name="Rectangle 41">
              <a:extLst>
                <a:ext uri="{FF2B5EF4-FFF2-40B4-BE49-F238E27FC236}">
                  <a16:creationId xmlns:a16="http://schemas.microsoft.com/office/drawing/2014/main" id="{0BC1ED89-F9CF-BE9A-CD7F-D7521B6083F3}"/>
                </a:ext>
              </a:extLst>
            </p:cNvPr>
            <p:cNvSpPr/>
            <p:nvPr/>
          </p:nvSpPr>
          <p:spPr>
            <a:xfrm>
              <a:off x="6674777" y="8857737"/>
              <a:ext cx="15657584" cy="1292660"/>
            </a:xfrm>
            <a:prstGeom prst="rect">
              <a:avLst/>
            </a:prstGeom>
          </p:spPr>
          <p:txBody>
            <a:bodyPr wrap="square">
              <a:spAutoFit/>
            </a:bodyPr>
            <a:lstStyle/>
            <a:p>
              <a:pPr defTabSz="914217"/>
              <a:r>
                <a:rPr lang="en-US" b="1" dirty="0">
                  <a:solidFill>
                    <a:srgbClr val="494949"/>
                  </a:solidFill>
                  <a:latin typeface="Segoe UI Semilight" panose="020B0402040204020203" pitchFamily="34" charset="0"/>
                  <a:ea typeface="Roboto Medium" panose="02000000000000000000" pitchFamily="2" charset="0"/>
                  <a:cs typeface="Segoe UI Semilight" panose="020B0402040204020203" pitchFamily="34" charset="0"/>
                </a:rPr>
                <a:t>194Q-Deduction of tax at source on payment of a certain sum for the purchase of goods</a:t>
              </a:r>
              <a:endParaRPr lang="en-US" sz="2700" b="1" dirty="0">
                <a:solidFill>
                  <a:srgbClr val="494949"/>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grpSp>
      <p:sp>
        <p:nvSpPr>
          <p:cNvPr id="46" name="TextBox 45">
            <a:extLst>
              <a:ext uri="{FF2B5EF4-FFF2-40B4-BE49-F238E27FC236}">
                <a16:creationId xmlns:a16="http://schemas.microsoft.com/office/drawing/2014/main" id="{DE8B3D53-FF2A-915E-A3D8-DD88EF814167}"/>
              </a:ext>
            </a:extLst>
          </p:cNvPr>
          <p:cNvSpPr txBox="1"/>
          <p:nvPr/>
        </p:nvSpPr>
        <p:spPr>
          <a:xfrm>
            <a:off x="4539343" y="4312679"/>
            <a:ext cx="6298910" cy="338554"/>
          </a:xfrm>
          <a:prstGeom prst="rect">
            <a:avLst/>
          </a:prstGeom>
          <a:noFill/>
        </p:spPr>
        <p:txBody>
          <a:bodyPr wrap="square" rtlCol="0">
            <a:spAutoFit/>
          </a:bodyPr>
          <a:lstStyle/>
          <a:p>
            <a:pPr defTabSz="914217"/>
            <a:r>
              <a:rPr lang="en-US" sz="1600" b="1" dirty="0">
                <a:solidFill>
                  <a:srgbClr val="494949"/>
                </a:solidFill>
                <a:latin typeface="Segoe UI Semilight" panose="020B0402040204020203" pitchFamily="34" charset="0"/>
                <a:ea typeface="Roboto Medium" panose="02000000000000000000" pitchFamily="2" charset="0"/>
                <a:cs typeface="Segoe UI Semilight" panose="020B0402040204020203" pitchFamily="34" charset="0"/>
              </a:rPr>
              <a:t>The provisions of this section shall not apply to a transaction </a:t>
            </a:r>
            <a:endParaRPr lang="en-US" sz="2400" b="1" dirty="0">
              <a:solidFill>
                <a:srgbClr val="494949"/>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sp>
        <p:nvSpPr>
          <p:cNvPr id="47" name="TextBox 46">
            <a:extLst>
              <a:ext uri="{FF2B5EF4-FFF2-40B4-BE49-F238E27FC236}">
                <a16:creationId xmlns:a16="http://schemas.microsoft.com/office/drawing/2014/main" id="{1ABE7245-21BE-2613-775D-3D6B274BE007}"/>
              </a:ext>
            </a:extLst>
          </p:cNvPr>
          <p:cNvSpPr txBox="1"/>
          <p:nvPr/>
        </p:nvSpPr>
        <p:spPr>
          <a:xfrm>
            <a:off x="4424930" y="4952429"/>
            <a:ext cx="7198054" cy="1200329"/>
          </a:xfrm>
          <a:prstGeom prst="rect">
            <a:avLst/>
          </a:prstGeom>
          <a:noFill/>
        </p:spPr>
        <p:txBody>
          <a:bodyPr wrap="square" rtlCol="0">
            <a:spAutoFit/>
          </a:bodyPr>
          <a:lstStyle/>
          <a:p>
            <a:pPr defTabSz="914217"/>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      a) Tax is deductible under any of the provisions of this Act means subject to Other deductions such as rent, commission, etc., and</a:t>
            </a:r>
          </a:p>
          <a:p>
            <a:pPr defTabSz="914217"/>
            <a:r>
              <a:rPr lang="en-US" sz="15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      b) Tax is collectible under the provisions of section 206C other than a transaction to which sub-section (1H) of section 206C applies.'.</a:t>
            </a:r>
          </a:p>
          <a:p>
            <a:pPr defTabSz="914217"/>
            <a:endParaRPr lang="en-US" sz="1200" dirty="0">
              <a:solidFill>
                <a:srgbClr val="999999"/>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6232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711-FA57-F4C3-5523-B07A36FBA366}"/>
              </a:ext>
            </a:extLst>
          </p:cNvPr>
          <p:cNvSpPr>
            <a:spLocks noGrp="1"/>
          </p:cNvSpPr>
          <p:nvPr>
            <p:ph type="title"/>
          </p:nvPr>
        </p:nvSpPr>
        <p:spPr/>
        <p:txBody>
          <a:bodyPr/>
          <a:lstStyle/>
          <a:p>
            <a:r>
              <a:rPr lang="en-US" dirty="0"/>
              <a:t>Applicability and Provisions</a:t>
            </a:r>
            <a:endParaRPr lang="en-IN" dirty="0"/>
          </a:p>
        </p:txBody>
      </p:sp>
      <p:sp>
        <p:nvSpPr>
          <p:cNvPr id="4" name="Rectangle 26">
            <a:extLst>
              <a:ext uri="{FF2B5EF4-FFF2-40B4-BE49-F238E27FC236}">
                <a16:creationId xmlns:a16="http://schemas.microsoft.com/office/drawing/2014/main" id="{6BF0A63D-0463-9066-9C03-A3F247899F29}"/>
              </a:ext>
            </a:extLst>
          </p:cNvPr>
          <p:cNvSpPr>
            <a:spLocks noChangeArrowheads="1"/>
          </p:cNvSpPr>
          <p:nvPr/>
        </p:nvSpPr>
        <p:spPr bwMode="auto">
          <a:xfrm>
            <a:off x="884514" y="4216133"/>
            <a:ext cx="3165605" cy="713665"/>
          </a:xfrm>
          <a:prstGeom prst="rect">
            <a:avLst/>
          </a:prstGeom>
          <a:solidFill>
            <a:srgbClr val="5BB0FF"/>
          </a:solidFill>
          <a:ln>
            <a:noFill/>
          </a:ln>
        </p:spPr>
        <p:txBody>
          <a:bodyPr vert="horz" wrap="square" lIns="274249" tIns="0" rIns="274249" bIns="0" numCol="1" anchor="ctr" anchorCtr="0" compatLnSpc="1">
            <a:prstTxWarp prst="textNoShape">
              <a:avLst/>
            </a:prstTxWarp>
          </a:bodyPr>
          <a:lstStyle/>
          <a:p>
            <a:pPr marL="0" marR="0" lvl="0" indent="0" algn="r" defTabSz="914217"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8264"/>
              </a:solidFill>
              <a:effectLst/>
              <a:uLnTx/>
              <a:uFillTx/>
              <a:latin typeface="Century Gothic" panose="020B0502020202020204" pitchFamily="34" charset="0"/>
            </a:endParaRPr>
          </a:p>
        </p:txBody>
      </p:sp>
      <p:sp>
        <p:nvSpPr>
          <p:cNvPr id="5" name="Freeform 28">
            <a:extLst>
              <a:ext uri="{FF2B5EF4-FFF2-40B4-BE49-F238E27FC236}">
                <a16:creationId xmlns:a16="http://schemas.microsoft.com/office/drawing/2014/main" id="{2DE5A5EF-A36B-07FF-6334-2A945E58E393}"/>
              </a:ext>
            </a:extLst>
          </p:cNvPr>
          <p:cNvSpPr>
            <a:spLocks/>
          </p:cNvSpPr>
          <p:nvPr/>
        </p:nvSpPr>
        <p:spPr bwMode="auto">
          <a:xfrm>
            <a:off x="7480074" y="4216133"/>
            <a:ext cx="3165605" cy="713665"/>
          </a:xfrm>
          <a:custGeom>
            <a:avLst/>
            <a:gdLst>
              <a:gd name="T0" fmla="*/ 0 w 1577"/>
              <a:gd name="T1" fmla="*/ 0 h 329"/>
              <a:gd name="T2" fmla="*/ 1577 w 1577"/>
              <a:gd name="T3" fmla="*/ 0 h 329"/>
              <a:gd name="T4" fmla="*/ 1577 w 1577"/>
              <a:gd name="T5" fmla="*/ 329 h 329"/>
              <a:gd name="T6" fmla="*/ 0 w 1577"/>
              <a:gd name="T7" fmla="*/ 329 h 329"/>
              <a:gd name="T8" fmla="*/ 0 w 1577"/>
              <a:gd name="T9" fmla="*/ 0 h 329"/>
              <a:gd name="T10" fmla="*/ 0 w 1577"/>
              <a:gd name="T11" fmla="*/ 0 h 329"/>
            </a:gdLst>
            <a:ahLst/>
            <a:cxnLst>
              <a:cxn ang="0">
                <a:pos x="T0" y="T1"/>
              </a:cxn>
              <a:cxn ang="0">
                <a:pos x="T2" y="T3"/>
              </a:cxn>
              <a:cxn ang="0">
                <a:pos x="T4" y="T5"/>
              </a:cxn>
              <a:cxn ang="0">
                <a:pos x="T6" y="T7"/>
              </a:cxn>
              <a:cxn ang="0">
                <a:pos x="T8" y="T9"/>
              </a:cxn>
              <a:cxn ang="0">
                <a:pos x="T10" y="T11"/>
              </a:cxn>
            </a:cxnLst>
            <a:rect l="0" t="0" r="r" b="b"/>
            <a:pathLst>
              <a:path w="1577" h="329">
                <a:moveTo>
                  <a:pt x="0" y="0"/>
                </a:moveTo>
                <a:lnTo>
                  <a:pt x="1577" y="0"/>
                </a:lnTo>
                <a:lnTo>
                  <a:pt x="1577" y="329"/>
                </a:lnTo>
                <a:lnTo>
                  <a:pt x="0" y="329"/>
                </a:lnTo>
                <a:lnTo>
                  <a:pt x="0" y="0"/>
                </a:lnTo>
                <a:lnTo>
                  <a:pt x="0" y="0"/>
                </a:lnTo>
                <a:close/>
              </a:path>
            </a:pathLst>
          </a:custGeom>
          <a:solidFill>
            <a:srgbClr val="5D6DAE"/>
          </a:solidFill>
          <a:ln>
            <a:noFill/>
          </a:ln>
        </p:spPr>
        <p:txBody>
          <a:bodyPr vert="horz" wrap="square" lIns="274249" tIns="0" rIns="274249" bIns="0" numCol="1" anchor="ctr"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8264"/>
              </a:solidFill>
              <a:effectLst/>
              <a:uLnTx/>
              <a:uFillTx/>
              <a:latin typeface="Century Gothic" panose="020B0502020202020204" pitchFamily="34" charset="0"/>
            </a:endParaRPr>
          </a:p>
        </p:txBody>
      </p:sp>
      <p:sp>
        <p:nvSpPr>
          <p:cNvPr id="6" name="Freeform 30">
            <a:extLst>
              <a:ext uri="{FF2B5EF4-FFF2-40B4-BE49-F238E27FC236}">
                <a16:creationId xmlns:a16="http://schemas.microsoft.com/office/drawing/2014/main" id="{6B0DF1A3-DD33-C1A7-88B2-52D7D68582EC}"/>
              </a:ext>
            </a:extLst>
          </p:cNvPr>
          <p:cNvSpPr>
            <a:spLocks/>
          </p:cNvSpPr>
          <p:nvPr/>
        </p:nvSpPr>
        <p:spPr bwMode="auto">
          <a:xfrm>
            <a:off x="6235511" y="2134087"/>
            <a:ext cx="1244563" cy="1917938"/>
          </a:xfrm>
          <a:custGeom>
            <a:avLst/>
            <a:gdLst>
              <a:gd name="T0" fmla="*/ 620 w 620"/>
              <a:gd name="T1" fmla="*/ 0 h 882"/>
              <a:gd name="T2" fmla="*/ 620 w 620"/>
              <a:gd name="T3" fmla="*/ 333 h 882"/>
              <a:gd name="T4" fmla="*/ 0 w 620"/>
              <a:gd name="T5" fmla="*/ 882 h 882"/>
              <a:gd name="T6" fmla="*/ 620 w 620"/>
              <a:gd name="T7" fmla="*/ 0 h 882"/>
              <a:gd name="T8" fmla="*/ 620 w 620"/>
              <a:gd name="T9" fmla="*/ 0 h 882"/>
            </a:gdLst>
            <a:ahLst/>
            <a:cxnLst>
              <a:cxn ang="0">
                <a:pos x="T0" y="T1"/>
              </a:cxn>
              <a:cxn ang="0">
                <a:pos x="T2" y="T3"/>
              </a:cxn>
              <a:cxn ang="0">
                <a:pos x="T4" y="T5"/>
              </a:cxn>
              <a:cxn ang="0">
                <a:pos x="T6" y="T7"/>
              </a:cxn>
              <a:cxn ang="0">
                <a:pos x="T8" y="T9"/>
              </a:cxn>
            </a:cxnLst>
            <a:rect l="0" t="0" r="r" b="b"/>
            <a:pathLst>
              <a:path w="620" h="882">
                <a:moveTo>
                  <a:pt x="620" y="0"/>
                </a:moveTo>
                <a:lnTo>
                  <a:pt x="620" y="333"/>
                </a:lnTo>
                <a:lnTo>
                  <a:pt x="0" y="882"/>
                </a:lnTo>
                <a:lnTo>
                  <a:pt x="620" y="0"/>
                </a:lnTo>
                <a:lnTo>
                  <a:pt x="620" y="0"/>
                </a:lnTo>
                <a:close/>
              </a:path>
            </a:pathLst>
          </a:custGeom>
          <a:solidFill>
            <a:srgbClr val="FFB577">
              <a:lumMod val="5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3599" b="1" i="0" u="none" strike="noStrike" kern="0" cap="none" spc="0" normalizeH="0" baseline="0" noProof="0" dirty="0">
              <a:ln>
                <a:noFill/>
              </a:ln>
              <a:solidFill>
                <a:srgbClr val="FF8264"/>
              </a:solidFill>
              <a:effectLst/>
              <a:uLnTx/>
              <a:uFillTx/>
              <a:latin typeface="Century Gothic" panose="020B0502020202020204" pitchFamily="34" charset="0"/>
              <a:ea typeface="+mn-ea"/>
              <a:cs typeface="+mn-cs"/>
            </a:endParaRPr>
          </a:p>
        </p:txBody>
      </p:sp>
      <p:sp>
        <p:nvSpPr>
          <p:cNvPr id="7" name="Freeform 31">
            <a:extLst>
              <a:ext uri="{FF2B5EF4-FFF2-40B4-BE49-F238E27FC236}">
                <a16:creationId xmlns:a16="http://schemas.microsoft.com/office/drawing/2014/main" id="{5462ECC5-FFD9-D5C6-40DD-B3FEE2298444}"/>
              </a:ext>
            </a:extLst>
          </p:cNvPr>
          <p:cNvSpPr>
            <a:spLocks/>
          </p:cNvSpPr>
          <p:nvPr/>
        </p:nvSpPr>
        <p:spPr bwMode="auto">
          <a:xfrm>
            <a:off x="4050118" y="2134087"/>
            <a:ext cx="1240548" cy="1917938"/>
          </a:xfrm>
          <a:custGeom>
            <a:avLst/>
            <a:gdLst>
              <a:gd name="T0" fmla="*/ 0 w 618"/>
              <a:gd name="T1" fmla="*/ 333 h 882"/>
              <a:gd name="T2" fmla="*/ 618 w 618"/>
              <a:gd name="T3" fmla="*/ 882 h 882"/>
              <a:gd name="T4" fmla="*/ 0 w 618"/>
              <a:gd name="T5" fmla="*/ 0 h 882"/>
              <a:gd name="T6" fmla="*/ 0 w 618"/>
              <a:gd name="T7" fmla="*/ 333 h 882"/>
            </a:gdLst>
            <a:ahLst/>
            <a:cxnLst>
              <a:cxn ang="0">
                <a:pos x="T0" y="T1"/>
              </a:cxn>
              <a:cxn ang="0">
                <a:pos x="T2" y="T3"/>
              </a:cxn>
              <a:cxn ang="0">
                <a:pos x="T4" y="T5"/>
              </a:cxn>
              <a:cxn ang="0">
                <a:pos x="T6" y="T7"/>
              </a:cxn>
            </a:cxnLst>
            <a:rect l="0" t="0" r="r" b="b"/>
            <a:pathLst>
              <a:path w="618" h="882">
                <a:moveTo>
                  <a:pt x="0" y="333"/>
                </a:moveTo>
                <a:lnTo>
                  <a:pt x="618" y="882"/>
                </a:lnTo>
                <a:lnTo>
                  <a:pt x="0" y="0"/>
                </a:lnTo>
                <a:lnTo>
                  <a:pt x="0" y="333"/>
                </a:lnTo>
                <a:close/>
              </a:path>
            </a:pathLst>
          </a:custGeom>
          <a:solidFill>
            <a:srgbClr val="FF8264">
              <a:lumMod val="5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3599" b="1" i="0" u="none" strike="noStrike" kern="0" cap="none" spc="0" normalizeH="0" baseline="0" noProof="0" dirty="0">
              <a:ln>
                <a:noFill/>
              </a:ln>
              <a:solidFill>
                <a:srgbClr val="FF8264"/>
              </a:solidFill>
              <a:effectLst/>
              <a:uLnTx/>
              <a:uFillTx/>
              <a:latin typeface="Century Gothic" panose="020B0502020202020204" pitchFamily="34" charset="0"/>
              <a:ea typeface="+mn-ea"/>
              <a:cs typeface="+mn-cs"/>
            </a:endParaRPr>
          </a:p>
        </p:txBody>
      </p:sp>
      <p:sp>
        <p:nvSpPr>
          <p:cNvPr id="8" name="Freeform 32">
            <a:extLst>
              <a:ext uri="{FF2B5EF4-FFF2-40B4-BE49-F238E27FC236}">
                <a16:creationId xmlns:a16="http://schemas.microsoft.com/office/drawing/2014/main" id="{9D1516ED-8D06-D61D-2A65-D98A3E3F3982}"/>
              </a:ext>
            </a:extLst>
          </p:cNvPr>
          <p:cNvSpPr>
            <a:spLocks/>
          </p:cNvSpPr>
          <p:nvPr/>
        </p:nvSpPr>
        <p:spPr bwMode="auto">
          <a:xfrm>
            <a:off x="4567069" y="3028377"/>
            <a:ext cx="1240548" cy="1900541"/>
          </a:xfrm>
          <a:custGeom>
            <a:avLst/>
            <a:gdLst>
              <a:gd name="T0" fmla="*/ 0 w 618"/>
              <a:gd name="T1" fmla="*/ 874 h 874"/>
              <a:gd name="T2" fmla="*/ 618 w 618"/>
              <a:gd name="T3" fmla="*/ 0 h 874"/>
              <a:gd name="T4" fmla="*/ 618 w 618"/>
              <a:gd name="T5" fmla="*/ 0 h 874"/>
              <a:gd name="T6" fmla="*/ 0 w 618"/>
              <a:gd name="T7" fmla="*/ 545 h 874"/>
              <a:gd name="T8" fmla="*/ 0 w 618"/>
              <a:gd name="T9" fmla="*/ 545 h 874"/>
              <a:gd name="T10" fmla="*/ 0 w 618"/>
              <a:gd name="T11" fmla="*/ 874 h 874"/>
            </a:gdLst>
            <a:ahLst/>
            <a:cxnLst>
              <a:cxn ang="0">
                <a:pos x="T0" y="T1"/>
              </a:cxn>
              <a:cxn ang="0">
                <a:pos x="T2" y="T3"/>
              </a:cxn>
              <a:cxn ang="0">
                <a:pos x="T4" y="T5"/>
              </a:cxn>
              <a:cxn ang="0">
                <a:pos x="T6" y="T7"/>
              </a:cxn>
              <a:cxn ang="0">
                <a:pos x="T8" y="T9"/>
              </a:cxn>
              <a:cxn ang="0">
                <a:pos x="T10" y="T11"/>
              </a:cxn>
            </a:cxnLst>
            <a:rect l="0" t="0" r="r" b="b"/>
            <a:pathLst>
              <a:path w="618" h="874">
                <a:moveTo>
                  <a:pt x="0" y="874"/>
                </a:moveTo>
                <a:lnTo>
                  <a:pt x="618" y="0"/>
                </a:lnTo>
                <a:lnTo>
                  <a:pt x="618" y="0"/>
                </a:lnTo>
                <a:lnTo>
                  <a:pt x="0" y="545"/>
                </a:lnTo>
                <a:lnTo>
                  <a:pt x="0" y="545"/>
                </a:lnTo>
                <a:lnTo>
                  <a:pt x="0" y="874"/>
                </a:lnTo>
                <a:close/>
              </a:path>
            </a:pathLst>
          </a:custGeom>
          <a:solidFill>
            <a:srgbClr val="FF8264">
              <a:lumMod val="5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3599" b="1" i="0" u="none" strike="noStrike" kern="0" cap="none" spc="0" normalizeH="0" baseline="0" noProof="0" dirty="0">
              <a:ln>
                <a:noFill/>
              </a:ln>
              <a:solidFill>
                <a:srgbClr val="FF8264"/>
              </a:solidFill>
              <a:effectLst/>
              <a:uLnTx/>
              <a:uFillTx/>
              <a:latin typeface="Century Gothic" panose="020B0502020202020204" pitchFamily="34" charset="0"/>
              <a:ea typeface="+mn-ea"/>
              <a:cs typeface="+mn-cs"/>
            </a:endParaRPr>
          </a:p>
        </p:txBody>
      </p:sp>
      <p:sp>
        <p:nvSpPr>
          <p:cNvPr id="9" name="Freeform 34">
            <a:extLst>
              <a:ext uri="{FF2B5EF4-FFF2-40B4-BE49-F238E27FC236}">
                <a16:creationId xmlns:a16="http://schemas.microsoft.com/office/drawing/2014/main" id="{4C1C9A03-C5ED-9A3B-D323-60C0DD5F4945}"/>
              </a:ext>
            </a:extLst>
          </p:cNvPr>
          <p:cNvSpPr>
            <a:spLocks/>
          </p:cNvSpPr>
          <p:nvPr/>
        </p:nvSpPr>
        <p:spPr bwMode="auto">
          <a:xfrm>
            <a:off x="6235511" y="3028377"/>
            <a:ext cx="1244563" cy="1900541"/>
          </a:xfrm>
          <a:custGeom>
            <a:avLst/>
            <a:gdLst>
              <a:gd name="T0" fmla="*/ 0 w 620"/>
              <a:gd name="T1" fmla="*/ 0 h 874"/>
              <a:gd name="T2" fmla="*/ 620 w 620"/>
              <a:gd name="T3" fmla="*/ 545 h 874"/>
              <a:gd name="T4" fmla="*/ 620 w 620"/>
              <a:gd name="T5" fmla="*/ 874 h 874"/>
              <a:gd name="T6" fmla="*/ 0 w 620"/>
              <a:gd name="T7" fmla="*/ 0 h 874"/>
              <a:gd name="T8" fmla="*/ 0 w 620"/>
              <a:gd name="T9" fmla="*/ 0 h 874"/>
            </a:gdLst>
            <a:ahLst/>
            <a:cxnLst>
              <a:cxn ang="0">
                <a:pos x="T0" y="T1"/>
              </a:cxn>
              <a:cxn ang="0">
                <a:pos x="T2" y="T3"/>
              </a:cxn>
              <a:cxn ang="0">
                <a:pos x="T4" y="T5"/>
              </a:cxn>
              <a:cxn ang="0">
                <a:pos x="T6" y="T7"/>
              </a:cxn>
              <a:cxn ang="0">
                <a:pos x="T8" y="T9"/>
              </a:cxn>
            </a:cxnLst>
            <a:rect l="0" t="0" r="r" b="b"/>
            <a:pathLst>
              <a:path w="620" h="874">
                <a:moveTo>
                  <a:pt x="0" y="0"/>
                </a:moveTo>
                <a:lnTo>
                  <a:pt x="620" y="545"/>
                </a:lnTo>
                <a:lnTo>
                  <a:pt x="620" y="874"/>
                </a:lnTo>
                <a:lnTo>
                  <a:pt x="0" y="0"/>
                </a:lnTo>
                <a:lnTo>
                  <a:pt x="0" y="0"/>
                </a:lnTo>
                <a:close/>
              </a:path>
            </a:pathLst>
          </a:custGeom>
          <a:solidFill>
            <a:srgbClr val="5D6DAE">
              <a:lumMod val="50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3599" b="1" i="0" u="none" strike="noStrike" kern="0" cap="none" spc="0" normalizeH="0" baseline="0" noProof="0" dirty="0">
              <a:ln>
                <a:noFill/>
              </a:ln>
              <a:solidFill>
                <a:srgbClr val="FF8264"/>
              </a:solidFill>
              <a:effectLst/>
              <a:uLnTx/>
              <a:uFillTx/>
              <a:latin typeface="Century Gothic" panose="020B0502020202020204" pitchFamily="34" charset="0"/>
              <a:ea typeface="+mn-ea"/>
              <a:cs typeface="+mn-cs"/>
            </a:endParaRPr>
          </a:p>
        </p:txBody>
      </p:sp>
      <p:sp>
        <p:nvSpPr>
          <p:cNvPr id="10" name="Oval 20">
            <a:extLst>
              <a:ext uri="{FF2B5EF4-FFF2-40B4-BE49-F238E27FC236}">
                <a16:creationId xmlns:a16="http://schemas.microsoft.com/office/drawing/2014/main" id="{249E7E90-C285-1858-2308-5D96C6385B1A}"/>
              </a:ext>
            </a:extLst>
          </p:cNvPr>
          <p:cNvSpPr>
            <a:spLocks noChangeArrowheads="1"/>
          </p:cNvSpPr>
          <p:nvPr/>
        </p:nvSpPr>
        <p:spPr bwMode="auto">
          <a:xfrm>
            <a:off x="338418" y="4024511"/>
            <a:ext cx="1095364" cy="1096908"/>
          </a:xfrm>
          <a:prstGeom prst="ellipse">
            <a:avLst/>
          </a:prstGeom>
          <a:solidFill>
            <a:srgbClr val="5BB0FF">
              <a:lumMod val="75000"/>
            </a:srgbClr>
          </a:solidFill>
          <a:ln w="25400" cap="flat" cmpd="sng" algn="ctr">
            <a:noFill/>
            <a:prstDash val="solid"/>
            <a:miter lim="800000"/>
          </a:ln>
          <a:effectLst/>
        </p:spPr>
        <p:txBody>
          <a:bodyPr lIns="182833" tIns="91416" rIns="0" bIns="0"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8264"/>
              </a:solidFill>
              <a:effectLst/>
              <a:uLnTx/>
              <a:uFillTx/>
              <a:latin typeface="Roboto Bold" charset="0"/>
              <a:ea typeface="+mn-ea"/>
              <a:cs typeface="+mn-cs"/>
            </a:endParaRPr>
          </a:p>
        </p:txBody>
      </p:sp>
      <p:sp>
        <p:nvSpPr>
          <p:cNvPr id="11" name="Freeform 24">
            <a:extLst>
              <a:ext uri="{FF2B5EF4-FFF2-40B4-BE49-F238E27FC236}">
                <a16:creationId xmlns:a16="http://schemas.microsoft.com/office/drawing/2014/main" id="{13E5B325-19C3-4A10-75A6-AA30DCCB5CC6}"/>
              </a:ext>
            </a:extLst>
          </p:cNvPr>
          <p:cNvSpPr>
            <a:spLocks/>
          </p:cNvSpPr>
          <p:nvPr/>
        </p:nvSpPr>
        <p:spPr bwMode="auto">
          <a:xfrm>
            <a:off x="7480074" y="2134974"/>
            <a:ext cx="3165605" cy="722343"/>
          </a:xfrm>
          <a:custGeom>
            <a:avLst/>
            <a:gdLst>
              <a:gd name="T0" fmla="*/ 0 w 1577"/>
              <a:gd name="T1" fmla="*/ 0 h 333"/>
              <a:gd name="T2" fmla="*/ 1577 w 1577"/>
              <a:gd name="T3" fmla="*/ 0 h 333"/>
              <a:gd name="T4" fmla="*/ 1577 w 1577"/>
              <a:gd name="T5" fmla="*/ 333 h 333"/>
              <a:gd name="T6" fmla="*/ 0 w 1577"/>
              <a:gd name="T7" fmla="*/ 333 h 333"/>
              <a:gd name="T8" fmla="*/ 0 w 1577"/>
              <a:gd name="T9" fmla="*/ 0 h 333"/>
              <a:gd name="T10" fmla="*/ 0 w 1577"/>
              <a:gd name="T11" fmla="*/ 0 h 333"/>
            </a:gdLst>
            <a:ahLst/>
            <a:cxnLst>
              <a:cxn ang="0">
                <a:pos x="T0" y="T1"/>
              </a:cxn>
              <a:cxn ang="0">
                <a:pos x="T2" y="T3"/>
              </a:cxn>
              <a:cxn ang="0">
                <a:pos x="T4" y="T5"/>
              </a:cxn>
              <a:cxn ang="0">
                <a:pos x="T6" y="T7"/>
              </a:cxn>
              <a:cxn ang="0">
                <a:pos x="T8" y="T9"/>
              </a:cxn>
              <a:cxn ang="0">
                <a:pos x="T10" y="T11"/>
              </a:cxn>
            </a:cxnLst>
            <a:rect l="0" t="0" r="r" b="b"/>
            <a:pathLst>
              <a:path w="1577" h="333">
                <a:moveTo>
                  <a:pt x="0" y="0"/>
                </a:moveTo>
                <a:lnTo>
                  <a:pt x="1577" y="0"/>
                </a:lnTo>
                <a:lnTo>
                  <a:pt x="1577" y="333"/>
                </a:lnTo>
                <a:lnTo>
                  <a:pt x="0" y="333"/>
                </a:lnTo>
                <a:lnTo>
                  <a:pt x="0" y="0"/>
                </a:lnTo>
                <a:lnTo>
                  <a:pt x="0" y="0"/>
                </a:lnTo>
                <a:close/>
              </a:path>
            </a:pathLst>
          </a:custGeom>
          <a:solidFill>
            <a:srgbClr val="FFB577"/>
          </a:solidFill>
          <a:ln>
            <a:noFill/>
          </a:ln>
        </p:spPr>
        <p:txBody>
          <a:bodyPr vert="horz" wrap="square" lIns="274249" tIns="0" rIns="274249" bIns="0" numCol="1" anchor="ctr"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8264"/>
              </a:solidFill>
              <a:effectLst/>
              <a:uLnTx/>
              <a:uFillTx/>
              <a:latin typeface="Century Gothic" panose="020B0502020202020204" pitchFamily="34" charset="0"/>
            </a:endParaRPr>
          </a:p>
        </p:txBody>
      </p:sp>
      <p:sp>
        <p:nvSpPr>
          <p:cNvPr id="12" name="Freeform 25">
            <a:extLst>
              <a:ext uri="{FF2B5EF4-FFF2-40B4-BE49-F238E27FC236}">
                <a16:creationId xmlns:a16="http://schemas.microsoft.com/office/drawing/2014/main" id="{E99B2609-7421-FC56-FBAA-8B1D9CAA5604}"/>
              </a:ext>
            </a:extLst>
          </p:cNvPr>
          <p:cNvSpPr>
            <a:spLocks/>
          </p:cNvSpPr>
          <p:nvPr/>
        </p:nvSpPr>
        <p:spPr bwMode="auto">
          <a:xfrm>
            <a:off x="884514" y="2134974"/>
            <a:ext cx="3165605" cy="722343"/>
          </a:xfrm>
          <a:custGeom>
            <a:avLst/>
            <a:gdLst>
              <a:gd name="T0" fmla="*/ 1577 w 1577"/>
              <a:gd name="T1" fmla="*/ 333 h 333"/>
              <a:gd name="T2" fmla="*/ 0 w 1577"/>
              <a:gd name="T3" fmla="*/ 333 h 333"/>
              <a:gd name="T4" fmla="*/ 0 w 1577"/>
              <a:gd name="T5" fmla="*/ 0 h 333"/>
              <a:gd name="T6" fmla="*/ 0 w 1577"/>
              <a:gd name="T7" fmla="*/ 0 h 333"/>
              <a:gd name="T8" fmla="*/ 1577 w 1577"/>
              <a:gd name="T9" fmla="*/ 0 h 333"/>
              <a:gd name="T10" fmla="*/ 1577 w 1577"/>
              <a:gd name="T11" fmla="*/ 333 h 333"/>
            </a:gdLst>
            <a:ahLst/>
            <a:cxnLst>
              <a:cxn ang="0">
                <a:pos x="T0" y="T1"/>
              </a:cxn>
              <a:cxn ang="0">
                <a:pos x="T2" y="T3"/>
              </a:cxn>
              <a:cxn ang="0">
                <a:pos x="T4" y="T5"/>
              </a:cxn>
              <a:cxn ang="0">
                <a:pos x="T6" y="T7"/>
              </a:cxn>
              <a:cxn ang="0">
                <a:pos x="T8" y="T9"/>
              </a:cxn>
              <a:cxn ang="0">
                <a:pos x="T10" y="T11"/>
              </a:cxn>
            </a:cxnLst>
            <a:rect l="0" t="0" r="r" b="b"/>
            <a:pathLst>
              <a:path w="1577" h="333">
                <a:moveTo>
                  <a:pt x="1577" y="333"/>
                </a:moveTo>
                <a:lnTo>
                  <a:pt x="0" y="333"/>
                </a:lnTo>
                <a:lnTo>
                  <a:pt x="0" y="0"/>
                </a:lnTo>
                <a:lnTo>
                  <a:pt x="0" y="0"/>
                </a:lnTo>
                <a:lnTo>
                  <a:pt x="1577" y="0"/>
                </a:lnTo>
                <a:lnTo>
                  <a:pt x="1577" y="333"/>
                </a:lnTo>
                <a:close/>
              </a:path>
            </a:pathLst>
          </a:custGeom>
          <a:solidFill>
            <a:srgbClr val="FF8264"/>
          </a:solidFill>
          <a:ln>
            <a:noFill/>
          </a:ln>
        </p:spPr>
        <p:txBody>
          <a:bodyPr vert="horz" wrap="square" lIns="274249" tIns="0" rIns="274249" bIns="0" numCol="1" anchor="ctr" anchorCtr="0" compatLnSpc="1">
            <a:prstTxWarp prst="textNoShape">
              <a:avLst/>
            </a:prstTxWarp>
          </a:bodyPr>
          <a:lstStyle/>
          <a:p>
            <a:pPr marL="0" marR="0" lvl="0" indent="0" algn="r" defTabSz="914217"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8264"/>
              </a:solidFill>
              <a:effectLst/>
              <a:uLnTx/>
              <a:uFillTx/>
              <a:latin typeface="Century Gothic" panose="020B0502020202020204" pitchFamily="34" charset="0"/>
            </a:endParaRPr>
          </a:p>
        </p:txBody>
      </p:sp>
      <p:sp>
        <p:nvSpPr>
          <p:cNvPr id="13" name="Oval 18">
            <a:extLst>
              <a:ext uri="{FF2B5EF4-FFF2-40B4-BE49-F238E27FC236}">
                <a16:creationId xmlns:a16="http://schemas.microsoft.com/office/drawing/2014/main" id="{276C0DAD-EEE6-2353-6D72-1940F02C99A3}"/>
              </a:ext>
            </a:extLst>
          </p:cNvPr>
          <p:cNvSpPr>
            <a:spLocks noChangeArrowheads="1"/>
          </p:cNvSpPr>
          <p:nvPr/>
        </p:nvSpPr>
        <p:spPr bwMode="auto">
          <a:xfrm>
            <a:off x="338418" y="1947692"/>
            <a:ext cx="1095364" cy="1096908"/>
          </a:xfrm>
          <a:prstGeom prst="ellipse">
            <a:avLst/>
          </a:prstGeom>
          <a:solidFill>
            <a:srgbClr val="FF8264">
              <a:lumMod val="75000"/>
            </a:srgbClr>
          </a:solidFill>
          <a:ln w="25400" cap="flat" cmpd="sng" algn="ctr">
            <a:noFill/>
            <a:prstDash val="solid"/>
            <a:miter lim="800000"/>
          </a:ln>
          <a:effectLst/>
        </p:spPr>
        <p:txBody>
          <a:bodyPr lIns="182833" tIns="91416" rIns="0" bIns="0"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8264"/>
              </a:solidFill>
              <a:effectLst/>
              <a:uLnTx/>
              <a:uFillTx/>
              <a:latin typeface="Roboto Bold" charset="0"/>
              <a:ea typeface="+mn-ea"/>
              <a:cs typeface="+mn-cs"/>
            </a:endParaRPr>
          </a:p>
        </p:txBody>
      </p:sp>
      <p:sp>
        <p:nvSpPr>
          <p:cNvPr id="14" name="Oval 21">
            <a:extLst>
              <a:ext uri="{FF2B5EF4-FFF2-40B4-BE49-F238E27FC236}">
                <a16:creationId xmlns:a16="http://schemas.microsoft.com/office/drawing/2014/main" id="{C945A820-BFE9-7D15-7455-FB123B5D805F}"/>
              </a:ext>
            </a:extLst>
          </p:cNvPr>
          <p:cNvSpPr>
            <a:spLocks noChangeArrowheads="1"/>
          </p:cNvSpPr>
          <p:nvPr/>
        </p:nvSpPr>
        <p:spPr bwMode="auto">
          <a:xfrm>
            <a:off x="10092151" y="1945376"/>
            <a:ext cx="1099999" cy="1101539"/>
          </a:xfrm>
          <a:prstGeom prst="ellipse">
            <a:avLst/>
          </a:prstGeom>
          <a:solidFill>
            <a:srgbClr val="FFB577">
              <a:lumMod val="75000"/>
            </a:srgbClr>
          </a:solidFill>
          <a:ln w="25400" cap="flat" cmpd="sng" algn="ctr">
            <a:noFill/>
            <a:prstDash val="solid"/>
            <a:miter lim="800000"/>
          </a:ln>
          <a:effectLst/>
        </p:spPr>
        <p:txBody>
          <a:bodyPr lIns="182833" tIns="91416" rIns="0" bIns="0"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8264"/>
              </a:solidFill>
              <a:effectLst/>
              <a:uLnTx/>
              <a:uFillTx/>
              <a:latin typeface="Roboto Bold" charset="0"/>
              <a:ea typeface="+mn-ea"/>
              <a:cs typeface="+mn-cs"/>
            </a:endParaRPr>
          </a:p>
        </p:txBody>
      </p:sp>
      <p:sp>
        <p:nvSpPr>
          <p:cNvPr id="15" name="Oval 23">
            <a:extLst>
              <a:ext uri="{FF2B5EF4-FFF2-40B4-BE49-F238E27FC236}">
                <a16:creationId xmlns:a16="http://schemas.microsoft.com/office/drawing/2014/main" id="{E65FA8E0-C9BE-75C8-DC41-6AE1C6928DD4}"/>
              </a:ext>
            </a:extLst>
          </p:cNvPr>
          <p:cNvSpPr>
            <a:spLocks noChangeArrowheads="1"/>
          </p:cNvSpPr>
          <p:nvPr/>
        </p:nvSpPr>
        <p:spPr bwMode="auto">
          <a:xfrm>
            <a:off x="10094469" y="4024511"/>
            <a:ext cx="1095364" cy="1096908"/>
          </a:xfrm>
          <a:prstGeom prst="ellipse">
            <a:avLst/>
          </a:prstGeom>
          <a:solidFill>
            <a:srgbClr val="5D6DAE">
              <a:lumMod val="75000"/>
            </a:srgbClr>
          </a:solidFill>
          <a:ln w="25400" cap="flat" cmpd="sng" algn="ctr">
            <a:noFill/>
            <a:prstDash val="solid"/>
            <a:miter lim="800000"/>
          </a:ln>
          <a:effectLst/>
        </p:spPr>
        <p:txBody>
          <a:bodyPr lIns="182833" tIns="91416" rIns="0" bIns="0"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8264"/>
              </a:solidFill>
              <a:effectLst/>
              <a:uLnTx/>
              <a:uFillTx/>
              <a:latin typeface="Roboto Bold" charset="0"/>
              <a:ea typeface="+mn-ea"/>
              <a:cs typeface="+mn-cs"/>
            </a:endParaRPr>
          </a:p>
        </p:txBody>
      </p:sp>
      <p:grpSp>
        <p:nvGrpSpPr>
          <p:cNvPr id="16" name="Group 15">
            <a:extLst>
              <a:ext uri="{FF2B5EF4-FFF2-40B4-BE49-F238E27FC236}">
                <a16:creationId xmlns:a16="http://schemas.microsoft.com/office/drawing/2014/main" id="{43B09B3D-6282-E532-75F1-467F011A13EA}"/>
              </a:ext>
            </a:extLst>
          </p:cNvPr>
          <p:cNvGrpSpPr/>
          <p:nvPr/>
        </p:nvGrpSpPr>
        <p:grpSpPr>
          <a:xfrm>
            <a:off x="2636727" y="1964837"/>
            <a:ext cx="5790404" cy="3270869"/>
            <a:chOff x="5726184" y="4320538"/>
            <a:chExt cx="12883515" cy="7277607"/>
          </a:xfrm>
        </p:grpSpPr>
        <p:sp>
          <p:nvSpPr>
            <p:cNvPr id="17" name="Freeform 118">
              <a:extLst>
                <a:ext uri="{FF2B5EF4-FFF2-40B4-BE49-F238E27FC236}">
                  <a16:creationId xmlns:a16="http://schemas.microsoft.com/office/drawing/2014/main" id="{18B2EF75-4044-72DE-6CE6-AE6D2EC97D44}"/>
                </a:ext>
              </a:extLst>
            </p:cNvPr>
            <p:cNvSpPr>
              <a:spLocks noChangeArrowheads="1"/>
            </p:cNvSpPr>
            <p:nvPr/>
          </p:nvSpPr>
          <p:spPr bwMode="auto">
            <a:xfrm>
              <a:off x="5726184" y="4320538"/>
              <a:ext cx="12883515" cy="7176904"/>
            </a:xfrm>
            <a:custGeom>
              <a:avLst/>
              <a:gdLst>
                <a:gd name="T0" fmla="*/ 1762 w 8464"/>
                <a:gd name="T1" fmla="*/ 4696 h 4715"/>
                <a:gd name="T2" fmla="*/ 1762 w 8464"/>
                <a:gd name="T3" fmla="*/ 4696 h 4715"/>
                <a:gd name="T4" fmla="*/ 1204 w 8464"/>
                <a:gd name="T5" fmla="*/ 2401 h 4715"/>
                <a:gd name="T6" fmla="*/ 1204 w 8464"/>
                <a:gd name="T7" fmla="*/ 2401 h 4715"/>
                <a:gd name="T8" fmla="*/ 5104 w 8464"/>
                <a:gd name="T9" fmla="*/ 469 h 4715"/>
                <a:gd name="T10" fmla="*/ 5104 w 8464"/>
                <a:gd name="T11" fmla="*/ 469 h 4715"/>
                <a:gd name="T12" fmla="*/ 7275 w 8464"/>
                <a:gd name="T13" fmla="*/ 2393 h 4715"/>
                <a:gd name="T14" fmla="*/ 7275 w 8464"/>
                <a:gd name="T15" fmla="*/ 2393 h 4715"/>
                <a:gd name="T16" fmla="*/ 7975 w 8464"/>
                <a:gd name="T17" fmla="*/ 4280 h 4715"/>
                <a:gd name="T18" fmla="*/ 7975 w 8464"/>
                <a:gd name="T19" fmla="*/ 4280 h 4715"/>
                <a:gd name="T20" fmla="*/ 7727 w 8464"/>
                <a:gd name="T21" fmla="*/ 4714 h 4715"/>
                <a:gd name="T22" fmla="*/ 1762 w 8464"/>
                <a:gd name="T23" fmla="*/ 4696 h 4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64" h="4715">
                  <a:moveTo>
                    <a:pt x="1762" y="4696"/>
                  </a:moveTo>
                  <a:lnTo>
                    <a:pt x="1762" y="4696"/>
                  </a:lnTo>
                  <a:cubicBezTo>
                    <a:pt x="1762" y="4696"/>
                    <a:pt x="0" y="3589"/>
                    <a:pt x="1204" y="2401"/>
                  </a:cubicBezTo>
                  <a:lnTo>
                    <a:pt x="1204" y="2401"/>
                  </a:lnTo>
                  <a:cubicBezTo>
                    <a:pt x="2410" y="1214"/>
                    <a:pt x="4023" y="0"/>
                    <a:pt x="5104" y="469"/>
                  </a:cubicBezTo>
                  <a:lnTo>
                    <a:pt x="5104" y="469"/>
                  </a:lnTo>
                  <a:cubicBezTo>
                    <a:pt x="6184" y="939"/>
                    <a:pt x="6088" y="1533"/>
                    <a:pt x="7275" y="2393"/>
                  </a:cubicBezTo>
                  <a:lnTo>
                    <a:pt x="7275" y="2393"/>
                  </a:lnTo>
                  <a:cubicBezTo>
                    <a:pt x="8463" y="3252"/>
                    <a:pt x="8188" y="3934"/>
                    <a:pt x="7975" y="4280"/>
                  </a:cubicBezTo>
                  <a:lnTo>
                    <a:pt x="7975" y="4280"/>
                  </a:lnTo>
                  <a:cubicBezTo>
                    <a:pt x="7763" y="4625"/>
                    <a:pt x="7727" y="4714"/>
                    <a:pt x="7727" y="4714"/>
                  </a:cubicBezTo>
                  <a:lnTo>
                    <a:pt x="1762" y="4696"/>
                  </a:lnTo>
                </a:path>
              </a:pathLst>
            </a:custGeom>
            <a:solidFill>
              <a:srgbClr val="FFFFFF">
                <a:lumMod val="9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dirty="0">
                <a:ln>
                  <a:noFill/>
                </a:ln>
                <a:solidFill>
                  <a:srgbClr val="999999"/>
                </a:solidFill>
                <a:effectLst/>
                <a:uLnTx/>
                <a:uFillTx/>
              </a:endParaRPr>
            </a:p>
          </p:txBody>
        </p:sp>
        <p:sp>
          <p:nvSpPr>
            <p:cNvPr id="18" name="Freeform 119">
              <a:extLst>
                <a:ext uri="{FF2B5EF4-FFF2-40B4-BE49-F238E27FC236}">
                  <a16:creationId xmlns:a16="http://schemas.microsoft.com/office/drawing/2014/main" id="{C3D2458C-160E-B7AF-DDFE-F331B732F505}"/>
                </a:ext>
              </a:extLst>
            </p:cNvPr>
            <p:cNvSpPr>
              <a:spLocks noChangeArrowheads="1"/>
            </p:cNvSpPr>
            <p:nvPr/>
          </p:nvSpPr>
          <p:spPr bwMode="auto">
            <a:xfrm>
              <a:off x="9834944" y="6327924"/>
              <a:ext cx="2034241" cy="2947294"/>
            </a:xfrm>
            <a:custGeom>
              <a:avLst/>
              <a:gdLst>
                <a:gd name="T0" fmla="*/ 413 w 1334"/>
                <a:gd name="T1" fmla="*/ 233 h 1936"/>
                <a:gd name="T2" fmla="*/ 413 w 1334"/>
                <a:gd name="T3" fmla="*/ 233 h 1936"/>
                <a:gd name="T4" fmla="*/ 1008 w 1334"/>
                <a:gd name="T5" fmla="*/ 294 h 1936"/>
                <a:gd name="T6" fmla="*/ 1008 w 1334"/>
                <a:gd name="T7" fmla="*/ 294 h 1936"/>
                <a:gd name="T8" fmla="*/ 1232 w 1334"/>
                <a:gd name="T9" fmla="*/ 573 h 1936"/>
                <a:gd name="T10" fmla="*/ 1232 w 1334"/>
                <a:gd name="T11" fmla="*/ 573 h 1936"/>
                <a:gd name="T12" fmla="*/ 1257 w 1334"/>
                <a:gd name="T13" fmla="*/ 637 h 1936"/>
                <a:gd name="T14" fmla="*/ 1257 w 1334"/>
                <a:gd name="T15" fmla="*/ 637 h 1936"/>
                <a:gd name="T16" fmla="*/ 1252 w 1334"/>
                <a:gd name="T17" fmla="*/ 1583 h 1936"/>
                <a:gd name="T18" fmla="*/ 1252 w 1334"/>
                <a:gd name="T19" fmla="*/ 1583 h 1936"/>
                <a:gd name="T20" fmla="*/ 0 w 1334"/>
                <a:gd name="T21" fmla="*/ 1935 h 1936"/>
                <a:gd name="T22" fmla="*/ 413 w 1334"/>
                <a:gd name="T23" fmla="*/ 233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4" h="1936">
                  <a:moveTo>
                    <a:pt x="413" y="233"/>
                  </a:moveTo>
                  <a:lnTo>
                    <a:pt x="413" y="233"/>
                  </a:lnTo>
                  <a:cubicBezTo>
                    <a:pt x="674" y="0"/>
                    <a:pt x="865" y="139"/>
                    <a:pt x="1008" y="294"/>
                  </a:cubicBezTo>
                  <a:lnTo>
                    <a:pt x="1008" y="294"/>
                  </a:lnTo>
                  <a:cubicBezTo>
                    <a:pt x="1122" y="418"/>
                    <a:pt x="1138" y="445"/>
                    <a:pt x="1232" y="573"/>
                  </a:cubicBezTo>
                  <a:lnTo>
                    <a:pt x="1232" y="573"/>
                  </a:lnTo>
                  <a:cubicBezTo>
                    <a:pt x="1246" y="592"/>
                    <a:pt x="1257" y="613"/>
                    <a:pt x="1257" y="637"/>
                  </a:cubicBezTo>
                  <a:lnTo>
                    <a:pt x="1257" y="637"/>
                  </a:lnTo>
                  <a:cubicBezTo>
                    <a:pt x="1260" y="779"/>
                    <a:pt x="1333" y="1377"/>
                    <a:pt x="1252" y="1583"/>
                  </a:cubicBezTo>
                  <a:lnTo>
                    <a:pt x="1252" y="1583"/>
                  </a:lnTo>
                  <a:cubicBezTo>
                    <a:pt x="1158" y="1824"/>
                    <a:pt x="0" y="1935"/>
                    <a:pt x="0" y="1935"/>
                  </a:cubicBezTo>
                  <a:lnTo>
                    <a:pt x="413" y="233"/>
                  </a:lnTo>
                </a:path>
              </a:pathLst>
            </a:custGeom>
            <a:solidFill>
              <a:srgbClr val="FF8264">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19" name="Freeform 120">
              <a:extLst>
                <a:ext uri="{FF2B5EF4-FFF2-40B4-BE49-F238E27FC236}">
                  <a16:creationId xmlns:a16="http://schemas.microsoft.com/office/drawing/2014/main" id="{0AF7B41C-E54D-D7AB-D9BB-C7D676A8F010}"/>
                </a:ext>
              </a:extLst>
            </p:cNvPr>
            <p:cNvSpPr>
              <a:spLocks noChangeArrowheads="1"/>
            </p:cNvSpPr>
            <p:nvPr/>
          </p:nvSpPr>
          <p:spPr bwMode="auto">
            <a:xfrm>
              <a:off x="11567068" y="7234266"/>
              <a:ext cx="349110" cy="1718697"/>
            </a:xfrm>
            <a:custGeom>
              <a:avLst/>
              <a:gdLst>
                <a:gd name="T0" fmla="*/ 13 w 229"/>
                <a:gd name="T1" fmla="*/ 1128 h 1129"/>
                <a:gd name="T2" fmla="*/ 13 w 229"/>
                <a:gd name="T3" fmla="*/ 1128 h 1129"/>
                <a:gd name="T4" fmla="*/ 12 w 229"/>
                <a:gd name="T5" fmla="*/ 1104 h 1129"/>
                <a:gd name="T6" fmla="*/ 12 w 229"/>
                <a:gd name="T7" fmla="*/ 1104 h 1129"/>
                <a:gd name="T8" fmla="*/ 98 w 229"/>
                <a:gd name="T9" fmla="*/ 1057 h 1129"/>
                <a:gd name="T10" fmla="*/ 98 w 229"/>
                <a:gd name="T11" fmla="*/ 1057 h 1129"/>
                <a:gd name="T12" fmla="*/ 91 w 229"/>
                <a:gd name="T13" fmla="*/ 22 h 1129"/>
                <a:gd name="T14" fmla="*/ 91 w 229"/>
                <a:gd name="T15" fmla="*/ 22 h 1129"/>
                <a:gd name="T16" fmla="*/ 115 w 229"/>
                <a:gd name="T17" fmla="*/ 17 h 1129"/>
                <a:gd name="T18" fmla="*/ 115 w 229"/>
                <a:gd name="T19" fmla="*/ 17 h 1129"/>
                <a:gd name="T20" fmla="*/ 189 w 229"/>
                <a:gd name="T21" fmla="*/ 567 h 1129"/>
                <a:gd name="T22" fmla="*/ 189 w 229"/>
                <a:gd name="T23" fmla="*/ 567 h 1129"/>
                <a:gd name="T24" fmla="*/ 117 w 229"/>
                <a:gd name="T25" fmla="*/ 1071 h 1129"/>
                <a:gd name="T26" fmla="*/ 117 w 229"/>
                <a:gd name="T27" fmla="*/ 1071 h 1129"/>
                <a:gd name="T28" fmla="*/ 14 w 229"/>
                <a:gd name="T29" fmla="*/ 1128 h 1129"/>
                <a:gd name="T30" fmla="*/ 13 w 229"/>
                <a:gd name="T31" fmla="*/ 1128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 h="1129">
                  <a:moveTo>
                    <a:pt x="13" y="1128"/>
                  </a:moveTo>
                  <a:lnTo>
                    <a:pt x="13" y="1128"/>
                  </a:lnTo>
                  <a:cubicBezTo>
                    <a:pt x="0" y="1125"/>
                    <a:pt x="0" y="1107"/>
                    <a:pt x="12" y="1104"/>
                  </a:cubicBezTo>
                  <a:lnTo>
                    <a:pt x="12" y="1104"/>
                  </a:lnTo>
                  <a:cubicBezTo>
                    <a:pt x="47" y="1102"/>
                    <a:pt x="74" y="1087"/>
                    <a:pt x="98" y="1057"/>
                  </a:cubicBezTo>
                  <a:lnTo>
                    <a:pt x="98" y="1057"/>
                  </a:lnTo>
                  <a:cubicBezTo>
                    <a:pt x="228" y="889"/>
                    <a:pt x="155" y="327"/>
                    <a:pt x="91" y="22"/>
                  </a:cubicBezTo>
                  <a:lnTo>
                    <a:pt x="91" y="22"/>
                  </a:lnTo>
                  <a:cubicBezTo>
                    <a:pt x="87" y="6"/>
                    <a:pt x="112" y="0"/>
                    <a:pt x="115" y="17"/>
                  </a:cubicBezTo>
                  <a:lnTo>
                    <a:pt x="115" y="17"/>
                  </a:lnTo>
                  <a:cubicBezTo>
                    <a:pt x="128" y="84"/>
                    <a:pt x="175" y="320"/>
                    <a:pt x="189" y="567"/>
                  </a:cubicBezTo>
                  <a:lnTo>
                    <a:pt x="189" y="567"/>
                  </a:lnTo>
                  <a:cubicBezTo>
                    <a:pt x="204" y="820"/>
                    <a:pt x="180" y="990"/>
                    <a:pt x="117" y="1071"/>
                  </a:cubicBezTo>
                  <a:lnTo>
                    <a:pt x="117" y="1071"/>
                  </a:lnTo>
                  <a:cubicBezTo>
                    <a:pt x="90" y="1107"/>
                    <a:pt x="55" y="1126"/>
                    <a:pt x="14" y="1128"/>
                  </a:cubicBezTo>
                  <a:lnTo>
                    <a:pt x="13" y="1128"/>
                  </a:lnTo>
                </a:path>
              </a:pathLst>
            </a:custGeom>
            <a:solidFill>
              <a:srgbClr val="303C6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0" name="Freeform 121">
              <a:extLst>
                <a:ext uri="{FF2B5EF4-FFF2-40B4-BE49-F238E27FC236}">
                  <a16:creationId xmlns:a16="http://schemas.microsoft.com/office/drawing/2014/main" id="{5B32C3DF-FE76-C6E6-3788-DA845B41B397}"/>
                </a:ext>
              </a:extLst>
            </p:cNvPr>
            <p:cNvSpPr>
              <a:spLocks noChangeArrowheads="1"/>
            </p:cNvSpPr>
            <p:nvPr/>
          </p:nvSpPr>
          <p:spPr bwMode="auto">
            <a:xfrm>
              <a:off x="8250520" y="6583043"/>
              <a:ext cx="2651898" cy="4780126"/>
            </a:xfrm>
            <a:custGeom>
              <a:avLst/>
              <a:gdLst>
                <a:gd name="T0" fmla="*/ 1551 w 1740"/>
                <a:gd name="T1" fmla="*/ 0 h 3140"/>
                <a:gd name="T2" fmla="*/ 1551 w 1740"/>
                <a:gd name="T3" fmla="*/ 0 h 3140"/>
                <a:gd name="T4" fmla="*/ 718 w 1740"/>
                <a:gd name="T5" fmla="*/ 1550 h 3140"/>
                <a:gd name="T6" fmla="*/ 718 w 1740"/>
                <a:gd name="T7" fmla="*/ 1550 h 3140"/>
                <a:gd name="T8" fmla="*/ 355 w 1740"/>
                <a:gd name="T9" fmla="*/ 2734 h 3140"/>
                <a:gd name="T10" fmla="*/ 355 w 1740"/>
                <a:gd name="T11" fmla="*/ 2734 h 3140"/>
                <a:gd name="T12" fmla="*/ 1510 w 1740"/>
                <a:gd name="T13" fmla="*/ 2693 h 3140"/>
                <a:gd name="T14" fmla="*/ 1510 w 1740"/>
                <a:gd name="T15" fmla="*/ 2693 h 3140"/>
                <a:gd name="T16" fmla="*/ 1551 w 1740"/>
                <a:gd name="T17" fmla="*/ 0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0" h="3140">
                  <a:moveTo>
                    <a:pt x="1551" y="0"/>
                  </a:moveTo>
                  <a:lnTo>
                    <a:pt x="1551" y="0"/>
                  </a:lnTo>
                  <a:cubicBezTo>
                    <a:pt x="1049" y="277"/>
                    <a:pt x="1355" y="1216"/>
                    <a:pt x="718" y="1550"/>
                  </a:cubicBezTo>
                  <a:lnTo>
                    <a:pt x="718" y="1550"/>
                  </a:lnTo>
                  <a:cubicBezTo>
                    <a:pt x="542" y="1643"/>
                    <a:pt x="0" y="2113"/>
                    <a:pt x="355" y="2734"/>
                  </a:cubicBezTo>
                  <a:lnTo>
                    <a:pt x="355" y="2734"/>
                  </a:lnTo>
                  <a:cubicBezTo>
                    <a:pt x="588" y="3139"/>
                    <a:pt x="1281" y="3052"/>
                    <a:pt x="1510" y="2693"/>
                  </a:cubicBezTo>
                  <a:lnTo>
                    <a:pt x="1510" y="2693"/>
                  </a:lnTo>
                  <a:cubicBezTo>
                    <a:pt x="1739" y="2334"/>
                    <a:pt x="1551" y="0"/>
                    <a:pt x="1551" y="0"/>
                  </a:cubicBezTo>
                </a:path>
              </a:pathLst>
            </a:custGeom>
            <a:solidFill>
              <a:srgbClr val="FF8264">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1" name="Freeform 122">
              <a:extLst>
                <a:ext uri="{FF2B5EF4-FFF2-40B4-BE49-F238E27FC236}">
                  <a16:creationId xmlns:a16="http://schemas.microsoft.com/office/drawing/2014/main" id="{72E1CE2B-05A7-3C15-7CC0-3C1863E93B96}"/>
                </a:ext>
              </a:extLst>
            </p:cNvPr>
            <p:cNvSpPr>
              <a:spLocks noChangeArrowheads="1"/>
            </p:cNvSpPr>
            <p:nvPr/>
          </p:nvSpPr>
          <p:spPr bwMode="auto">
            <a:xfrm>
              <a:off x="8559348" y="7106709"/>
              <a:ext cx="1691842" cy="2725746"/>
            </a:xfrm>
            <a:custGeom>
              <a:avLst/>
              <a:gdLst>
                <a:gd name="T0" fmla="*/ 13 w 1113"/>
                <a:gd name="T1" fmla="*/ 1790 h 1791"/>
                <a:gd name="T2" fmla="*/ 11 w 1113"/>
                <a:gd name="T3" fmla="*/ 1790 h 1791"/>
                <a:gd name="T4" fmla="*/ 11 w 1113"/>
                <a:gd name="T5" fmla="*/ 1790 h 1791"/>
                <a:gd name="T6" fmla="*/ 1 w 1113"/>
                <a:gd name="T7" fmla="*/ 1776 h 1791"/>
                <a:gd name="T8" fmla="*/ 1 w 1113"/>
                <a:gd name="T9" fmla="*/ 1776 h 1791"/>
                <a:gd name="T10" fmla="*/ 62 w 1113"/>
                <a:gd name="T11" fmla="*/ 1589 h 1791"/>
                <a:gd name="T12" fmla="*/ 62 w 1113"/>
                <a:gd name="T13" fmla="*/ 1589 h 1791"/>
                <a:gd name="T14" fmla="*/ 363 w 1113"/>
                <a:gd name="T15" fmla="*/ 1251 h 1791"/>
                <a:gd name="T16" fmla="*/ 363 w 1113"/>
                <a:gd name="T17" fmla="*/ 1251 h 1791"/>
                <a:gd name="T18" fmla="*/ 1084 w 1113"/>
                <a:gd name="T19" fmla="*/ 16 h 1791"/>
                <a:gd name="T20" fmla="*/ 1084 w 1113"/>
                <a:gd name="T21" fmla="*/ 16 h 1791"/>
                <a:gd name="T22" fmla="*/ 1107 w 1113"/>
                <a:gd name="T23" fmla="*/ 22 h 1791"/>
                <a:gd name="T24" fmla="*/ 1107 w 1113"/>
                <a:gd name="T25" fmla="*/ 22 h 1791"/>
                <a:gd name="T26" fmla="*/ 758 w 1113"/>
                <a:gd name="T27" fmla="*/ 918 h 1791"/>
                <a:gd name="T28" fmla="*/ 758 w 1113"/>
                <a:gd name="T29" fmla="*/ 918 h 1791"/>
                <a:gd name="T30" fmla="*/ 375 w 1113"/>
                <a:gd name="T31" fmla="*/ 1271 h 1791"/>
                <a:gd name="T32" fmla="*/ 375 w 1113"/>
                <a:gd name="T33" fmla="*/ 1271 h 1791"/>
                <a:gd name="T34" fmla="*/ 24 w 1113"/>
                <a:gd name="T35" fmla="*/ 1780 h 1791"/>
                <a:gd name="T36" fmla="*/ 24 w 1113"/>
                <a:gd name="T37" fmla="*/ 1780 h 1791"/>
                <a:gd name="T38" fmla="*/ 13 w 1113"/>
                <a:gd name="T39" fmla="*/ 1790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3" h="1791">
                  <a:moveTo>
                    <a:pt x="13" y="1790"/>
                  </a:moveTo>
                  <a:lnTo>
                    <a:pt x="11" y="1790"/>
                  </a:lnTo>
                  <a:lnTo>
                    <a:pt x="11" y="1790"/>
                  </a:lnTo>
                  <a:cubicBezTo>
                    <a:pt x="5" y="1788"/>
                    <a:pt x="0" y="1783"/>
                    <a:pt x="1" y="1776"/>
                  </a:cubicBezTo>
                  <a:lnTo>
                    <a:pt x="1" y="1776"/>
                  </a:lnTo>
                  <a:cubicBezTo>
                    <a:pt x="1" y="1773"/>
                    <a:pt x="12" y="1694"/>
                    <a:pt x="62" y="1589"/>
                  </a:cubicBezTo>
                  <a:lnTo>
                    <a:pt x="62" y="1589"/>
                  </a:lnTo>
                  <a:cubicBezTo>
                    <a:pt x="128" y="1451"/>
                    <a:pt x="233" y="1333"/>
                    <a:pt x="363" y="1251"/>
                  </a:cubicBezTo>
                  <a:lnTo>
                    <a:pt x="363" y="1251"/>
                  </a:lnTo>
                  <a:cubicBezTo>
                    <a:pt x="657" y="1063"/>
                    <a:pt x="853" y="887"/>
                    <a:pt x="1084" y="16"/>
                  </a:cubicBezTo>
                  <a:lnTo>
                    <a:pt x="1084" y="16"/>
                  </a:lnTo>
                  <a:cubicBezTo>
                    <a:pt x="1087" y="0"/>
                    <a:pt x="1112" y="6"/>
                    <a:pt x="1107" y="22"/>
                  </a:cubicBezTo>
                  <a:lnTo>
                    <a:pt x="1107" y="22"/>
                  </a:lnTo>
                  <a:cubicBezTo>
                    <a:pt x="995" y="443"/>
                    <a:pt x="884" y="727"/>
                    <a:pt x="758" y="918"/>
                  </a:cubicBezTo>
                  <a:lnTo>
                    <a:pt x="758" y="918"/>
                  </a:lnTo>
                  <a:cubicBezTo>
                    <a:pt x="641" y="1094"/>
                    <a:pt x="520" y="1178"/>
                    <a:pt x="375" y="1271"/>
                  </a:cubicBezTo>
                  <a:lnTo>
                    <a:pt x="375" y="1271"/>
                  </a:lnTo>
                  <a:cubicBezTo>
                    <a:pt x="69" y="1466"/>
                    <a:pt x="24" y="1776"/>
                    <a:pt x="24" y="1780"/>
                  </a:cubicBezTo>
                  <a:lnTo>
                    <a:pt x="24" y="1780"/>
                  </a:lnTo>
                  <a:cubicBezTo>
                    <a:pt x="23" y="1785"/>
                    <a:pt x="18" y="1789"/>
                    <a:pt x="13" y="1790"/>
                  </a:cubicBezTo>
                </a:path>
              </a:pathLst>
            </a:custGeom>
            <a:solidFill>
              <a:srgbClr val="FF8264">
                <a:lumMod val="50000"/>
              </a:srgbClr>
            </a:solidFill>
            <a:ln w="9525" cap="flat">
              <a:solidFill>
                <a:srgbClr val="808080"/>
              </a:solidFill>
              <a:bevel/>
              <a:headEnd/>
              <a:tailEnd/>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2" name="Freeform 123">
              <a:extLst>
                <a:ext uri="{FF2B5EF4-FFF2-40B4-BE49-F238E27FC236}">
                  <a16:creationId xmlns:a16="http://schemas.microsoft.com/office/drawing/2014/main" id="{EE2016D0-3111-AF5A-E7BA-77F87B9BAB5E}"/>
                </a:ext>
              </a:extLst>
            </p:cNvPr>
            <p:cNvSpPr>
              <a:spLocks noChangeArrowheads="1"/>
            </p:cNvSpPr>
            <p:nvPr/>
          </p:nvSpPr>
          <p:spPr bwMode="auto">
            <a:xfrm>
              <a:off x="8572776" y="7006002"/>
              <a:ext cx="1718697" cy="2457199"/>
            </a:xfrm>
            <a:custGeom>
              <a:avLst/>
              <a:gdLst>
                <a:gd name="T0" fmla="*/ 13 w 1127"/>
                <a:gd name="T1" fmla="*/ 1613 h 1614"/>
                <a:gd name="T2" fmla="*/ 13 w 1127"/>
                <a:gd name="T3" fmla="*/ 1613 h 1614"/>
                <a:gd name="T4" fmla="*/ 7 w 1127"/>
                <a:gd name="T5" fmla="*/ 1611 h 1614"/>
                <a:gd name="T6" fmla="*/ 7 w 1127"/>
                <a:gd name="T7" fmla="*/ 1611 h 1614"/>
                <a:gd name="T8" fmla="*/ 3 w 1127"/>
                <a:gd name="T9" fmla="*/ 1594 h 1614"/>
                <a:gd name="T10" fmla="*/ 3 w 1127"/>
                <a:gd name="T11" fmla="*/ 1594 h 1614"/>
                <a:gd name="T12" fmla="*/ 279 w 1127"/>
                <a:gd name="T13" fmla="*/ 1313 h 1614"/>
                <a:gd name="T14" fmla="*/ 279 w 1127"/>
                <a:gd name="T15" fmla="*/ 1313 h 1614"/>
                <a:gd name="T16" fmla="*/ 1102 w 1127"/>
                <a:gd name="T17" fmla="*/ 11 h 1614"/>
                <a:gd name="T18" fmla="*/ 1102 w 1127"/>
                <a:gd name="T19" fmla="*/ 11 h 1614"/>
                <a:gd name="T20" fmla="*/ 1125 w 1127"/>
                <a:gd name="T21" fmla="*/ 20 h 1614"/>
                <a:gd name="T22" fmla="*/ 1125 w 1127"/>
                <a:gd name="T23" fmla="*/ 20 h 1614"/>
                <a:gd name="T24" fmla="*/ 740 w 1127"/>
                <a:gd name="T25" fmla="*/ 901 h 1614"/>
                <a:gd name="T26" fmla="*/ 740 w 1127"/>
                <a:gd name="T27" fmla="*/ 901 h 1614"/>
                <a:gd name="T28" fmla="*/ 291 w 1127"/>
                <a:gd name="T29" fmla="*/ 1333 h 1614"/>
                <a:gd name="T30" fmla="*/ 291 w 1127"/>
                <a:gd name="T31" fmla="*/ 1333 h 1614"/>
                <a:gd name="T32" fmla="*/ 23 w 1127"/>
                <a:gd name="T33" fmla="*/ 1607 h 1614"/>
                <a:gd name="T34" fmla="*/ 23 w 1127"/>
                <a:gd name="T35" fmla="*/ 1607 h 1614"/>
                <a:gd name="T36" fmla="*/ 13 w 1127"/>
                <a:gd name="T37" fmla="*/ 1613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7" h="1614">
                  <a:moveTo>
                    <a:pt x="13" y="1613"/>
                  </a:moveTo>
                  <a:lnTo>
                    <a:pt x="13" y="1613"/>
                  </a:lnTo>
                  <a:cubicBezTo>
                    <a:pt x="11" y="1613"/>
                    <a:pt x="8" y="1611"/>
                    <a:pt x="7" y="1611"/>
                  </a:cubicBezTo>
                  <a:lnTo>
                    <a:pt x="7" y="1611"/>
                  </a:lnTo>
                  <a:cubicBezTo>
                    <a:pt x="1" y="1607"/>
                    <a:pt x="0" y="1600"/>
                    <a:pt x="3" y="1594"/>
                  </a:cubicBezTo>
                  <a:lnTo>
                    <a:pt x="3" y="1594"/>
                  </a:lnTo>
                  <a:cubicBezTo>
                    <a:pt x="73" y="1481"/>
                    <a:pt x="167" y="1386"/>
                    <a:pt x="279" y="1313"/>
                  </a:cubicBezTo>
                  <a:lnTo>
                    <a:pt x="279" y="1313"/>
                  </a:lnTo>
                  <a:cubicBezTo>
                    <a:pt x="692" y="1046"/>
                    <a:pt x="760" y="892"/>
                    <a:pt x="1102" y="11"/>
                  </a:cubicBezTo>
                  <a:lnTo>
                    <a:pt x="1102" y="11"/>
                  </a:lnTo>
                  <a:cubicBezTo>
                    <a:pt x="1109" y="0"/>
                    <a:pt x="1126" y="7"/>
                    <a:pt x="1125" y="20"/>
                  </a:cubicBezTo>
                  <a:lnTo>
                    <a:pt x="1125" y="20"/>
                  </a:lnTo>
                  <a:cubicBezTo>
                    <a:pt x="954" y="461"/>
                    <a:pt x="851" y="718"/>
                    <a:pt x="740" y="901"/>
                  </a:cubicBezTo>
                  <a:lnTo>
                    <a:pt x="740" y="901"/>
                  </a:lnTo>
                  <a:cubicBezTo>
                    <a:pt x="620" y="1098"/>
                    <a:pt x="485" y="1208"/>
                    <a:pt x="291" y="1333"/>
                  </a:cubicBezTo>
                  <a:lnTo>
                    <a:pt x="291" y="1333"/>
                  </a:lnTo>
                  <a:cubicBezTo>
                    <a:pt x="183" y="1404"/>
                    <a:pt x="92" y="1497"/>
                    <a:pt x="23" y="1607"/>
                  </a:cubicBezTo>
                  <a:lnTo>
                    <a:pt x="23" y="1607"/>
                  </a:lnTo>
                  <a:cubicBezTo>
                    <a:pt x="21" y="1610"/>
                    <a:pt x="17" y="1613"/>
                    <a:pt x="13" y="1613"/>
                  </a:cubicBezTo>
                </a:path>
              </a:pathLst>
            </a:custGeom>
            <a:solidFill>
              <a:srgbClr val="FF8264">
                <a:lumMod val="50000"/>
              </a:srgbClr>
            </a:solidFill>
            <a:ln>
              <a:solidFill>
                <a:srgbClr val="FF8264">
                  <a:lumMod val="50000"/>
                </a:srgbClr>
              </a:solid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3" name="Freeform 124">
              <a:extLst>
                <a:ext uri="{FF2B5EF4-FFF2-40B4-BE49-F238E27FC236}">
                  <a16:creationId xmlns:a16="http://schemas.microsoft.com/office/drawing/2014/main" id="{A6B298B3-30EA-0ADD-CB01-96C075B27EAB}"/>
                </a:ext>
              </a:extLst>
            </p:cNvPr>
            <p:cNvSpPr>
              <a:spLocks noChangeArrowheads="1"/>
            </p:cNvSpPr>
            <p:nvPr/>
          </p:nvSpPr>
          <p:spPr bwMode="auto">
            <a:xfrm>
              <a:off x="10318327" y="7469246"/>
              <a:ext cx="637800" cy="1315877"/>
            </a:xfrm>
            <a:custGeom>
              <a:avLst/>
              <a:gdLst>
                <a:gd name="T0" fmla="*/ 172 w 419"/>
                <a:gd name="T1" fmla="*/ 0 h 866"/>
                <a:gd name="T2" fmla="*/ 172 w 419"/>
                <a:gd name="T3" fmla="*/ 0 h 866"/>
                <a:gd name="T4" fmla="*/ 26 w 419"/>
                <a:gd name="T5" fmla="*/ 685 h 866"/>
                <a:gd name="T6" fmla="*/ 26 w 419"/>
                <a:gd name="T7" fmla="*/ 685 h 866"/>
                <a:gd name="T8" fmla="*/ 126 w 419"/>
                <a:gd name="T9" fmla="*/ 838 h 866"/>
                <a:gd name="T10" fmla="*/ 126 w 419"/>
                <a:gd name="T11" fmla="*/ 838 h 866"/>
                <a:gd name="T12" fmla="*/ 312 w 419"/>
                <a:gd name="T13" fmla="*/ 678 h 866"/>
                <a:gd name="T14" fmla="*/ 312 w 419"/>
                <a:gd name="T15" fmla="*/ 678 h 866"/>
                <a:gd name="T16" fmla="*/ 378 w 419"/>
                <a:gd name="T17" fmla="*/ 220 h 866"/>
                <a:gd name="T18" fmla="*/ 378 w 419"/>
                <a:gd name="T19" fmla="*/ 220 h 866"/>
                <a:gd name="T20" fmla="*/ 172 w 419"/>
                <a:gd name="T21"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9" h="866">
                  <a:moveTo>
                    <a:pt x="172" y="0"/>
                  </a:moveTo>
                  <a:lnTo>
                    <a:pt x="172" y="0"/>
                  </a:lnTo>
                  <a:cubicBezTo>
                    <a:pt x="0" y="359"/>
                    <a:pt x="26" y="685"/>
                    <a:pt x="26" y="685"/>
                  </a:cubicBezTo>
                  <a:lnTo>
                    <a:pt x="26" y="685"/>
                  </a:lnTo>
                  <a:cubicBezTo>
                    <a:pt x="26" y="685"/>
                    <a:pt x="46" y="811"/>
                    <a:pt x="126" y="838"/>
                  </a:cubicBezTo>
                  <a:lnTo>
                    <a:pt x="126" y="838"/>
                  </a:lnTo>
                  <a:cubicBezTo>
                    <a:pt x="206" y="865"/>
                    <a:pt x="318" y="785"/>
                    <a:pt x="312" y="678"/>
                  </a:cubicBezTo>
                  <a:lnTo>
                    <a:pt x="312" y="678"/>
                  </a:lnTo>
                  <a:cubicBezTo>
                    <a:pt x="305" y="572"/>
                    <a:pt x="338" y="313"/>
                    <a:pt x="378" y="220"/>
                  </a:cubicBezTo>
                  <a:lnTo>
                    <a:pt x="378" y="220"/>
                  </a:lnTo>
                  <a:cubicBezTo>
                    <a:pt x="418" y="127"/>
                    <a:pt x="172" y="0"/>
                    <a:pt x="172" y="0"/>
                  </a:cubicBezTo>
                </a:path>
              </a:pathLst>
            </a:custGeom>
            <a:solidFill>
              <a:srgbClr val="5BB0FF">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4" name="Freeform 125">
              <a:extLst>
                <a:ext uri="{FF2B5EF4-FFF2-40B4-BE49-F238E27FC236}">
                  <a16:creationId xmlns:a16="http://schemas.microsoft.com/office/drawing/2014/main" id="{6F4B1BED-C4F5-AC2D-289C-A8EEFD938898}"/>
                </a:ext>
              </a:extLst>
            </p:cNvPr>
            <p:cNvSpPr>
              <a:spLocks noChangeArrowheads="1"/>
            </p:cNvSpPr>
            <p:nvPr/>
          </p:nvSpPr>
          <p:spPr bwMode="auto">
            <a:xfrm>
              <a:off x="9170294" y="10873070"/>
              <a:ext cx="503522" cy="584090"/>
            </a:xfrm>
            <a:custGeom>
              <a:avLst/>
              <a:gdLst>
                <a:gd name="T0" fmla="*/ 13 w 330"/>
                <a:gd name="T1" fmla="*/ 261 h 385"/>
                <a:gd name="T2" fmla="*/ 13 w 330"/>
                <a:gd name="T3" fmla="*/ 261 h 385"/>
                <a:gd name="T4" fmla="*/ 87 w 330"/>
                <a:gd name="T5" fmla="*/ 367 h 385"/>
                <a:gd name="T6" fmla="*/ 87 w 330"/>
                <a:gd name="T7" fmla="*/ 367 h 385"/>
                <a:gd name="T8" fmla="*/ 329 w 330"/>
                <a:gd name="T9" fmla="*/ 324 h 385"/>
                <a:gd name="T10" fmla="*/ 155 w 330"/>
                <a:gd name="T11" fmla="*/ 0 h 385"/>
                <a:gd name="T12" fmla="*/ 13 w 330"/>
                <a:gd name="T13" fmla="*/ 261 h 385"/>
              </a:gdLst>
              <a:ahLst/>
              <a:cxnLst>
                <a:cxn ang="0">
                  <a:pos x="T0" y="T1"/>
                </a:cxn>
                <a:cxn ang="0">
                  <a:pos x="T2" y="T3"/>
                </a:cxn>
                <a:cxn ang="0">
                  <a:pos x="T4" y="T5"/>
                </a:cxn>
                <a:cxn ang="0">
                  <a:pos x="T6" y="T7"/>
                </a:cxn>
                <a:cxn ang="0">
                  <a:pos x="T8" y="T9"/>
                </a:cxn>
                <a:cxn ang="0">
                  <a:pos x="T10" y="T11"/>
                </a:cxn>
                <a:cxn ang="0">
                  <a:pos x="T12" y="T13"/>
                </a:cxn>
              </a:cxnLst>
              <a:rect l="0" t="0" r="r" b="b"/>
              <a:pathLst>
                <a:path w="330" h="385">
                  <a:moveTo>
                    <a:pt x="13" y="261"/>
                  </a:moveTo>
                  <a:lnTo>
                    <a:pt x="13" y="261"/>
                  </a:lnTo>
                  <a:cubicBezTo>
                    <a:pt x="24" y="359"/>
                    <a:pt x="0" y="351"/>
                    <a:pt x="87" y="367"/>
                  </a:cubicBezTo>
                  <a:lnTo>
                    <a:pt x="87" y="367"/>
                  </a:lnTo>
                  <a:cubicBezTo>
                    <a:pt x="173" y="384"/>
                    <a:pt x="329" y="324"/>
                    <a:pt x="329" y="324"/>
                  </a:cubicBezTo>
                  <a:lnTo>
                    <a:pt x="155" y="0"/>
                  </a:lnTo>
                  <a:lnTo>
                    <a:pt x="13" y="261"/>
                  </a:lnTo>
                </a:path>
              </a:pathLst>
            </a:custGeom>
            <a:solidFill>
              <a:srgbClr val="FF8264">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5" name="Freeform 126">
              <a:extLst>
                <a:ext uri="{FF2B5EF4-FFF2-40B4-BE49-F238E27FC236}">
                  <a16:creationId xmlns:a16="http://schemas.microsoft.com/office/drawing/2014/main" id="{C6CB2CAE-C499-B9A9-E0EA-201A3A3A822E}"/>
                </a:ext>
              </a:extLst>
            </p:cNvPr>
            <p:cNvSpPr>
              <a:spLocks noChangeArrowheads="1"/>
            </p:cNvSpPr>
            <p:nvPr/>
          </p:nvSpPr>
          <p:spPr bwMode="auto">
            <a:xfrm>
              <a:off x="9143439" y="8221176"/>
              <a:ext cx="1638133" cy="3269550"/>
            </a:xfrm>
            <a:custGeom>
              <a:avLst/>
              <a:gdLst>
                <a:gd name="T0" fmla="*/ 820 w 1078"/>
                <a:gd name="T1" fmla="*/ 0 h 2149"/>
                <a:gd name="T2" fmla="*/ 820 w 1078"/>
                <a:gd name="T3" fmla="*/ 0 h 2149"/>
                <a:gd name="T4" fmla="*/ 276 w 1078"/>
                <a:gd name="T5" fmla="*/ 74 h 2149"/>
                <a:gd name="T6" fmla="*/ 276 w 1078"/>
                <a:gd name="T7" fmla="*/ 74 h 2149"/>
                <a:gd name="T8" fmla="*/ 19 w 1078"/>
                <a:gd name="T9" fmla="*/ 1132 h 2149"/>
                <a:gd name="T10" fmla="*/ 19 w 1078"/>
                <a:gd name="T11" fmla="*/ 1132 h 2149"/>
                <a:gd name="T12" fmla="*/ 73 w 1078"/>
                <a:gd name="T13" fmla="*/ 2062 h 2149"/>
                <a:gd name="T14" fmla="*/ 73 w 1078"/>
                <a:gd name="T15" fmla="*/ 2062 h 2149"/>
                <a:gd name="T16" fmla="*/ 1004 w 1078"/>
                <a:gd name="T17" fmla="*/ 2124 h 2149"/>
                <a:gd name="T18" fmla="*/ 1004 w 1078"/>
                <a:gd name="T19" fmla="*/ 2124 h 2149"/>
                <a:gd name="T20" fmla="*/ 392 w 1078"/>
                <a:gd name="T21" fmla="*/ 1793 h 2149"/>
                <a:gd name="T22" fmla="*/ 392 w 1078"/>
                <a:gd name="T23" fmla="*/ 1793 h 2149"/>
                <a:gd name="T24" fmla="*/ 404 w 1078"/>
                <a:gd name="T25" fmla="*/ 943 h 2149"/>
                <a:gd name="T26" fmla="*/ 404 w 1078"/>
                <a:gd name="T27" fmla="*/ 943 h 2149"/>
                <a:gd name="T28" fmla="*/ 955 w 1078"/>
                <a:gd name="T29" fmla="*/ 275 h 2149"/>
                <a:gd name="T30" fmla="*/ 820 w 1078"/>
                <a:gd name="T31" fmla="*/ 0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8" h="2149">
                  <a:moveTo>
                    <a:pt x="820" y="0"/>
                  </a:moveTo>
                  <a:lnTo>
                    <a:pt x="820" y="0"/>
                  </a:lnTo>
                  <a:cubicBezTo>
                    <a:pt x="771" y="160"/>
                    <a:pt x="404" y="37"/>
                    <a:pt x="276" y="74"/>
                  </a:cubicBezTo>
                  <a:lnTo>
                    <a:pt x="276" y="74"/>
                  </a:lnTo>
                  <a:cubicBezTo>
                    <a:pt x="147" y="111"/>
                    <a:pt x="37" y="649"/>
                    <a:pt x="19" y="1132"/>
                  </a:cubicBezTo>
                  <a:lnTo>
                    <a:pt x="19" y="1132"/>
                  </a:lnTo>
                  <a:cubicBezTo>
                    <a:pt x="0" y="1616"/>
                    <a:pt x="24" y="2001"/>
                    <a:pt x="73" y="2062"/>
                  </a:cubicBezTo>
                  <a:lnTo>
                    <a:pt x="73" y="2062"/>
                  </a:lnTo>
                  <a:cubicBezTo>
                    <a:pt x="122" y="2124"/>
                    <a:pt x="930" y="2148"/>
                    <a:pt x="1004" y="2124"/>
                  </a:cubicBezTo>
                  <a:lnTo>
                    <a:pt x="1004" y="2124"/>
                  </a:lnTo>
                  <a:cubicBezTo>
                    <a:pt x="1077" y="2099"/>
                    <a:pt x="392" y="1793"/>
                    <a:pt x="392" y="1793"/>
                  </a:cubicBezTo>
                  <a:lnTo>
                    <a:pt x="392" y="1793"/>
                  </a:lnTo>
                  <a:cubicBezTo>
                    <a:pt x="392" y="1793"/>
                    <a:pt x="349" y="1230"/>
                    <a:pt x="404" y="943"/>
                  </a:cubicBezTo>
                  <a:lnTo>
                    <a:pt x="404" y="943"/>
                  </a:lnTo>
                  <a:cubicBezTo>
                    <a:pt x="459" y="655"/>
                    <a:pt x="955" y="275"/>
                    <a:pt x="955" y="275"/>
                  </a:cubicBezTo>
                  <a:lnTo>
                    <a:pt x="820" y="0"/>
                  </a:lnTo>
                </a:path>
              </a:pathLst>
            </a:custGeom>
            <a:solidFill>
              <a:srgbClr val="5BB0FF">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6" name="Freeform 127">
              <a:extLst>
                <a:ext uri="{FF2B5EF4-FFF2-40B4-BE49-F238E27FC236}">
                  <a16:creationId xmlns:a16="http://schemas.microsoft.com/office/drawing/2014/main" id="{B0489E7A-4C4F-CB23-C8E0-E2C90B5C4180}"/>
                </a:ext>
              </a:extLst>
            </p:cNvPr>
            <p:cNvSpPr>
              <a:spLocks noChangeArrowheads="1"/>
            </p:cNvSpPr>
            <p:nvPr/>
          </p:nvSpPr>
          <p:spPr bwMode="auto">
            <a:xfrm>
              <a:off x="10600301" y="8295024"/>
              <a:ext cx="2202080" cy="2940583"/>
            </a:xfrm>
            <a:custGeom>
              <a:avLst/>
              <a:gdLst>
                <a:gd name="T0" fmla="*/ 36 w 1445"/>
                <a:gd name="T1" fmla="*/ 0 h 1930"/>
                <a:gd name="T2" fmla="*/ 36 w 1445"/>
                <a:gd name="T3" fmla="*/ 0 h 1930"/>
                <a:gd name="T4" fmla="*/ 618 w 1445"/>
                <a:gd name="T5" fmla="*/ 331 h 1930"/>
                <a:gd name="T6" fmla="*/ 618 w 1445"/>
                <a:gd name="T7" fmla="*/ 331 h 1930"/>
                <a:gd name="T8" fmla="*/ 979 w 1445"/>
                <a:gd name="T9" fmla="*/ 1365 h 1930"/>
                <a:gd name="T10" fmla="*/ 1236 w 1445"/>
                <a:gd name="T11" fmla="*/ 478 h 1930"/>
                <a:gd name="T12" fmla="*/ 1236 w 1445"/>
                <a:gd name="T13" fmla="*/ 478 h 1930"/>
                <a:gd name="T14" fmla="*/ 1377 w 1445"/>
                <a:gd name="T15" fmla="*/ 588 h 1930"/>
                <a:gd name="T16" fmla="*/ 1377 w 1445"/>
                <a:gd name="T17" fmla="*/ 588 h 1930"/>
                <a:gd name="T18" fmla="*/ 1080 w 1445"/>
                <a:gd name="T19" fmla="*/ 1798 h 1930"/>
                <a:gd name="T20" fmla="*/ 1080 w 1445"/>
                <a:gd name="T21" fmla="*/ 1798 h 1930"/>
                <a:gd name="T22" fmla="*/ 709 w 1445"/>
                <a:gd name="T23" fmla="*/ 1591 h 1930"/>
                <a:gd name="T24" fmla="*/ 709 w 1445"/>
                <a:gd name="T25" fmla="*/ 1591 h 1930"/>
                <a:gd name="T26" fmla="*/ 293 w 1445"/>
                <a:gd name="T27" fmla="*/ 704 h 1930"/>
                <a:gd name="T28" fmla="*/ 293 w 1445"/>
                <a:gd name="T29" fmla="*/ 704 h 1930"/>
                <a:gd name="T30" fmla="*/ 0 w 1445"/>
                <a:gd name="T31" fmla="*/ 226 h 1930"/>
                <a:gd name="T32" fmla="*/ 36 w 1445"/>
                <a:gd name="T33" fmla="*/ 0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5" h="1930">
                  <a:moveTo>
                    <a:pt x="36" y="0"/>
                  </a:moveTo>
                  <a:lnTo>
                    <a:pt x="36" y="0"/>
                  </a:lnTo>
                  <a:cubicBezTo>
                    <a:pt x="165" y="196"/>
                    <a:pt x="502" y="172"/>
                    <a:pt x="618" y="331"/>
                  </a:cubicBezTo>
                  <a:lnTo>
                    <a:pt x="618" y="331"/>
                  </a:lnTo>
                  <a:cubicBezTo>
                    <a:pt x="734" y="490"/>
                    <a:pt x="979" y="1365"/>
                    <a:pt x="979" y="1365"/>
                  </a:cubicBezTo>
                  <a:lnTo>
                    <a:pt x="1236" y="478"/>
                  </a:lnTo>
                  <a:lnTo>
                    <a:pt x="1236" y="478"/>
                  </a:lnTo>
                  <a:cubicBezTo>
                    <a:pt x="1236" y="478"/>
                    <a:pt x="1444" y="442"/>
                    <a:pt x="1377" y="588"/>
                  </a:cubicBezTo>
                  <a:lnTo>
                    <a:pt x="1377" y="588"/>
                  </a:lnTo>
                  <a:cubicBezTo>
                    <a:pt x="1256" y="846"/>
                    <a:pt x="1211" y="1679"/>
                    <a:pt x="1080" y="1798"/>
                  </a:cubicBezTo>
                  <a:lnTo>
                    <a:pt x="1080" y="1798"/>
                  </a:lnTo>
                  <a:cubicBezTo>
                    <a:pt x="936" y="1929"/>
                    <a:pt x="791" y="1822"/>
                    <a:pt x="709" y="1591"/>
                  </a:cubicBezTo>
                  <a:lnTo>
                    <a:pt x="709" y="1591"/>
                  </a:lnTo>
                  <a:cubicBezTo>
                    <a:pt x="631" y="1369"/>
                    <a:pt x="434" y="887"/>
                    <a:pt x="293" y="704"/>
                  </a:cubicBezTo>
                  <a:lnTo>
                    <a:pt x="293" y="704"/>
                  </a:lnTo>
                  <a:cubicBezTo>
                    <a:pt x="152" y="520"/>
                    <a:pt x="0" y="226"/>
                    <a:pt x="0" y="226"/>
                  </a:cubicBezTo>
                  <a:lnTo>
                    <a:pt x="36" y="0"/>
                  </a:lnTo>
                </a:path>
              </a:pathLst>
            </a:custGeom>
            <a:solidFill>
              <a:srgbClr val="5BB0FF">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7" name="Freeform 128">
              <a:extLst>
                <a:ext uri="{FF2B5EF4-FFF2-40B4-BE49-F238E27FC236}">
                  <a16:creationId xmlns:a16="http://schemas.microsoft.com/office/drawing/2014/main" id="{C0B9BC3C-203B-3357-6AB1-5D5796957906}"/>
                </a:ext>
              </a:extLst>
            </p:cNvPr>
            <p:cNvSpPr>
              <a:spLocks noChangeArrowheads="1"/>
            </p:cNvSpPr>
            <p:nvPr/>
          </p:nvSpPr>
          <p:spPr bwMode="auto">
            <a:xfrm>
              <a:off x="9042732" y="8288313"/>
              <a:ext cx="3048001" cy="3108422"/>
            </a:xfrm>
            <a:custGeom>
              <a:avLst/>
              <a:gdLst>
                <a:gd name="T0" fmla="*/ 501 w 2001"/>
                <a:gd name="T1" fmla="*/ 29 h 2043"/>
                <a:gd name="T2" fmla="*/ 501 w 2001"/>
                <a:gd name="T3" fmla="*/ 29 h 2043"/>
                <a:gd name="T4" fmla="*/ 1370 w 2001"/>
                <a:gd name="T5" fmla="*/ 279 h 2043"/>
                <a:gd name="T6" fmla="*/ 1480 w 2001"/>
                <a:gd name="T7" fmla="*/ 243 h 2043"/>
                <a:gd name="T8" fmla="*/ 1480 w 2001"/>
                <a:gd name="T9" fmla="*/ 243 h 2043"/>
                <a:gd name="T10" fmla="*/ 1639 w 2001"/>
                <a:gd name="T11" fmla="*/ 298 h 2043"/>
                <a:gd name="T12" fmla="*/ 1639 w 2001"/>
                <a:gd name="T13" fmla="*/ 298 h 2043"/>
                <a:gd name="T14" fmla="*/ 1921 w 2001"/>
                <a:gd name="T15" fmla="*/ 1045 h 2043"/>
                <a:gd name="T16" fmla="*/ 1921 w 2001"/>
                <a:gd name="T17" fmla="*/ 1045 h 2043"/>
                <a:gd name="T18" fmla="*/ 2000 w 2001"/>
                <a:gd name="T19" fmla="*/ 1369 h 2043"/>
                <a:gd name="T20" fmla="*/ 2000 w 2001"/>
                <a:gd name="T21" fmla="*/ 1369 h 2043"/>
                <a:gd name="T22" fmla="*/ 1869 w 2001"/>
                <a:gd name="T23" fmla="*/ 1685 h 2043"/>
                <a:gd name="T24" fmla="*/ 1869 w 2001"/>
                <a:gd name="T25" fmla="*/ 1685 h 2043"/>
                <a:gd name="T26" fmla="*/ 1925 w 2001"/>
                <a:gd name="T27" fmla="*/ 1846 h 2043"/>
                <a:gd name="T28" fmla="*/ 1925 w 2001"/>
                <a:gd name="T29" fmla="*/ 1846 h 2043"/>
                <a:gd name="T30" fmla="*/ 1725 w 2001"/>
                <a:gd name="T31" fmla="*/ 1711 h 2043"/>
                <a:gd name="T32" fmla="*/ 1725 w 2001"/>
                <a:gd name="T33" fmla="*/ 1711 h 2043"/>
                <a:gd name="T34" fmla="*/ 1358 w 2001"/>
                <a:gd name="T35" fmla="*/ 726 h 2043"/>
                <a:gd name="T36" fmla="*/ 446 w 2001"/>
                <a:gd name="T37" fmla="*/ 745 h 2043"/>
                <a:gd name="T38" fmla="*/ 458 w 2001"/>
                <a:gd name="T39" fmla="*/ 1748 h 2043"/>
                <a:gd name="T40" fmla="*/ 458 w 2001"/>
                <a:gd name="T41" fmla="*/ 1748 h 2043"/>
                <a:gd name="T42" fmla="*/ 269 w 2001"/>
                <a:gd name="T43" fmla="*/ 1748 h 2043"/>
                <a:gd name="T44" fmla="*/ 269 w 2001"/>
                <a:gd name="T45" fmla="*/ 1748 h 2043"/>
                <a:gd name="T46" fmla="*/ 140 w 2001"/>
                <a:gd name="T47" fmla="*/ 2017 h 2043"/>
                <a:gd name="T48" fmla="*/ 140 w 2001"/>
                <a:gd name="T49" fmla="*/ 2017 h 2043"/>
                <a:gd name="T50" fmla="*/ 103 w 2001"/>
                <a:gd name="T51" fmla="*/ 2023 h 2043"/>
                <a:gd name="T52" fmla="*/ 103 w 2001"/>
                <a:gd name="T53" fmla="*/ 2023 h 2043"/>
                <a:gd name="T54" fmla="*/ 73 w 2001"/>
                <a:gd name="T55" fmla="*/ 824 h 2043"/>
                <a:gd name="T56" fmla="*/ 73 w 2001"/>
                <a:gd name="T57" fmla="*/ 824 h 2043"/>
                <a:gd name="T58" fmla="*/ 367 w 2001"/>
                <a:gd name="T59" fmla="*/ 4 h 2043"/>
                <a:gd name="T60" fmla="*/ 367 w 2001"/>
                <a:gd name="T61" fmla="*/ 4 h 2043"/>
                <a:gd name="T62" fmla="*/ 501 w 2001"/>
                <a:gd name="T63" fmla="*/ 29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01" h="2043">
                  <a:moveTo>
                    <a:pt x="501" y="29"/>
                  </a:moveTo>
                  <a:lnTo>
                    <a:pt x="501" y="29"/>
                  </a:lnTo>
                  <a:cubicBezTo>
                    <a:pt x="758" y="328"/>
                    <a:pt x="1260" y="316"/>
                    <a:pt x="1370" y="279"/>
                  </a:cubicBezTo>
                  <a:lnTo>
                    <a:pt x="1480" y="243"/>
                  </a:lnTo>
                  <a:lnTo>
                    <a:pt x="1480" y="243"/>
                  </a:lnTo>
                  <a:cubicBezTo>
                    <a:pt x="1480" y="243"/>
                    <a:pt x="1566" y="212"/>
                    <a:pt x="1639" y="298"/>
                  </a:cubicBezTo>
                  <a:lnTo>
                    <a:pt x="1639" y="298"/>
                  </a:lnTo>
                  <a:cubicBezTo>
                    <a:pt x="1713" y="384"/>
                    <a:pt x="1890" y="922"/>
                    <a:pt x="1921" y="1045"/>
                  </a:cubicBezTo>
                  <a:lnTo>
                    <a:pt x="1921" y="1045"/>
                  </a:lnTo>
                  <a:cubicBezTo>
                    <a:pt x="1951" y="1167"/>
                    <a:pt x="2000" y="1369"/>
                    <a:pt x="2000" y="1369"/>
                  </a:cubicBezTo>
                  <a:lnTo>
                    <a:pt x="2000" y="1369"/>
                  </a:lnTo>
                  <a:cubicBezTo>
                    <a:pt x="2000" y="1369"/>
                    <a:pt x="1869" y="1526"/>
                    <a:pt x="1869" y="1685"/>
                  </a:cubicBezTo>
                  <a:lnTo>
                    <a:pt x="1869" y="1685"/>
                  </a:lnTo>
                  <a:cubicBezTo>
                    <a:pt x="1869" y="1845"/>
                    <a:pt x="1925" y="1846"/>
                    <a:pt x="1925" y="1846"/>
                  </a:cubicBezTo>
                  <a:lnTo>
                    <a:pt x="1925" y="1846"/>
                  </a:lnTo>
                  <a:cubicBezTo>
                    <a:pt x="1925" y="1846"/>
                    <a:pt x="1762" y="1809"/>
                    <a:pt x="1725" y="1711"/>
                  </a:cubicBezTo>
                  <a:lnTo>
                    <a:pt x="1725" y="1711"/>
                  </a:lnTo>
                  <a:cubicBezTo>
                    <a:pt x="1688" y="1613"/>
                    <a:pt x="1358" y="726"/>
                    <a:pt x="1358" y="726"/>
                  </a:cubicBezTo>
                  <a:lnTo>
                    <a:pt x="446" y="745"/>
                  </a:lnTo>
                  <a:lnTo>
                    <a:pt x="458" y="1748"/>
                  </a:lnTo>
                  <a:lnTo>
                    <a:pt x="458" y="1748"/>
                  </a:lnTo>
                  <a:cubicBezTo>
                    <a:pt x="458" y="1748"/>
                    <a:pt x="379" y="1675"/>
                    <a:pt x="269" y="1748"/>
                  </a:cubicBezTo>
                  <a:lnTo>
                    <a:pt x="269" y="1748"/>
                  </a:lnTo>
                  <a:cubicBezTo>
                    <a:pt x="159" y="1822"/>
                    <a:pt x="122" y="1993"/>
                    <a:pt x="140" y="2017"/>
                  </a:cubicBezTo>
                  <a:lnTo>
                    <a:pt x="140" y="2017"/>
                  </a:lnTo>
                  <a:cubicBezTo>
                    <a:pt x="159" y="2042"/>
                    <a:pt x="103" y="2042"/>
                    <a:pt x="103" y="2023"/>
                  </a:cubicBezTo>
                  <a:lnTo>
                    <a:pt x="103" y="2023"/>
                  </a:lnTo>
                  <a:cubicBezTo>
                    <a:pt x="103" y="2005"/>
                    <a:pt x="0" y="1558"/>
                    <a:pt x="73" y="824"/>
                  </a:cubicBezTo>
                  <a:lnTo>
                    <a:pt x="73" y="824"/>
                  </a:lnTo>
                  <a:cubicBezTo>
                    <a:pt x="146" y="90"/>
                    <a:pt x="287" y="10"/>
                    <a:pt x="367" y="4"/>
                  </a:cubicBezTo>
                  <a:lnTo>
                    <a:pt x="367" y="4"/>
                  </a:lnTo>
                  <a:cubicBezTo>
                    <a:pt x="413" y="0"/>
                    <a:pt x="459" y="8"/>
                    <a:pt x="501" y="29"/>
                  </a:cubicBezTo>
                </a:path>
              </a:pathLst>
            </a:custGeom>
            <a:solidFill>
              <a:srgbClr val="FF8264">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8" name="Freeform 129">
              <a:extLst>
                <a:ext uri="{FF2B5EF4-FFF2-40B4-BE49-F238E27FC236}">
                  <a16:creationId xmlns:a16="http://schemas.microsoft.com/office/drawing/2014/main" id="{9C30B9F1-5C0B-0F4D-0E68-585AF7025E93}"/>
                </a:ext>
              </a:extLst>
            </p:cNvPr>
            <p:cNvSpPr>
              <a:spLocks noChangeArrowheads="1"/>
            </p:cNvSpPr>
            <p:nvPr/>
          </p:nvSpPr>
          <p:spPr bwMode="auto">
            <a:xfrm>
              <a:off x="11916178" y="11081195"/>
              <a:ext cx="6716" cy="6712"/>
            </a:xfrm>
            <a:custGeom>
              <a:avLst/>
              <a:gdLst>
                <a:gd name="T0" fmla="*/ 0 w 4"/>
                <a:gd name="T1" fmla="*/ 0 h 1"/>
                <a:gd name="T2" fmla="*/ 0 w 4"/>
                <a:gd name="T3" fmla="*/ 0 h 1"/>
                <a:gd name="T4" fmla="*/ 3 w 4"/>
                <a:gd name="T5" fmla="*/ 0 h 1"/>
                <a:gd name="T6" fmla="*/ 0 w 4"/>
                <a:gd name="T7" fmla="*/ 0 h 1"/>
              </a:gdLst>
              <a:ahLst/>
              <a:cxnLst>
                <a:cxn ang="0">
                  <a:pos x="T0" y="T1"/>
                </a:cxn>
                <a:cxn ang="0">
                  <a:pos x="T2" y="T3"/>
                </a:cxn>
                <a:cxn ang="0">
                  <a:pos x="T4" y="T5"/>
                </a:cxn>
                <a:cxn ang="0">
                  <a:pos x="T6" y="T7"/>
                </a:cxn>
              </a:cxnLst>
              <a:rect l="0" t="0" r="r" b="b"/>
              <a:pathLst>
                <a:path w="4" h="1">
                  <a:moveTo>
                    <a:pt x="0" y="0"/>
                  </a:moveTo>
                  <a:lnTo>
                    <a:pt x="0" y="0"/>
                  </a:lnTo>
                  <a:cubicBezTo>
                    <a:pt x="1" y="0"/>
                    <a:pt x="2" y="0"/>
                    <a:pt x="3" y="0"/>
                  </a:cubicBezTo>
                  <a:lnTo>
                    <a:pt x="0" y="0"/>
                  </a:lnTo>
                </a:path>
              </a:pathLst>
            </a:custGeom>
            <a:solidFill>
              <a:srgbClr val="6791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29" name="Freeform 130">
              <a:extLst>
                <a:ext uri="{FF2B5EF4-FFF2-40B4-BE49-F238E27FC236}">
                  <a16:creationId xmlns:a16="http://schemas.microsoft.com/office/drawing/2014/main" id="{40DE32DD-648E-1F9D-9397-661323C75320}"/>
                </a:ext>
              </a:extLst>
            </p:cNvPr>
            <p:cNvSpPr>
              <a:spLocks noChangeArrowheads="1"/>
            </p:cNvSpPr>
            <p:nvPr/>
          </p:nvSpPr>
          <p:spPr bwMode="auto">
            <a:xfrm>
              <a:off x="11238101" y="9100664"/>
              <a:ext cx="812351" cy="1993959"/>
            </a:xfrm>
            <a:custGeom>
              <a:avLst/>
              <a:gdLst>
                <a:gd name="T0" fmla="*/ 481 w 535"/>
                <a:gd name="T1" fmla="*/ 857 h 1310"/>
                <a:gd name="T2" fmla="*/ 481 w 535"/>
                <a:gd name="T3" fmla="*/ 857 h 1310"/>
                <a:gd name="T4" fmla="*/ 339 w 535"/>
                <a:gd name="T5" fmla="*/ 1061 h 1310"/>
                <a:gd name="T6" fmla="*/ 339 w 535"/>
                <a:gd name="T7" fmla="*/ 1061 h 1310"/>
                <a:gd name="T8" fmla="*/ 73 w 535"/>
                <a:gd name="T9" fmla="*/ 0 h 1310"/>
                <a:gd name="T10" fmla="*/ 0 w 535"/>
                <a:gd name="T11" fmla="*/ 418 h 1310"/>
                <a:gd name="T12" fmla="*/ 0 w 535"/>
                <a:gd name="T13" fmla="*/ 418 h 1310"/>
                <a:gd name="T14" fmla="*/ 283 w 535"/>
                <a:gd name="T15" fmla="*/ 1177 h 1310"/>
                <a:gd name="T16" fmla="*/ 283 w 535"/>
                <a:gd name="T17" fmla="*/ 1177 h 1310"/>
                <a:gd name="T18" fmla="*/ 471 w 535"/>
                <a:gd name="T19" fmla="*/ 1309 h 1310"/>
                <a:gd name="T20" fmla="*/ 471 w 535"/>
                <a:gd name="T21" fmla="*/ 1309 h 1310"/>
                <a:gd name="T22" fmla="*/ 445 w 535"/>
                <a:gd name="T23" fmla="*/ 1273 h 1310"/>
                <a:gd name="T24" fmla="*/ 445 w 535"/>
                <a:gd name="T25" fmla="*/ 1273 h 1310"/>
                <a:gd name="T26" fmla="*/ 404 w 535"/>
                <a:gd name="T27" fmla="*/ 1249 h 1310"/>
                <a:gd name="T28" fmla="*/ 404 w 535"/>
                <a:gd name="T29" fmla="*/ 1249 h 1310"/>
                <a:gd name="T30" fmla="*/ 407 w 535"/>
                <a:gd name="T31" fmla="*/ 980 h 1310"/>
                <a:gd name="T32" fmla="*/ 407 w 535"/>
                <a:gd name="T33" fmla="*/ 980 h 1310"/>
                <a:gd name="T34" fmla="*/ 481 w 535"/>
                <a:gd name="T35" fmla="*/ 85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5" h="1310">
                  <a:moveTo>
                    <a:pt x="481" y="857"/>
                  </a:moveTo>
                  <a:lnTo>
                    <a:pt x="481" y="857"/>
                  </a:lnTo>
                  <a:cubicBezTo>
                    <a:pt x="428" y="873"/>
                    <a:pt x="339" y="1061"/>
                    <a:pt x="339" y="1061"/>
                  </a:cubicBezTo>
                  <a:lnTo>
                    <a:pt x="339" y="1061"/>
                  </a:lnTo>
                  <a:cubicBezTo>
                    <a:pt x="339" y="1061"/>
                    <a:pt x="134" y="616"/>
                    <a:pt x="73" y="0"/>
                  </a:cubicBezTo>
                  <a:lnTo>
                    <a:pt x="0" y="418"/>
                  </a:lnTo>
                  <a:lnTo>
                    <a:pt x="0" y="418"/>
                  </a:lnTo>
                  <a:cubicBezTo>
                    <a:pt x="101" y="688"/>
                    <a:pt x="259" y="1112"/>
                    <a:pt x="283" y="1177"/>
                  </a:cubicBezTo>
                  <a:lnTo>
                    <a:pt x="283" y="1177"/>
                  </a:lnTo>
                  <a:cubicBezTo>
                    <a:pt x="317" y="1267"/>
                    <a:pt x="453" y="1305"/>
                    <a:pt x="471" y="1309"/>
                  </a:cubicBezTo>
                  <a:lnTo>
                    <a:pt x="471" y="1309"/>
                  </a:lnTo>
                  <a:cubicBezTo>
                    <a:pt x="466" y="1307"/>
                    <a:pt x="454" y="1300"/>
                    <a:pt x="445" y="1273"/>
                  </a:cubicBezTo>
                  <a:lnTo>
                    <a:pt x="445" y="1273"/>
                  </a:lnTo>
                  <a:cubicBezTo>
                    <a:pt x="440" y="1268"/>
                    <a:pt x="410" y="1254"/>
                    <a:pt x="404" y="1249"/>
                  </a:cubicBezTo>
                  <a:lnTo>
                    <a:pt x="404" y="1249"/>
                  </a:lnTo>
                  <a:cubicBezTo>
                    <a:pt x="355" y="1204"/>
                    <a:pt x="375" y="1098"/>
                    <a:pt x="407" y="980"/>
                  </a:cubicBezTo>
                  <a:lnTo>
                    <a:pt x="407" y="980"/>
                  </a:lnTo>
                  <a:cubicBezTo>
                    <a:pt x="440" y="861"/>
                    <a:pt x="534" y="841"/>
                    <a:pt x="481" y="857"/>
                  </a:cubicBezTo>
                </a:path>
              </a:pathLst>
            </a:custGeom>
            <a:solidFill>
              <a:srgbClr val="FF8264">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0" name="Freeform 131">
              <a:extLst>
                <a:ext uri="{FF2B5EF4-FFF2-40B4-BE49-F238E27FC236}">
                  <a16:creationId xmlns:a16="http://schemas.microsoft.com/office/drawing/2014/main" id="{A63BB9A8-0FFF-D5F2-26E0-2A064ADAA436}"/>
                </a:ext>
              </a:extLst>
            </p:cNvPr>
            <p:cNvSpPr>
              <a:spLocks noChangeArrowheads="1"/>
            </p:cNvSpPr>
            <p:nvPr/>
          </p:nvSpPr>
          <p:spPr bwMode="auto">
            <a:xfrm>
              <a:off x="9445551" y="8717987"/>
              <a:ext cx="342399" cy="2235647"/>
            </a:xfrm>
            <a:custGeom>
              <a:avLst/>
              <a:gdLst>
                <a:gd name="T0" fmla="*/ 224 w 225"/>
                <a:gd name="T1" fmla="*/ 462 h 1468"/>
                <a:gd name="T2" fmla="*/ 123 w 225"/>
                <a:gd name="T3" fmla="*/ 0 h 1468"/>
                <a:gd name="T4" fmla="*/ 123 w 225"/>
                <a:gd name="T5" fmla="*/ 0 h 1468"/>
                <a:gd name="T6" fmla="*/ 45 w 225"/>
                <a:gd name="T7" fmla="*/ 1048 h 1468"/>
                <a:gd name="T8" fmla="*/ 45 w 225"/>
                <a:gd name="T9" fmla="*/ 1048 h 1468"/>
                <a:gd name="T10" fmla="*/ 175 w 225"/>
                <a:gd name="T11" fmla="*/ 1454 h 1468"/>
                <a:gd name="T12" fmla="*/ 175 w 225"/>
                <a:gd name="T13" fmla="*/ 1454 h 1468"/>
                <a:gd name="T14" fmla="*/ 192 w 225"/>
                <a:gd name="T15" fmla="*/ 1467 h 1468"/>
                <a:gd name="T16" fmla="*/ 180 w 225"/>
                <a:gd name="T17" fmla="*/ 463 h 1468"/>
                <a:gd name="T18" fmla="*/ 224 w 225"/>
                <a:gd name="T19" fmla="*/ 462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468">
                  <a:moveTo>
                    <a:pt x="224" y="462"/>
                  </a:moveTo>
                  <a:lnTo>
                    <a:pt x="123" y="0"/>
                  </a:lnTo>
                  <a:lnTo>
                    <a:pt x="123" y="0"/>
                  </a:lnTo>
                  <a:cubicBezTo>
                    <a:pt x="13" y="155"/>
                    <a:pt x="0" y="685"/>
                    <a:pt x="45" y="1048"/>
                  </a:cubicBezTo>
                  <a:lnTo>
                    <a:pt x="45" y="1048"/>
                  </a:lnTo>
                  <a:cubicBezTo>
                    <a:pt x="82" y="1346"/>
                    <a:pt x="137" y="1423"/>
                    <a:pt x="175" y="1454"/>
                  </a:cubicBezTo>
                  <a:lnTo>
                    <a:pt x="175" y="1454"/>
                  </a:lnTo>
                  <a:cubicBezTo>
                    <a:pt x="181" y="1458"/>
                    <a:pt x="187" y="1462"/>
                    <a:pt x="192" y="1467"/>
                  </a:cubicBezTo>
                  <a:lnTo>
                    <a:pt x="180" y="463"/>
                  </a:lnTo>
                  <a:lnTo>
                    <a:pt x="224" y="462"/>
                  </a:lnTo>
                </a:path>
              </a:pathLst>
            </a:custGeom>
            <a:solidFill>
              <a:srgbClr val="FF8264">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1" name="Freeform 132">
              <a:extLst>
                <a:ext uri="{FF2B5EF4-FFF2-40B4-BE49-F238E27FC236}">
                  <a16:creationId xmlns:a16="http://schemas.microsoft.com/office/drawing/2014/main" id="{F4910A87-AECB-E551-78A5-C2017F9A2821}"/>
                </a:ext>
              </a:extLst>
            </p:cNvPr>
            <p:cNvSpPr>
              <a:spLocks noChangeArrowheads="1"/>
            </p:cNvSpPr>
            <p:nvPr/>
          </p:nvSpPr>
          <p:spPr bwMode="auto">
            <a:xfrm>
              <a:off x="9344849" y="8711271"/>
              <a:ext cx="2584757" cy="2799598"/>
            </a:xfrm>
            <a:custGeom>
              <a:avLst/>
              <a:gdLst>
                <a:gd name="T0" fmla="*/ 0 w 1696"/>
                <a:gd name="T1" fmla="*/ 0 h 1839"/>
                <a:gd name="T2" fmla="*/ 0 w 1696"/>
                <a:gd name="T3" fmla="*/ 0 h 1839"/>
                <a:gd name="T4" fmla="*/ 341 w 1696"/>
                <a:gd name="T5" fmla="*/ 1201 h 1839"/>
                <a:gd name="T6" fmla="*/ 341 w 1696"/>
                <a:gd name="T7" fmla="*/ 1201 h 1839"/>
                <a:gd name="T8" fmla="*/ 745 w 1696"/>
                <a:gd name="T9" fmla="*/ 1783 h 1839"/>
                <a:gd name="T10" fmla="*/ 745 w 1696"/>
                <a:gd name="T11" fmla="*/ 1783 h 1839"/>
                <a:gd name="T12" fmla="*/ 1228 w 1696"/>
                <a:gd name="T13" fmla="*/ 1819 h 1839"/>
                <a:gd name="T14" fmla="*/ 1228 w 1696"/>
                <a:gd name="T15" fmla="*/ 1819 h 1839"/>
                <a:gd name="T16" fmla="*/ 1695 w 1696"/>
                <a:gd name="T17" fmla="*/ 1783 h 1839"/>
                <a:gd name="T18" fmla="*/ 1695 w 1696"/>
                <a:gd name="T19" fmla="*/ 1783 h 1839"/>
                <a:gd name="T20" fmla="*/ 1399 w 1696"/>
                <a:gd name="T21" fmla="*/ 1495 h 1839"/>
                <a:gd name="T22" fmla="*/ 1399 w 1696"/>
                <a:gd name="T23" fmla="*/ 1495 h 1839"/>
                <a:gd name="T24" fmla="*/ 1404 w 1696"/>
                <a:gd name="T25" fmla="*/ 591 h 1839"/>
                <a:gd name="T26" fmla="*/ 1404 w 1696"/>
                <a:gd name="T27" fmla="*/ 591 h 1839"/>
                <a:gd name="T28" fmla="*/ 1235 w 1696"/>
                <a:gd name="T29" fmla="*/ 81 h 1839"/>
                <a:gd name="T30" fmla="*/ 861 w 1696"/>
                <a:gd name="T31" fmla="*/ 63 h 1839"/>
                <a:gd name="T32" fmla="*/ 0 w 1696"/>
                <a:gd name="T33"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6" h="1839">
                  <a:moveTo>
                    <a:pt x="0" y="0"/>
                  </a:moveTo>
                  <a:lnTo>
                    <a:pt x="0" y="0"/>
                  </a:lnTo>
                  <a:cubicBezTo>
                    <a:pt x="188" y="505"/>
                    <a:pt x="94" y="607"/>
                    <a:pt x="341" y="1201"/>
                  </a:cubicBezTo>
                  <a:lnTo>
                    <a:pt x="341" y="1201"/>
                  </a:lnTo>
                  <a:cubicBezTo>
                    <a:pt x="479" y="1533"/>
                    <a:pt x="745" y="1783"/>
                    <a:pt x="745" y="1783"/>
                  </a:cubicBezTo>
                  <a:lnTo>
                    <a:pt x="745" y="1783"/>
                  </a:lnTo>
                  <a:cubicBezTo>
                    <a:pt x="745" y="1783"/>
                    <a:pt x="959" y="1838"/>
                    <a:pt x="1228" y="1819"/>
                  </a:cubicBezTo>
                  <a:lnTo>
                    <a:pt x="1228" y="1819"/>
                  </a:lnTo>
                  <a:cubicBezTo>
                    <a:pt x="1497" y="1801"/>
                    <a:pt x="1695" y="1783"/>
                    <a:pt x="1695" y="1783"/>
                  </a:cubicBezTo>
                  <a:lnTo>
                    <a:pt x="1695" y="1783"/>
                  </a:lnTo>
                  <a:cubicBezTo>
                    <a:pt x="1695" y="1783"/>
                    <a:pt x="1412" y="1611"/>
                    <a:pt x="1399" y="1495"/>
                  </a:cubicBezTo>
                  <a:lnTo>
                    <a:pt x="1399" y="1495"/>
                  </a:lnTo>
                  <a:cubicBezTo>
                    <a:pt x="1387" y="1379"/>
                    <a:pt x="1334" y="917"/>
                    <a:pt x="1404" y="591"/>
                  </a:cubicBezTo>
                  <a:lnTo>
                    <a:pt x="1404" y="591"/>
                  </a:lnTo>
                  <a:cubicBezTo>
                    <a:pt x="1458" y="336"/>
                    <a:pt x="1235" y="81"/>
                    <a:pt x="1235" y="81"/>
                  </a:cubicBezTo>
                  <a:lnTo>
                    <a:pt x="861" y="63"/>
                  </a:lnTo>
                  <a:lnTo>
                    <a:pt x="0" y="0"/>
                  </a:lnTo>
                </a:path>
              </a:pathLst>
            </a:custGeom>
            <a:solidFill>
              <a:srgbClr val="FF8264">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2" name="Freeform 133">
              <a:extLst>
                <a:ext uri="{FF2B5EF4-FFF2-40B4-BE49-F238E27FC236}">
                  <a16:creationId xmlns:a16="http://schemas.microsoft.com/office/drawing/2014/main" id="{DF884828-34A2-9C53-E7BD-C3F0D18AD7FF}"/>
                </a:ext>
              </a:extLst>
            </p:cNvPr>
            <p:cNvSpPr>
              <a:spLocks noChangeArrowheads="1"/>
            </p:cNvSpPr>
            <p:nvPr/>
          </p:nvSpPr>
          <p:spPr bwMode="auto">
            <a:xfrm>
              <a:off x="9794662" y="9711609"/>
              <a:ext cx="1664988" cy="1443435"/>
            </a:xfrm>
            <a:custGeom>
              <a:avLst/>
              <a:gdLst>
                <a:gd name="T0" fmla="*/ 33 w 1095"/>
                <a:gd name="T1" fmla="*/ 118 h 948"/>
                <a:gd name="T2" fmla="*/ 33 w 1095"/>
                <a:gd name="T3" fmla="*/ 118 h 948"/>
                <a:gd name="T4" fmla="*/ 453 w 1095"/>
                <a:gd name="T5" fmla="*/ 184 h 948"/>
                <a:gd name="T6" fmla="*/ 453 w 1095"/>
                <a:gd name="T7" fmla="*/ 184 h 948"/>
                <a:gd name="T8" fmla="*/ 893 w 1095"/>
                <a:gd name="T9" fmla="*/ 216 h 948"/>
                <a:gd name="T10" fmla="*/ 893 w 1095"/>
                <a:gd name="T11" fmla="*/ 216 h 948"/>
                <a:gd name="T12" fmla="*/ 392 w 1095"/>
                <a:gd name="T13" fmla="*/ 347 h 948"/>
                <a:gd name="T14" fmla="*/ 392 w 1095"/>
                <a:gd name="T15" fmla="*/ 347 h 948"/>
                <a:gd name="T16" fmla="*/ 746 w 1095"/>
                <a:gd name="T17" fmla="*/ 812 h 948"/>
                <a:gd name="T18" fmla="*/ 746 w 1095"/>
                <a:gd name="T19" fmla="*/ 812 h 948"/>
                <a:gd name="T20" fmla="*/ 857 w 1095"/>
                <a:gd name="T21" fmla="*/ 910 h 948"/>
                <a:gd name="T22" fmla="*/ 857 w 1095"/>
                <a:gd name="T23" fmla="*/ 910 h 948"/>
                <a:gd name="T24" fmla="*/ 257 w 1095"/>
                <a:gd name="T25" fmla="*/ 417 h 948"/>
                <a:gd name="T26" fmla="*/ 257 w 1095"/>
                <a:gd name="T27" fmla="*/ 417 h 948"/>
                <a:gd name="T28" fmla="*/ 33 w 1095"/>
                <a:gd name="T29" fmla="*/ 11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5" h="948">
                  <a:moveTo>
                    <a:pt x="33" y="118"/>
                  </a:moveTo>
                  <a:lnTo>
                    <a:pt x="33" y="118"/>
                  </a:lnTo>
                  <a:cubicBezTo>
                    <a:pt x="0" y="0"/>
                    <a:pt x="171" y="155"/>
                    <a:pt x="453" y="184"/>
                  </a:cubicBezTo>
                  <a:lnTo>
                    <a:pt x="453" y="184"/>
                  </a:lnTo>
                  <a:cubicBezTo>
                    <a:pt x="734" y="213"/>
                    <a:pt x="1048" y="167"/>
                    <a:pt x="893" y="216"/>
                  </a:cubicBezTo>
                  <a:lnTo>
                    <a:pt x="893" y="216"/>
                  </a:lnTo>
                  <a:cubicBezTo>
                    <a:pt x="738" y="265"/>
                    <a:pt x="314" y="192"/>
                    <a:pt x="392" y="347"/>
                  </a:cubicBezTo>
                  <a:lnTo>
                    <a:pt x="392" y="347"/>
                  </a:lnTo>
                  <a:cubicBezTo>
                    <a:pt x="483" y="530"/>
                    <a:pt x="591" y="707"/>
                    <a:pt x="746" y="812"/>
                  </a:cubicBezTo>
                  <a:lnTo>
                    <a:pt x="746" y="812"/>
                  </a:lnTo>
                  <a:cubicBezTo>
                    <a:pt x="849" y="882"/>
                    <a:pt x="1094" y="947"/>
                    <a:pt x="857" y="910"/>
                  </a:cubicBezTo>
                  <a:lnTo>
                    <a:pt x="857" y="910"/>
                  </a:lnTo>
                  <a:cubicBezTo>
                    <a:pt x="620" y="873"/>
                    <a:pt x="367" y="596"/>
                    <a:pt x="257" y="417"/>
                  </a:cubicBezTo>
                  <a:lnTo>
                    <a:pt x="257" y="417"/>
                  </a:lnTo>
                  <a:cubicBezTo>
                    <a:pt x="147" y="237"/>
                    <a:pt x="40" y="145"/>
                    <a:pt x="33" y="118"/>
                  </a:cubicBezTo>
                </a:path>
              </a:pathLst>
            </a:custGeom>
            <a:solidFill>
              <a:srgbClr val="FF8264">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3" name="Freeform 134">
              <a:extLst>
                <a:ext uri="{FF2B5EF4-FFF2-40B4-BE49-F238E27FC236}">
                  <a16:creationId xmlns:a16="http://schemas.microsoft.com/office/drawing/2014/main" id="{2AAFCDA9-4AF0-12C2-9069-48F9D3121800}"/>
                </a:ext>
              </a:extLst>
            </p:cNvPr>
            <p:cNvSpPr>
              <a:spLocks noChangeArrowheads="1"/>
            </p:cNvSpPr>
            <p:nvPr/>
          </p:nvSpPr>
          <p:spPr bwMode="auto">
            <a:xfrm>
              <a:off x="10432462" y="7509528"/>
              <a:ext cx="597514" cy="1040615"/>
            </a:xfrm>
            <a:custGeom>
              <a:avLst/>
              <a:gdLst>
                <a:gd name="T0" fmla="*/ 238 w 393"/>
                <a:gd name="T1" fmla="*/ 607 h 683"/>
                <a:gd name="T2" fmla="*/ 238 w 393"/>
                <a:gd name="T3" fmla="*/ 607 h 683"/>
                <a:gd name="T4" fmla="*/ 305 w 393"/>
                <a:gd name="T5" fmla="*/ 195 h 683"/>
                <a:gd name="T6" fmla="*/ 305 w 393"/>
                <a:gd name="T7" fmla="*/ 195 h 683"/>
                <a:gd name="T8" fmla="*/ 146 w 393"/>
                <a:gd name="T9" fmla="*/ 2 h 683"/>
                <a:gd name="T10" fmla="*/ 88 w 393"/>
                <a:gd name="T11" fmla="*/ 0 h 683"/>
                <a:gd name="T12" fmla="*/ 88 w 393"/>
                <a:gd name="T13" fmla="*/ 0 h 683"/>
                <a:gd name="T14" fmla="*/ 63 w 393"/>
                <a:gd name="T15" fmla="*/ 58 h 683"/>
                <a:gd name="T16" fmla="*/ 63 w 393"/>
                <a:gd name="T17" fmla="*/ 58 h 683"/>
                <a:gd name="T18" fmla="*/ 274 w 393"/>
                <a:gd name="T19" fmla="*/ 666 h 683"/>
                <a:gd name="T20" fmla="*/ 274 w 393"/>
                <a:gd name="T21" fmla="*/ 666 h 683"/>
                <a:gd name="T22" fmla="*/ 392 w 393"/>
                <a:gd name="T23" fmla="*/ 678 h 683"/>
                <a:gd name="T24" fmla="*/ 392 w 393"/>
                <a:gd name="T25" fmla="*/ 678 h 683"/>
                <a:gd name="T26" fmla="*/ 238 w 393"/>
                <a:gd name="T27" fmla="*/ 607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683">
                  <a:moveTo>
                    <a:pt x="238" y="607"/>
                  </a:moveTo>
                  <a:lnTo>
                    <a:pt x="238" y="607"/>
                  </a:lnTo>
                  <a:cubicBezTo>
                    <a:pt x="240" y="485"/>
                    <a:pt x="270" y="276"/>
                    <a:pt x="305" y="195"/>
                  </a:cubicBezTo>
                  <a:lnTo>
                    <a:pt x="305" y="195"/>
                  </a:lnTo>
                  <a:cubicBezTo>
                    <a:pt x="334" y="128"/>
                    <a:pt x="216" y="44"/>
                    <a:pt x="146" y="2"/>
                  </a:cubicBezTo>
                  <a:lnTo>
                    <a:pt x="88" y="0"/>
                  </a:lnTo>
                  <a:lnTo>
                    <a:pt x="88" y="0"/>
                  </a:lnTo>
                  <a:cubicBezTo>
                    <a:pt x="79" y="19"/>
                    <a:pt x="71" y="39"/>
                    <a:pt x="63" y="58"/>
                  </a:cubicBezTo>
                  <a:lnTo>
                    <a:pt x="63" y="58"/>
                  </a:lnTo>
                  <a:cubicBezTo>
                    <a:pt x="0" y="464"/>
                    <a:pt x="186" y="632"/>
                    <a:pt x="274" y="666"/>
                  </a:cubicBezTo>
                  <a:lnTo>
                    <a:pt x="274" y="666"/>
                  </a:lnTo>
                  <a:cubicBezTo>
                    <a:pt x="312" y="680"/>
                    <a:pt x="355" y="682"/>
                    <a:pt x="392" y="678"/>
                  </a:cubicBezTo>
                  <a:lnTo>
                    <a:pt x="392" y="678"/>
                  </a:lnTo>
                  <a:cubicBezTo>
                    <a:pt x="337" y="659"/>
                    <a:pt x="284" y="637"/>
                    <a:pt x="238" y="607"/>
                  </a:cubicBezTo>
                </a:path>
              </a:pathLst>
            </a:custGeom>
            <a:solidFill>
              <a:srgbClr val="5BB0FF">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4" name="Freeform 135">
              <a:extLst>
                <a:ext uri="{FF2B5EF4-FFF2-40B4-BE49-F238E27FC236}">
                  <a16:creationId xmlns:a16="http://schemas.microsoft.com/office/drawing/2014/main" id="{7655645B-BB95-D5EF-4741-E6CECC88D624}"/>
                </a:ext>
              </a:extLst>
            </p:cNvPr>
            <p:cNvSpPr>
              <a:spLocks noChangeArrowheads="1"/>
            </p:cNvSpPr>
            <p:nvPr/>
          </p:nvSpPr>
          <p:spPr bwMode="auto">
            <a:xfrm>
              <a:off x="10217624" y="8328595"/>
              <a:ext cx="657939" cy="382676"/>
            </a:xfrm>
            <a:custGeom>
              <a:avLst/>
              <a:gdLst>
                <a:gd name="T0" fmla="*/ 268 w 432"/>
                <a:gd name="T1" fmla="*/ 250 h 251"/>
                <a:gd name="T2" fmla="*/ 268 w 432"/>
                <a:gd name="T3" fmla="*/ 250 h 251"/>
                <a:gd name="T4" fmla="*/ 203 w 432"/>
                <a:gd name="T5" fmla="*/ 241 h 251"/>
                <a:gd name="T6" fmla="*/ 203 w 432"/>
                <a:gd name="T7" fmla="*/ 241 h 251"/>
                <a:gd name="T8" fmla="*/ 2 w 432"/>
                <a:gd name="T9" fmla="*/ 12 h 251"/>
                <a:gd name="T10" fmla="*/ 2 w 432"/>
                <a:gd name="T11" fmla="*/ 12 h 251"/>
                <a:gd name="T12" fmla="*/ 15 w 432"/>
                <a:gd name="T13" fmla="*/ 10 h 251"/>
                <a:gd name="T14" fmla="*/ 15 w 432"/>
                <a:gd name="T15" fmla="*/ 10 h 251"/>
                <a:gd name="T16" fmla="*/ 206 w 432"/>
                <a:gd name="T17" fmla="*/ 228 h 251"/>
                <a:gd name="T18" fmla="*/ 206 w 432"/>
                <a:gd name="T19" fmla="*/ 228 h 251"/>
                <a:gd name="T20" fmla="*/ 392 w 432"/>
                <a:gd name="T21" fmla="*/ 189 h 251"/>
                <a:gd name="T22" fmla="*/ 392 w 432"/>
                <a:gd name="T23" fmla="*/ 189 h 251"/>
                <a:gd name="T24" fmla="*/ 401 w 432"/>
                <a:gd name="T25" fmla="*/ 86 h 251"/>
                <a:gd name="T26" fmla="*/ 401 w 432"/>
                <a:gd name="T27" fmla="*/ 86 h 251"/>
                <a:gd name="T28" fmla="*/ 415 w 432"/>
                <a:gd name="T29" fmla="*/ 83 h 251"/>
                <a:gd name="T30" fmla="*/ 415 w 432"/>
                <a:gd name="T31" fmla="*/ 83 h 251"/>
                <a:gd name="T32" fmla="*/ 402 w 432"/>
                <a:gd name="T33" fmla="*/ 197 h 251"/>
                <a:gd name="T34" fmla="*/ 402 w 432"/>
                <a:gd name="T35" fmla="*/ 197 h 251"/>
                <a:gd name="T36" fmla="*/ 268 w 432"/>
                <a:gd name="T3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2" h="251">
                  <a:moveTo>
                    <a:pt x="268" y="250"/>
                  </a:moveTo>
                  <a:lnTo>
                    <a:pt x="268" y="250"/>
                  </a:lnTo>
                  <a:cubicBezTo>
                    <a:pt x="246" y="249"/>
                    <a:pt x="224" y="247"/>
                    <a:pt x="203" y="241"/>
                  </a:cubicBezTo>
                  <a:lnTo>
                    <a:pt x="203" y="241"/>
                  </a:lnTo>
                  <a:cubicBezTo>
                    <a:pt x="152" y="229"/>
                    <a:pt x="30" y="182"/>
                    <a:pt x="2" y="12"/>
                  </a:cubicBezTo>
                  <a:lnTo>
                    <a:pt x="2" y="12"/>
                  </a:lnTo>
                  <a:cubicBezTo>
                    <a:pt x="0" y="3"/>
                    <a:pt x="13" y="0"/>
                    <a:pt x="15" y="10"/>
                  </a:cubicBezTo>
                  <a:lnTo>
                    <a:pt x="15" y="10"/>
                  </a:lnTo>
                  <a:cubicBezTo>
                    <a:pt x="42" y="172"/>
                    <a:pt x="158" y="216"/>
                    <a:pt x="206" y="228"/>
                  </a:cubicBezTo>
                  <a:lnTo>
                    <a:pt x="206" y="228"/>
                  </a:lnTo>
                  <a:cubicBezTo>
                    <a:pt x="281" y="247"/>
                    <a:pt x="361" y="229"/>
                    <a:pt x="392" y="189"/>
                  </a:cubicBezTo>
                  <a:lnTo>
                    <a:pt x="392" y="189"/>
                  </a:lnTo>
                  <a:cubicBezTo>
                    <a:pt x="416" y="156"/>
                    <a:pt x="401" y="86"/>
                    <a:pt x="401" y="86"/>
                  </a:cubicBezTo>
                  <a:lnTo>
                    <a:pt x="401" y="86"/>
                  </a:lnTo>
                  <a:cubicBezTo>
                    <a:pt x="401" y="77"/>
                    <a:pt x="412" y="75"/>
                    <a:pt x="415" y="83"/>
                  </a:cubicBezTo>
                  <a:lnTo>
                    <a:pt x="415" y="83"/>
                  </a:lnTo>
                  <a:cubicBezTo>
                    <a:pt x="415" y="86"/>
                    <a:pt x="431" y="159"/>
                    <a:pt x="402" y="197"/>
                  </a:cubicBezTo>
                  <a:lnTo>
                    <a:pt x="402" y="197"/>
                  </a:lnTo>
                  <a:cubicBezTo>
                    <a:pt x="377" y="231"/>
                    <a:pt x="326" y="250"/>
                    <a:pt x="268" y="250"/>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5" name="Freeform 136">
              <a:extLst>
                <a:ext uri="{FF2B5EF4-FFF2-40B4-BE49-F238E27FC236}">
                  <a16:creationId xmlns:a16="http://schemas.microsoft.com/office/drawing/2014/main" id="{FFF1F856-33ED-39EE-915A-5AE7BFDFFACB}"/>
                </a:ext>
              </a:extLst>
            </p:cNvPr>
            <p:cNvSpPr>
              <a:spLocks noChangeArrowheads="1"/>
            </p:cNvSpPr>
            <p:nvPr/>
          </p:nvSpPr>
          <p:spPr bwMode="auto">
            <a:xfrm>
              <a:off x="10539880" y="6965720"/>
              <a:ext cx="1047331" cy="1349448"/>
            </a:xfrm>
            <a:custGeom>
              <a:avLst/>
              <a:gdLst>
                <a:gd name="T0" fmla="*/ 633 w 689"/>
                <a:gd name="T1" fmla="*/ 490 h 887"/>
                <a:gd name="T2" fmla="*/ 633 w 689"/>
                <a:gd name="T3" fmla="*/ 490 h 887"/>
                <a:gd name="T4" fmla="*/ 333 w 689"/>
                <a:gd name="T5" fmla="*/ 853 h 887"/>
                <a:gd name="T6" fmla="*/ 333 w 689"/>
                <a:gd name="T7" fmla="*/ 853 h 887"/>
                <a:gd name="T8" fmla="*/ 45 w 689"/>
                <a:gd name="T9" fmla="*/ 370 h 887"/>
                <a:gd name="T10" fmla="*/ 45 w 689"/>
                <a:gd name="T11" fmla="*/ 370 h 887"/>
                <a:gd name="T12" fmla="*/ 420 w 689"/>
                <a:gd name="T13" fmla="*/ 34 h 887"/>
                <a:gd name="T14" fmla="*/ 420 w 689"/>
                <a:gd name="T15" fmla="*/ 34 h 887"/>
                <a:gd name="T16" fmla="*/ 633 w 689"/>
                <a:gd name="T17" fmla="*/ 490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887">
                  <a:moveTo>
                    <a:pt x="633" y="490"/>
                  </a:moveTo>
                  <a:lnTo>
                    <a:pt x="633" y="490"/>
                  </a:lnTo>
                  <a:cubicBezTo>
                    <a:pt x="591" y="709"/>
                    <a:pt x="496" y="886"/>
                    <a:pt x="333" y="853"/>
                  </a:cubicBezTo>
                  <a:lnTo>
                    <a:pt x="333" y="853"/>
                  </a:lnTo>
                  <a:cubicBezTo>
                    <a:pt x="170" y="819"/>
                    <a:pt x="0" y="588"/>
                    <a:pt x="45" y="370"/>
                  </a:cubicBezTo>
                  <a:lnTo>
                    <a:pt x="45" y="370"/>
                  </a:lnTo>
                  <a:cubicBezTo>
                    <a:pt x="90" y="151"/>
                    <a:pt x="258" y="0"/>
                    <a:pt x="420" y="34"/>
                  </a:cubicBezTo>
                  <a:lnTo>
                    <a:pt x="420" y="34"/>
                  </a:lnTo>
                  <a:cubicBezTo>
                    <a:pt x="582" y="68"/>
                    <a:pt x="688" y="198"/>
                    <a:pt x="633" y="490"/>
                  </a:cubicBezTo>
                </a:path>
              </a:pathLst>
            </a:custGeom>
            <a:solidFill>
              <a:srgbClr val="5BB0FF">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6" name="Freeform 137">
              <a:extLst>
                <a:ext uri="{FF2B5EF4-FFF2-40B4-BE49-F238E27FC236}">
                  <a16:creationId xmlns:a16="http://schemas.microsoft.com/office/drawing/2014/main" id="{721BE8DA-F1C5-C9BE-B945-4611B5F811F1}"/>
                </a:ext>
              </a:extLst>
            </p:cNvPr>
            <p:cNvSpPr>
              <a:spLocks noChangeArrowheads="1"/>
            </p:cNvSpPr>
            <p:nvPr/>
          </p:nvSpPr>
          <p:spPr bwMode="auto">
            <a:xfrm>
              <a:off x="11882612" y="9362498"/>
              <a:ext cx="503522" cy="1564281"/>
            </a:xfrm>
            <a:custGeom>
              <a:avLst/>
              <a:gdLst>
                <a:gd name="T0" fmla="*/ 328 w 329"/>
                <a:gd name="T1" fmla="*/ 0 h 1027"/>
                <a:gd name="T2" fmla="*/ 328 w 329"/>
                <a:gd name="T3" fmla="*/ 0 h 1027"/>
                <a:gd name="T4" fmla="*/ 14 w 329"/>
                <a:gd name="T5" fmla="*/ 889 h 1027"/>
                <a:gd name="T6" fmla="*/ 14 w 329"/>
                <a:gd name="T7" fmla="*/ 889 h 1027"/>
                <a:gd name="T8" fmla="*/ 36 w 329"/>
                <a:gd name="T9" fmla="*/ 1026 h 1027"/>
                <a:gd name="T10" fmla="*/ 36 w 329"/>
                <a:gd name="T11" fmla="*/ 1026 h 1027"/>
                <a:gd name="T12" fmla="*/ 300 w 329"/>
                <a:gd name="T13" fmla="*/ 589 h 1027"/>
                <a:gd name="T14" fmla="*/ 328 w 329"/>
                <a:gd name="T15" fmla="*/ 0 h 1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1027">
                  <a:moveTo>
                    <a:pt x="328" y="0"/>
                  </a:moveTo>
                  <a:lnTo>
                    <a:pt x="328" y="0"/>
                  </a:lnTo>
                  <a:cubicBezTo>
                    <a:pt x="328" y="0"/>
                    <a:pt x="28" y="806"/>
                    <a:pt x="14" y="889"/>
                  </a:cubicBezTo>
                  <a:lnTo>
                    <a:pt x="14" y="889"/>
                  </a:lnTo>
                  <a:cubicBezTo>
                    <a:pt x="0" y="973"/>
                    <a:pt x="28" y="1026"/>
                    <a:pt x="36" y="1026"/>
                  </a:cubicBezTo>
                  <a:lnTo>
                    <a:pt x="36" y="1026"/>
                  </a:lnTo>
                  <a:cubicBezTo>
                    <a:pt x="45" y="1026"/>
                    <a:pt x="300" y="589"/>
                    <a:pt x="300" y="589"/>
                  </a:cubicBezTo>
                  <a:lnTo>
                    <a:pt x="328" y="0"/>
                  </a:lnTo>
                </a:path>
              </a:pathLst>
            </a:custGeom>
            <a:solidFill>
              <a:srgbClr val="5BB0FF">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7" name="Freeform 138">
              <a:extLst>
                <a:ext uri="{FF2B5EF4-FFF2-40B4-BE49-F238E27FC236}">
                  <a16:creationId xmlns:a16="http://schemas.microsoft.com/office/drawing/2014/main" id="{43638612-09A4-AE1D-97BB-FD7BCCAB8C54}"/>
                </a:ext>
              </a:extLst>
            </p:cNvPr>
            <p:cNvSpPr>
              <a:spLocks noChangeArrowheads="1"/>
            </p:cNvSpPr>
            <p:nvPr/>
          </p:nvSpPr>
          <p:spPr bwMode="auto">
            <a:xfrm>
              <a:off x="12379423" y="9026815"/>
              <a:ext cx="167839" cy="281974"/>
            </a:xfrm>
            <a:custGeom>
              <a:avLst/>
              <a:gdLst>
                <a:gd name="T0" fmla="*/ 13 w 110"/>
                <a:gd name="T1" fmla="*/ 185 h 186"/>
                <a:gd name="T2" fmla="*/ 13 w 110"/>
                <a:gd name="T3" fmla="*/ 185 h 186"/>
                <a:gd name="T4" fmla="*/ 0 w 110"/>
                <a:gd name="T5" fmla="*/ 0 h 186"/>
                <a:gd name="T6" fmla="*/ 109 w 110"/>
                <a:gd name="T7" fmla="*/ 13 h 186"/>
                <a:gd name="T8" fmla="*/ 13 w 110"/>
                <a:gd name="T9" fmla="*/ 185 h 186"/>
              </a:gdLst>
              <a:ahLst/>
              <a:cxnLst>
                <a:cxn ang="0">
                  <a:pos x="T0" y="T1"/>
                </a:cxn>
                <a:cxn ang="0">
                  <a:pos x="T2" y="T3"/>
                </a:cxn>
                <a:cxn ang="0">
                  <a:pos x="T4" y="T5"/>
                </a:cxn>
                <a:cxn ang="0">
                  <a:pos x="T6" y="T7"/>
                </a:cxn>
                <a:cxn ang="0">
                  <a:pos x="T8" y="T9"/>
                </a:cxn>
              </a:cxnLst>
              <a:rect l="0" t="0" r="r" b="b"/>
              <a:pathLst>
                <a:path w="110" h="186">
                  <a:moveTo>
                    <a:pt x="13" y="185"/>
                  </a:moveTo>
                  <a:lnTo>
                    <a:pt x="13" y="185"/>
                  </a:lnTo>
                  <a:cubicBezTo>
                    <a:pt x="38" y="103"/>
                    <a:pt x="0" y="0"/>
                    <a:pt x="0" y="0"/>
                  </a:cubicBezTo>
                  <a:lnTo>
                    <a:pt x="109" y="13"/>
                  </a:lnTo>
                  <a:lnTo>
                    <a:pt x="13" y="185"/>
                  </a:lnTo>
                </a:path>
              </a:pathLst>
            </a:custGeom>
            <a:solidFill>
              <a:srgbClr val="5BB0FF">
                <a:lumMod val="40000"/>
                <a:lumOff val="6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8" name="Freeform 139">
              <a:extLst>
                <a:ext uri="{FF2B5EF4-FFF2-40B4-BE49-F238E27FC236}">
                  <a16:creationId xmlns:a16="http://schemas.microsoft.com/office/drawing/2014/main" id="{061AD6D1-D3A6-3EC0-8C7B-B48C863DCC84}"/>
                </a:ext>
              </a:extLst>
            </p:cNvPr>
            <p:cNvSpPr>
              <a:spLocks noChangeArrowheads="1"/>
            </p:cNvSpPr>
            <p:nvPr/>
          </p:nvSpPr>
          <p:spPr bwMode="auto">
            <a:xfrm>
              <a:off x="12070594" y="8033194"/>
              <a:ext cx="852633" cy="1060758"/>
            </a:xfrm>
            <a:custGeom>
              <a:avLst/>
              <a:gdLst>
                <a:gd name="T0" fmla="*/ 335 w 559"/>
                <a:gd name="T1" fmla="*/ 697 h 698"/>
                <a:gd name="T2" fmla="*/ 31 w 559"/>
                <a:gd name="T3" fmla="*/ 697 h 698"/>
                <a:gd name="T4" fmla="*/ 31 w 559"/>
                <a:gd name="T5" fmla="*/ 697 h 698"/>
                <a:gd name="T6" fmla="*/ 5 w 559"/>
                <a:gd name="T7" fmla="*/ 662 h 698"/>
                <a:gd name="T8" fmla="*/ 197 w 559"/>
                <a:gd name="T9" fmla="*/ 19 h 698"/>
                <a:gd name="T10" fmla="*/ 197 w 559"/>
                <a:gd name="T11" fmla="*/ 19 h 698"/>
                <a:gd name="T12" fmla="*/ 223 w 559"/>
                <a:gd name="T13" fmla="*/ 0 h 698"/>
                <a:gd name="T14" fmla="*/ 527 w 559"/>
                <a:gd name="T15" fmla="*/ 0 h 698"/>
                <a:gd name="T16" fmla="*/ 527 w 559"/>
                <a:gd name="T17" fmla="*/ 0 h 698"/>
                <a:gd name="T18" fmla="*/ 553 w 559"/>
                <a:gd name="T19" fmla="*/ 35 h 698"/>
                <a:gd name="T20" fmla="*/ 362 w 559"/>
                <a:gd name="T21" fmla="*/ 677 h 698"/>
                <a:gd name="T22" fmla="*/ 362 w 559"/>
                <a:gd name="T23" fmla="*/ 677 h 698"/>
                <a:gd name="T24" fmla="*/ 335 w 559"/>
                <a:gd name="T25" fmla="*/ 69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9" h="698">
                  <a:moveTo>
                    <a:pt x="335" y="697"/>
                  </a:moveTo>
                  <a:lnTo>
                    <a:pt x="31" y="697"/>
                  </a:lnTo>
                  <a:lnTo>
                    <a:pt x="31" y="697"/>
                  </a:lnTo>
                  <a:cubicBezTo>
                    <a:pt x="13" y="697"/>
                    <a:pt x="0" y="680"/>
                    <a:pt x="5" y="662"/>
                  </a:cubicBezTo>
                  <a:lnTo>
                    <a:pt x="197" y="19"/>
                  </a:lnTo>
                  <a:lnTo>
                    <a:pt x="197" y="19"/>
                  </a:lnTo>
                  <a:cubicBezTo>
                    <a:pt x="200" y="8"/>
                    <a:pt x="211" y="0"/>
                    <a:pt x="223" y="0"/>
                  </a:cubicBezTo>
                  <a:lnTo>
                    <a:pt x="527" y="0"/>
                  </a:lnTo>
                  <a:lnTo>
                    <a:pt x="527" y="0"/>
                  </a:lnTo>
                  <a:cubicBezTo>
                    <a:pt x="545" y="0"/>
                    <a:pt x="558" y="18"/>
                    <a:pt x="553" y="35"/>
                  </a:cubicBezTo>
                  <a:lnTo>
                    <a:pt x="362" y="677"/>
                  </a:lnTo>
                  <a:lnTo>
                    <a:pt x="362" y="677"/>
                  </a:lnTo>
                  <a:cubicBezTo>
                    <a:pt x="358" y="689"/>
                    <a:pt x="347" y="697"/>
                    <a:pt x="335" y="697"/>
                  </a:cubicBezTo>
                </a:path>
              </a:pathLst>
            </a:custGeom>
            <a:solidFill>
              <a:srgbClr val="FF8264">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39" name="Freeform 140">
              <a:extLst>
                <a:ext uri="{FF2B5EF4-FFF2-40B4-BE49-F238E27FC236}">
                  <a16:creationId xmlns:a16="http://schemas.microsoft.com/office/drawing/2014/main" id="{8C7DA9E9-5D08-CD0F-14DE-0302C10FE1DE}"/>
                </a:ext>
              </a:extLst>
            </p:cNvPr>
            <p:cNvSpPr>
              <a:spLocks noChangeArrowheads="1"/>
            </p:cNvSpPr>
            <p:nvPr/>
          </p:nvSpPr>
          <p:spPr bwMode="auto">
            <a:xfrm>
              <a:off x="12131015" y="8033194"/>
              <a:ext cx="852637" cy="1060758"/>
            </a:xfrm>
            <a:custGeom>
              <a:avLst/>
              <a:gdLst>
                <a:gd name="T0" fmla="*/ 335 w 560"/>
                <a:gd name="T1" fmla="*/ 697 h 698"/>
                <a:gd name="T2" fmla="*/ 32 w 560"/>
                <a:gd name="T3" fmla="*/ 697 h 698"/>
                <a:gd name="T4" fmla="*/ 32 w 560"/>
                <a:gd name="T5" fmla="*/ 697 h 698"/>
                <a:gd name="T6" fmla="*/ 5 w 560"/>
                <a:gd name="T7" fmla="*/ 662 h 698"/>
                <a:gd name="T8" fmla="*/ 197 w 560"/>
                <a:gd name="T9" fmla="*/ 19 h 698"/>
                <a:gd name="T10" fmla="*/ 197 w 560"/>
                <a:gd name="T11" fmla="*/ 19 h 698"/>
                <a:gd name="T12" fmla="*/ 223 w 560"/>
                <a:gd name="T13" fmla="*/ 0 h 698"/>
                <a:gd name="T14" fmla="*/ 527 w 560"/>
                <a:gd name="T15" fmla="*/ 0 h 698"/>
                <a:gd name="T16" fmla="*/ 527 w 560"/>
                <a:gd name="T17" fmla="*/ 0 h 698"/>
                <a:gd name="T18" fmla="*/ 553 w 560"/>
                <a:gd name="T19" fmla="*/ 35 h 698"/>
                <a:gd name="T20" fmla="*/ 362 w 560"/>
                <a:gd name="T21" fmla="*/ 677 h 698"/>
                <a:gd name="T22" fmla="*/ 362 w 560"/>
                <a:gd name="T23" fmla="*/ 677 h 698"/>
                <a:gd name="T24" fmla="*/ 335 w 560"/>
                <a:gd name="T25" fmla="*/ 69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0" h="698">
                  <a:moveTo>
                    <a:pt x="335" y="697"/>
                  </a:moveTo>
                  <a:lnTo>
                    <a:pt x="32" y="697"/>
                  </a:lnTo>
                  <a:lnTo>
                    <a:pt x="32" y="697"/>
                  </a:lnTo>
                  <a:cubicBezTo>
                    <a:pt x="13" y="697"/>
                    <a:pt x="0" y="680"/>
                    <a:pt x="5" y="662"/>
                  </a:cubicBezTo>
                  <a:lnTo>
                    <a:pt x="197" y="19"/>
                  </a:lnTo>
                  <a:lnTo>
                    <a:pt x="197" y="19"/>
                  </a:lnTo>
                  <a:cubicBezTo>
                    <a:pt x="200" y="8"/>
                    <a:pt x="211" y="0"/>
                    <a:pt x="223" y="0"/>
                  </a:cubicBezTo>
                  <a:lnTo>
                    <a:pt x="527" y="0"/>
                  </a:lnTo>
                  <a:lnTo>
                    <a:pt x="527" y="0"/>
                  </a:lnTo>
                  <a:cubicBezTo>
                    <a:pt x="545" y="0"/>
                    <a:pt x="559" y="18"/>
                    <a:pt x="553" y="35"/>
                  </a:cubicBezTo>
                  <a:lnTo>
                    <a:pt x="362" y="677"/>
                  </a:lnTo>
                  <a:lnTo>
                    <a:pt x="362" y="677"/>
                  </a:lnTo>
                  <a:cubicBezTo>
                    <a:pt x="358" y="689"/>
                    <a:pt x="347" y="697"/>
                    <a:pt x="335" y="697"/>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0" name="Freeform 141">
              <a:extLst>
                <a:ext uri="{FF2B5EF4-FFF2-40B4-BE49-F238E27FC236}">
                  <a16:creationId xmlns:a16="http://schemas.microsoft.com/office/drawing/2014/main" id="{1648AF1B-26DF-0D5B-0B22-CFF6012E79D3}"/>
                </a:ext>
              </a:extLst>
            </p:cNvPr>
            <p:cNvSpPr>
              <a:spLocks noChangeArrowheads="1"/>
            </p:cNvSpPr>
            <p:nvPr/>
          </p:nvSpPr>
          <p:spPr bwMode="auto">
            <a:xfrm>
              <a:off x="12218295" y="8066760"/>
              <a:ext cx="194694" cy="651227"/>
            </a:xfrm>
            <a:custGeom>
              <a:avLst/>
              <a:gdLst>
                <a:gd name="T0" fmla="*/ 54 w 129"/>
                <a:gd name="T1" fmla="*/ 211 h 428"/>
                <a:gd name="T2" fmla="*/ 54 w 129"/>
                <a:gd name="T3" fmla="*/ 211 h 428"/>
                <a:gd name="T4" fmla="*/ 5 w 129"/>
                <a:gd name="T5" fmla="*/ 424 h 428"/>
                <a:gd name="T6" fmla="*/ 5 w 129"/>
                <a:gd name="T7" fmla="*/ 424 h 428"/>
                <a:gd name="T8" fmla="*/ 74 w 129"/>
                <a:gd name="T9" fmla="*/ 217 h 428"/>
                <a:gd name="T10" fmla="*/ 74 w 129"/>
                <a:gd name="T11" fmla="*/ 217 h 428"/>
                <a:gd name="T12" fmla="*/ 123 w 129"/>
                <a:gd name="T13" fmla="*/ 2 h 428"/>
                <a:gd name="T14" fmla="*/ 123 w 129"/>
                <a:gd name="T15" fmla="*/ 2 h 428"/>
                <a:gd name="T16" fmla="*/ 54 w 129"/>
                <a:gd name="T17" fmla="*/ 21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428">
                  <a:moveTo>
                    <a:pt x="54" y="211"/>
                  </a:moveTo>
                  <a:lnTo>
                    <a:pt x="54" y="211"/>
                  </a:lnTo>
                  <a:cubicBezTo>
                    <a:pt x="22" y="327"/>
                    <a:pt x="0" y="423"/>
                    <a:pt x="5" y="424"/>
                  </a:cubicBezTo>
                  <a:lnTo>
                    <a:pt x="5" y="424"/>
                  </a:lnTo>
                  <a:cubicBezTo>
                    <a:pt x="11" y="427"/>
                    <a:pt x="42" y="333"/>
                    <a:pt x="74" y="217"/>
                  </a:cubicBezTo>
                  <a:lnTo>
                    <a:pt x="74" y="217"/>
                  </a:lnTo>
                  <a:cubicBezTo>
                    <a:pt x="107" y="100"/>
                    <a:pt x="128" y="4"/>
                    <a:pt x="123" y="2"/>
                  </a:cubicBezTo>
                  <a:lnTo>
                    <a:pt x="123" y="2"/>
                  </a:lnTo>
                  <a:cubicBezTo>
                    <a:pt x="117" y="0"/>
                    <a:pt x="87" y="94"/>
                    <a:pt x="54" y="211"/>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1" name="Freeform 142">
              <a:extLst>
                <a:ext uri="{FF2B5EF4-FFF2-40B4-BE49-F238E27FC236}">
                  <a16:creationId xmlns:a16="http://schemas.microsoft.com/office/drawing/2014/main" id="{8A87CD58-853C-6D28-D173-3FA8BEA465E3}"/>
                </a:ext>
              </a:extLst>
            </p:cNvPr>
            <p:cNvSpPr>
              <a:spLocks noChangeArrowheads="1"/>
            </p:cNvSpPr>
            <p:nvPr/>
          </p:nvSpPr>
          <p:spPr bwMode="auto">
            <a:xfrm>
              <a:off x="12399562" y="8288313"/>
              <a:ext cx="456529" cy="1101040"/>
            </a:xfrm>
            <a:custGeom>
              <a:avLst/>
              <a:gdLst>
                <a:gd name="T0" fmla="*/ 145 w 298"/>
                <a:gd name="T1" fmla="*/ 724 h 725"/>
                <a:gd name="T2" fmla="*/ 145 w 298"/>
                <a:gd name="T3" fmla="*/ 724 h 725"/>
                <a:gd name="T4" fmla="*/ 280 w 298"/>
                <a:gd name="T5" fmla="*/ 487 h 725"/>
                <a:gd name="T6" fmla="*/ 280 w 298"/>
                <a:gd name="T7" fmla="*/ 487 h 725"/>
                <a:gd name="T8" fmla="*/ 297 w 298"/>
                <a:gd name="T9" fmla="*/ 449 h 725"/>
                <a:gd name="T10" fmla="*/ 297 w 298"/>
                <a:gd name="T11" fmla="*/ 449 h 725"/>
                <a:gd name="T12" fmla="*/ 283 w 298"/>
                <a:gd name="T13" fmla="*/ 257 h 725"/>
                <a:gd name="T14" fmla="*/ 283 w 298"/>
                <a:gd name="T15" fmla="*/ 257 h 725"/>
                <a:gd name="T16" fmla="*/ 218 w 298"/>
                <a:gd name="T17" fmla="*/ 9 h 725"/>
                <a:gd name="T18" fmla="*/ 218 w 298"/>
                <a:gd name="T19" fmla="*/ 9 h 725"/>
                <a:gd name="T20" fmla="*/ 223 w 298"/>
                <a:gd name="T21" fmla="*/ 227 h 725"/>
                <a:gd name="T22" fmla="*/ 223 w 298"/>
                <a:gd name="T23" fmla="*/ 227 h 725"/>
                <a:gd name="T24" fmla="*/ 162 w 298"/>
                <a:gd name="T25" fmla="*/ 199 h 725"/>
                <a:gd name="T26" fmla="*/ 162 w 298"/>
                <a:gd name="T27" fmla="*/ 199 h 725"/>
                <a:gd name="T28" fmla="*/ 56 w 298"/>
                <a:gd name="T29" fmla="*/ 285 h 725"/>
                <a:gd name="T30" fmla="*/ 56 w 298"/>
                <a:gd name="T31" fmla="*/ 285 h 725"/>
                <a:gd name="T32" fmla="*/ 126 w 298"/>
                <a:gd name="T33" fmla="*/ 343 h 725"/>
                <a:gd name="T34" fmla="*/ 126 w 298"/>
                <a:gd name="T35" fmla="*/ 343 h 725"/>
                <a:gd name="T36" fmla="*/ 71 w 298"/>
                <a:gd name="T37" fmla="*/ 528 h 725"/>
                <a:gd name="T38" fmla="*/ 71 w 298"/>
                <a:gd name="T39" fmla="*/ 528 h 725"/>
                <a:gd name="T40" fmla="*/ 61 w 298"/>
                <a:gd name="T41" fmla="*/ 621 h 725"/>
                <a:gd name="T42" fmla="*/ 118 w 298"/>
                <a:gd name="T43" fmla="*/ 619 h 725"/>
                <a:gd name="T44" fmla="*/ 145 w 298"/>
                <a:gd name="T45" fmla="*/ 724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725">
                  <a:moveTo>
                    <a:pt x="145" y="724"/>
                  </a:moveTo>
                  <a:lnTo>
                    <a:pt x="145" y="724"/>
                  </a:lnTo>
                  <a:cubicBezTo>
                    <a:pt x="154" y="618"/>
                    <a:pt x="246" y="519"/>
                    <a:pt x="280" y="487"/>
                  </a:cubicBezTo>
                  <a:lnTo>
                    <a:pt x="280" y="487"/>
                  </a:lnTo>
                  <a:cubicBezTo>
                    <a:pt x="291" y="477"/>
                    <a:pt x="297" y="464"/>
                    <a:pt x="297" y="449"/>
                  </a:cubicBezTo>
                  <a:lnTo>
                    <a:pt x="297" y="449"/>
                  </a:lnTo>
                  <a:cubicBezTo>
                    <a:pt x="297" y="397"/>
                    <a:pt x="294" y="272"/>
                    <a:pt x="283" y="257"/>
                  </a:cubicBezTo>
                  <a:lnTo>
                    <a:pt x="283" y="257"/>
                  </a:lnTo>
                  <a:cubicBezTo>
                    <a:pt x="269" y="239"/>
                    <a:pt x="234" y="0"/>
                    <a:pt x="218" y="9"/>
                  </a:cubicBezTo>
                  <a:lnTo>
                    <a:pt x="218" y="9"/>
                  </a:lnTo>
                  <a:cubicBezTo>
                    <a:pt x="202" y="18"/>
                    <a:pt x="223" y="227"/>
                    <a:pt x="223" y="227"/>
                  </a:cubicBezTo>
                  <a:lnTo>
                    <a:pt x="223" y="227"/>
                  </a:lnTo>
                  <a:cubicBezTo>
                    <a:pt x="223" y="227"/>
                    <a:pt x="183" y="209"/>
                    <a:pt x="162" y="199"/>
                  </a:cubicBezTo>
                  <a:lnTo>
                    <a:pt x="162" y="199"/>
                  </a:lnTo>
                  <a:cubicBezTo>
                    <a:pt x="142" y="190"/>
                    <a:pt x="56" y="285"/>
                    <a:pt x="56" y="285"/>
                  </a:cubicBezTo>
                  <a:lnTo>
                    <a:pt x="56" y="285"/>
                  </a:lnTo>
                  <a:cubicBezTo>
                    <a:pt x="56" y="285"/>
                    <a:pt x="15" y="387"/>
                    <a:pt x="126" y="343"/>
                  </a:cubicBezTo>
                  <a:lnTo>
                    <a:pt x="126" y="343"/>
                  </a:lnTo>
                  <a:cubicBezTo>
                    <a:pt x="256" y="291"/>
                    <a:pt x="158" y="436"/>
                    <a:pt x="71" y="528"/>
                  </a:cubicBezTo>
                  <a:lnTo>
                    <a:pt x="71" y="528"/>
                  </a:lnTo>
                  <a:cubicBezTo>
                    <a:pt x="0" y="605"/>
                    <a:pt x="61" y="621"/>
                    <a:pt x="61" y="621"/>
                  </a:cubicBezTo>
                  <a:lnTo>
                    <a:pt x="118" y="619"/>
                  </a:lnTo>
                  <a:lnTo>
                    <a:pt x="145" y="724"/>
                  </a:lnTo>
                </a:path>
              </a:pathLst>
            </a:custGeom>
            <a:solidFill>
              <a:srgbClr val="5BB0FF">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2" name="Freeform 143">
              <a:extLst>
                <a:ext uri="{FF2B5EF4-FFF2-40B4-BE49-F238E27FC236}">
                  <a16:creationId xmlns:a16="http://schemas.microsoft.com/office/drawing/2014/main" id="{02C41B9F-8898-11A6-6200-78941B57A68C}"/>
                </a:ext>
              </a:extLst>
            </p:cNvPr>
            <p:cNvSpPr>
              <a:spLocks noChangeArrowheads="1"/>
            </p:cNvSpPr>
            <p:nvPr/>
          </p:nvSpPr>
          <p:spPr bwMode="auto">
            <a:xfrm>
              <a:off x="12379423" y="9295362"/>
              <a:ext cx="241692" cy="221549"/>
            </a:xfrm>
            <a:custGeom>
              <a:avLst/>
              <a:gdLst>
                <a:gd name="T0" fmla="*/ 124 w 159"/>
                <a:gd name="T1" fmla="*/ 145 h 146"/>
                <a:gd name="T2" fmla="*/ 124 w 159"/>
                <a:gd name="T3" fmla="*/ 145 h 146"/>
                <a:gd name="T4" fmla="*/ 92 w 159"/>
                <a:gd name="T5" fmla="*/ 140 h 146"/>
                <a:gd name="T6" fmla="*/ 92 w 159"/>
                <a:gd name="T7" fmla="*/ 140 h 146"/>
                <a:gd name="T8" fmla="*/ 2 w 159"/>
                <a:gd name="T9" fmla="*/ 12 h 146"/>
                <a:gd name="T10" fmla="*/ 2 w 159"/>
                <a:gd name="T11" fmla="*/ 12 h 146"/>
                <a:gd name="T12" fmla="*/ 15 w 159"/>
                <a:gd name="T13" fmla="*/ 10 h 146"/>
                <a:gd name="T14" fmla="*/ 15 w 159"/>
                <a:gd name="T15" fmla="*/ 10 h 146"/>
                <a:gd name="T16" fmla="*/ 94 w 159"/>
                <a:gd name="T17" fmla="*/ 127 h 146"/>
                <a:gd name="T18" fmla="*/ 94 w 159"/>
                <a:gd name="T19" fmla="*/ 127 h 146"/>
                <a:gd name="T20" fmla="*/ 144 w 159"/>
                <a:gd name="T21" fmla="*/ 129 h 146"/>
                <a:gd name="T22" fmla="*/ 144 w 159"/>
                <a:gd name="T23" fmla="*/ 129 h 146"/>
                <a:gd name="T24" fmla="*/ 156 w 159"/>
                <a:gd name="T25" fmla="*/ 127 h 146"/>
                <a:gd name="T26" fmla="*/ 156 w 159"/>
                <a:gd name="T27" fmla="*/ 127 h 146"/>
                <a:gd name="T28" fmla="*/ 154 w 159"/>
                <a:gd name="T29" fmla="*/ 137 h 146"/>
                <a:gd name="T30" fmla="*/ 154 w 159"/>
                <a:gd name="T31" fmla="*/ 137 h 146"/>
                <a:gd name="T32" fmla="*/ 124 w 159"/>
                <a:gd name="T33"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46">
                  <a:moveTo>
                    <a:pt x="124" y="145"/>
                  </a:moveTo>
                  <a:lnTo>
                    <a:pt x="124" y="145"/>
                  </a:lnTo>
                  <a:cubicBezTo>
                    <a:pt x="113" y="145"/>
                    <a:pt x="102" y="144"/>
                    <a:pt x="92" y="140"/>
                  </a:cubicBezTo>
                  <a:lnTo>
                    <a:pt x="92" y="140"/>
                  </a:lnTo>
                  <a:cubicBezTo>
                    <a:pt x="64" y="132"/>
                    <a:pt x="15" y="103"/>
                    <a:pt x="2" y="12"/>
                  </a:cubicBezTo>
                  <a:lnTo>
                    <a:pt x="2" y="12"/>
                  </a:lnTo>
                  <a:cubicBezTo>
                    <a:pt x="0" y="2"/>
                    <a:pt x="15" y="0"/>
                    <a:pt x="15" y="10"/>
                  </a:cubicBezTo>
                  <a:lnTo>
                    <a:pt x="15" y="10"/>
                  </a:lnTo>
                  <a:cubicBezTo>
                    <a:pt x="27" y="88"/>
                    <a:pt x="64" y="117"/>
                    <a:pt x="94" y="127"/>
                  </a:cubicBezTo>
                  <a:lnTo>
                    <a:pt x="94" y="127"/>
                  </a:lnTo>
                  <a:cubicBezTo>
                    <a:pt x="119" y="135"/>
                    <a:pt x="139" y="132"/>
                    <a:pt x="144" y="129"/>
                  </a:cubicBezTo>
                  <a:lnTo>
                    <a:pt x="144" y="129"/>
                  </a:lnTo>
                  <a:cubicBezTo>
                    <a:pt x="145" y="122"/>
                    <a:pt x="154" y="121"/>
                    <a:pt x="156" y="127"/>
                  </a:cubicBezTo>
                  <a:lnTo>
                    <a:pt x="156" y="127"/>
                  </a:lnTo>
                  <a:cubicBezTo>
                    <a:pt x="158" y="131"/>
                    <a:pt x="157" y="135"/>
                    <a:pt x="154" y="137"/>
                  </a:cubicBezTo>
                  <a:lnTo>
                    <a:pt x="154" y="137"/>
                  </a:lnTo>
                  <a:cubicBezTo>
                    <a:pt x="149" y="142"/>
                    <a:pt x="138" y="145"/>
                    <a:pt x="124" y="145"/>
                  </a:cubicBezTo>
                </a:path>
              </a:pathLst>
            </a:custGeom>
            <a:solidFill>
              <a:srgbClr val="F5CE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3" name="Freeform 144">
              <a:extLst>
                <a:ext uri="{FF2B5EF4-FFF2-40B4-BE49-F238E27FC236}">
                  <a16:creationId xmlns:a16="http://schemas.microsoft.com/office/drawing/2014/main" id="{10365D7C-5450-7922-E8B1-B74CFED51789}"/>
                </a:ext>
              </a:extLst>
            </p:cNvPr>
            <p:cNvSpPr>
              <a:spLocks noChangeArrowheads="1"/>
            </p:cNvSpPr>
            <p:nvPr/>
          </p:nvSpPr>
          <p:spPr bwMode="auto">
            <a:xfrm>
              <a:off x="12359280" y="9342355"/>
              <a:ext cx="268546" cy="134273"/>
            </a:xfrm>
            <a:custGeom>
              <a:avLst/>
              <a:gdLst>
                <a:gd name="T0" fmla="*/ 126 w 175"/>
                <a:gd name="T1" fmla="*/ 87 h 88"/>
                <a:gd name="T2" fmla="*/ 126 w 175"/>
                <a:gd name="T3" fmla="*/ 87 h 88"/>
                <a:gd name="T4" fmla="*/ 98 w 175"/>
                <a:gd name="T5" fmla="*/ 85 h 88"/>
                <a:gd name="T6" fmla="*/ 98 w 175"/>
                <a:gd name="T7" fmla="*/ 85 h 88"/>
                <a:gd name="T8" fmla="*/ 1 w 175"/>
                <a:gd name="T9" fmla="*/ 12 h 88"/>
                <a:gd name="T10" fmla="*/ 1 w 175"/>
                <a:gd name="T11" fmla="*/ 12 h 88"/>
                <a:gd name="T12" fmla="*/ 15 w 175"/>
                <a:gd name="T13" fmla="*/ 9 h 88"/>
                <a:gd name="T14" fmla="*/ 15 w 175"/>
                <a:gd name="T15" fmla="*/ 9 h 88"/>
                <a:gd name="T16" fmla="*/ 84 w 175"/>
                <a:gd name="T17" fmla="*/ 69 h 88"/>
                <a:gd name="T18" fmla="*/ 84 w 175"/>
                <a:gd name="T19" fmla="*/ 69 h 88"/>
                <a:gd name="T20" fmla="*/ 161 w 175"/>
                <a:gd name="T21" fmla="*/ 67 h 88"/>
                <a:gd name="T22" fmla="*/ 161 w 175"/>
                <a:gd name="T23" fmla="*/ 67 h 88"/>
                <a:gd name="T24" fmla="*/ 170 w 175"/>
                <a:gd name="T25" fmla="*/ 65 h 88"/>
                <a:gd name="T26" fmla="*/ 170 w 175"/>
                <a:gd name="T27" fmla="*/ 65 h 88"/>
                <a:gd name="T28" fmla="*/ 172 w 175"/>
                <a:gd name="T29" fmla="*/ 74 h 88"/>
                <a:gd name="T30" fmla="*/ 172 w 175"/>
                <a:gd name="T31" fmla="*/ 74 h 88"/>
                <a:gd name="T32" fmla="*/ 126 w 175"/>
                <a:gd name="T33"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88">
                  <a:moveTo>
                    <a:pt x="126" y="87"/>
                  </a:moveTo>
                  <a:lnTo>
                    <a:pt x="126" y="87"/>
                  </a:lnTo>
                  <a:cubicBezTo>
                    <a:pt x="116" y="87"/>
                    <a:pt x="107" y="86"/>
                    <a:pt x="98" y="85"/>
                  </a:cubicBezTo>
                  <a:lnTo>
                    <a:pt x="98" y="85"/>
                  </a:lnTo>
                  <a:cubicBezTo>
                    <a:pt x="46" y="78"/>
                    <a:pt x="10" y="51"/>
                    <a:pt x="1" y="12"/>
                  </a:cubicBezTo>
                  <a:lnTo>
                    <a:pt x="1" y="12"/>
                  </a:lnTo>
                  <a:cubicBezTo>
                    <a:pt x="0" y="3"/>
                    <a:pt x="13" y="0"/>
                    <a:pt x="15" y="9"/>
                  </a:cubicBezTo>
                  <a:lnTo>
                    <a:pt x="15" y="9"/>
                  </a:lnTo>
                  <a:cubicBezTo>
                    <a:pt x="23" y="46"/>
                    <a:pt x="57" y="62"/>
                    <a:pt x="84" y="69"/>
                  </a:cubicBezTo>
                  <a:lnTo>
                    <a:pt x="84" y="69"/>
                  </a:lnTo>
                  <a:cubicBezTo>
                    <a:pt x="121" y="78"/>
                    <a:pt x="157" y="72"/>
                    <a:pt x="161" y="67"/>
                  </a:cubicBezTo>
                  <a:lnTo>
                    <a:pt x="161" y="67"/>
                  </a:lnTo>
                  <a:cubicBezTo>
                    <a:pt x="162" y="64"/>
                    <a:pt x="166" y="63"/>
                    <a:pt x="170" y="65"/>
                  </a:cubicBezTo>
                  <a:lnTo>
                    <a:pt x="170" y="65"/>
                  </a:lnTo>
                  <a:cubicBezTo>
                    <a:pt x="173" y="67"/>
                    <a:pt x="174" y="71"/>
                    <a:pt x="172" y="74"/>
                  </a:cubicBezTo>
                  <a:lnTo>
                    <a:pt x="172" y="74"/>
                  </a:lnTo>
                  <a:cubicBezTo>
                    <a:pt x="167" y="83"/>
                    <a:pt x="147" y="87"/>
                    <a:pt x="126" y="87"/>
                  </a:cubicBezTo>
                </a:path>
              </a:pathLst>
            </a:custGeom>
            <a:solidFill>
              <a:srgbClr val="F5CE5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4" name="Freeform 145">
              <a:extLst>
                <a:ext uri="{FF2B5EF4-FFF2-40B4-BE49-F238E27FC236}">
                  <a16:creationId xmlns:a16="http://schemas.microsoft.com/office/drawing/2014/main" id="{724B722B-80A6-CE58-4AAA-1A168F48CC52}"/>
                </a:ext>
              </a:extLst>
            </p:cNvPr>
            <p:cNvSpPr>
              <a:spLocks noChangeArrowheads="1"/>
            </p:cNvSpPr>
            <p:nvPr/>
          </p:nvSpPr>
          <p:spPr bwMode="auto">
            <a:xfrm>
              <a:off x="11076973" y="7462531"/>
              <a:ext cx="315540" cy="422963"/>
            </a:xfrm>
            <a:custGeom>
              <a:avLst/>
              <a:gdLst>
                <a:gd name="T0" fmla="*/ 92 w 208"/>
                <a:gd name="T1" fmla="*/ 279 h 280"/>
                <a:gd name="T2" fmla="*/ 92 w 208"/>
                <a:gd name="T3" fmla="*/ 279 h 280"/>
                <a:gd name="T4" fmla="*/ 83 w 208"/>
                <a:gd name="T5" fmla="*/ 279 h 280"/>
                <a:gd name="T6" fmla="*/ 83 w 208"/>
                <a:gd name="T7" fmla="*/ 279 h 280"/>
                <a:gd name="T8" fmla="*/ 12 w 208"/>
                <a:gd name="T9" fmla="*/ 127 h 280"/>
                <a:gd name="T10" fmla="*/ 12 w 208"/>
                <a:gd name="T11" fmla="*/ 127 h 280"/>
                <a:gd name="T12" fmla="*/ 52 w 208"/>
                <a:gd name="T13" fmla="*/ 36 h 280"/>
                <a:gd name="T14" fmla="*/ 52 w 208"/>
                <a:gd name="T15" fmla="*/ 36 h 280"/>
                <a:gd name="T16" fmla="*/ 125 w 208"/>
                <a:gd name="T17" fmla="*/ 4 h 280"/>
                <a:gd name="T18" fmla="*/ 125 w 208"/>
                <a:gd name="T19" fmla="*/ 4 h 280"/>
                <a:gd name="T20" fmla="*/ 195 w 208"/>
                <a:gd name="T21" fmla="*/ 155 h 280"/>
                <a:gd name="T22" fmla="*/ 195 w 208"/>
                <a:gd name="T23" fmla="*/ 155 h 280"/>
                <a:gd name="T24" fmla="*/ 92 w 208"/>
                <a:gd name="T25" fmla="*/ 279 h 280"/>
                <a:gd name="T26" fmla="*/ 115 w 208"/>
                <a:gd name="T27" fmla="*/ 27 h 280"/>
                <a:gd name="T28" fmla="*/ 115 w 208"/>
                <a:gd name="T29" fmla="*/ 27 h 280"/>
                <a:gd name="T30" fmla="*/ 69 w 208"/>
                <a:gd name="T31" fmla="*/ 52 h 280"/>
                <a:gd name="T32" fmla="*/ 69 w 208"/>
                <a:gd name="T33" fmla="*/ 52 h 280"/>
                <a:gd name="T34" fmla="*/ 35 w 208"/>
                <a:gd name="T35" fmla="*/ 131 h 280"/>
                <a:gd name="T36" fmla="*/ 35 w 208"/>
                <a:gd name="T37" fmla="*/ 131 h 280"/>
                <a:gd name="T38" fmla="*/ 86 w 208"/>
                <a:gd name="T39" fmla="*/ 255 h 280"/>
                <a:gd name="T40" fmla="*/ 86 w 208"/>
                <a:gd name="T41" fmla="*/ 255 h 280"/>
                <a:gd name="T42" fmla="*/ 172 w 208"/>
                <a:gd name="T43" fmla="*/ 152 h 280"/>
                <a:gd name="T44" fmla="*/ 172 w 208"/>
                <a:gd name="T45" fmla="*/ 152 h 280"/>
                <a:gd name="T46" fmla="*/ 121 w 208"/>
                <a:gd name="T47" fmla="*/ 27 h 280"/>
                <a:gd name="T48" fmla="*/ 121 w 208"/>
                <a:gd name="T49" fmla="*/ 27 h 280"/>
                <a:gd name="T50" fmla="*/ 115 w 208"/>
                <a:gd name="T51" fmla="*/ 2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80">
                  <a:moveTo>
                    <a:pt x="92" y="279"/>
                  </a:moveTo>
                  <a:lnTo>
                    <a:pt x="92" y="279"/>
                  </a:lnTo>
                  <a:cubicBezTo>
                    <a:pt x="89" y="279"/>
                    <a:pt x="86" y="279"/>
                    <a:pt x="83" y="279"/>
                  </a:cubicBezTo>
                  <a:lnTo>
                    <a:pt x="83" y="279"/>
                  </a:lnTo>
                  <a:cubicBezTo>
                    <a:pt x="31" y="271"/>
                    <a:pt x="0" y="204"/>
                    <a:pt x="12" y="127"/>
                  </a:cubicBezTo>
                  <a:lnTo>
                    <a:pt x="12" y="127"/>
                  </a:lnTo>
                  <a:cubicBezTo>
                    <a:pt x="16" y="94"/>
                    <a:pt x="30" y="62"/>
                    <a:pt x="52" y="36"/>
                  </a:cubicBezTo>
                  <a:lnTo>
                    <a:pt x="52" y="36"/>
                  </a:lnTo>
                  <a:cubicBezTo>
                    <a:pt x="73" y="12"/>
                    <a:pt x="99" y="0"/>
                    <a:pt x="125" y="4"/>
                  </a:cubicBezTo>
                  <a:lnTo>
                    <a:pt x="125" y="4"/>
                  </a:lnTo>
                  <a:cubicBezTo>
                    <a:pt x="176" y="12"/>
                    <a:pt x="207" y="78"/>
                    <a:pt x="195" y="155"/>
                  </a:cubicBezTo>
                  <a:lnTo>
                    <a:pt x="195" y="155"/>
                  </a:lnTo>
                  <a:cubicBezTo>
                    <a:pt x="185" y="227"/>
                    <a:pt x="140" y="279"/>
                    <a:pt x="92" y="279"/>
                  </a:cubicBezTo>
                  <a:close/>
                  <a:moveTo>
                    <a:pt x="115" y="27"/>
                  </a:moveTo>
                  <a:lnTo>
                    <a:pt x="115" y="27"/>
                  </a:lnTo>
                  <a:cubicBezTo>
                    <a:pt x="99" y="27"/>
                    <a:pt x="84" y="36"/>
                    <a:pt x="69" y="52"/>
                  </a:cubicBezTo>
                  <a:lnTo>
                    <a:pt x="69" y="52"/>
                  </a:lnTo>
                  <a:cubicBezTo>
                    <a:pt x="51" y="74"/>
                    <a:pt x="39" y="102"/>
                    <a:pt x="35" y="131"/>
                  </a:cubicBezTo>
                  <a:lnTo>
                    <a:pt x="35" y="131"/>
                  </a:lnTo>
                  <a:cubicBezTo>
                    <a:pt x="26" y="192"/>
                    <a:pt x="49" y="249"/>
                    <a:pt x="86" y="255"/>
                  </a:cubicBezTo>
                  <a:lnTo>
                    <a:pt x="86" y="255"/>
                  </a:lnTo>
                  <a:cubicBezTo>
                    <a:pt x="123" y="260"/>
                    <a:pt x="163" y="213"/>
                    <a:pt x="172" y="152"/>
                  </a:cubicBezTo>
                  <a:lnTo>
                    <a:pt x="172" y="152"/>
                  </a:lnTo>
                  <a:cubicBezTo>
                    <a:pt x="182" y="90"/>
                    <a:pt x="158" y="33"/>
                    <a:pt x="121" y="27"/>
                  </a:cubicBezTo>
                  <a:lnTo>
                    <a:pt x="121" y="27"/>
                  </a:lnTo>
                  <a:cubicBezTo>
                    <a:pt x="119" y="27"/>
                    <a:pt x="117" y="27"/>
                    <a:pt x="115" y="27"/>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5" name="Freeform 146">
              <a:extLst>
                <a:ext uri="{FF2B5EF4-FFF2-40B4-BE49-F238E27FC236}">
                  <a16:creationId xmlns:a16="http://schemas.microsoft.com/office/drawing/2014/main" id="{D64CE427-AB49-36A2-EEF5-171854B45AFA}"/>
                </a:ext>
              </a:extLst>
            </p:cNvPr>
            <p:cNvSpPr>
              <a:spLocks noChangeArrowheads="1"/>
            </p:cNvSpPr>
            <p:nvPr/>
          </p:nvSpPr>
          <p:spPr bwMode="auto">
            <a:xfrm>
              <a:off x="11392513" y="7509528"/>
              <a:ext cx="208126" cy="375965"/>
            </a:xfrm>
            <a:custGeom>
              <a:avLst/>
              <a:gdLst>
                <a:gd name="T0" fmla="*/ 56 w 136"/>
                <a:gd name="T1" fmla="*/ 248 h 249"/>
                <a:gd name="T2" fmla="*/ 56 w 136"/>
                <a:gd name="T3" fmla="*/ 248 h 249"/>
                <a:gd name="T4" fmla="*/ 51 w 136"/>
                <a:gd name="T5" fmla="*/ 247 h 249"/>
                <a:gd name="T6" fmla="*/ 51 w 136"/>
                <a:gd name="T7" fmla="*/ 247 h 249"/>
                <a:gd name="T8" fmla="*/ 10 w 136"/>
                <a:gd name="T9" fmla="*/ 117 h 249"/>
                <a:gd name="T10" fmla="*/ 10 w 136"/>
                <a:gd name="T11" fmla="*/ 117 h 249"/>
                <a:gd name="T12" fmla="*/ 88 w 136"/>
                <a:gd name="T13" fmla="*/ 6 h 249"/>
                <a:gd name="T14" fmla="*/ 88 w 136"/>
                <a:gd name="T15" fmla="*/ 6 h 249"/>
                <a:gd name="T16" fmla="*/ 127 w 136"/>
                <a:gd name="T17" fmla="*/ 50 h 249"/>
                <a:gd name="T18" fmla="*/ 127 w 136"/>
                <a:gd name="T19" fmla="*/ 50 h 249"/>
                <a:gd name="T20" fmla="*/ 130 w 136"/>
                <a:gd name="T21" fmla="*/ 135 h 249"/>
                <a:gd name="T22" fmla="*/ 130 w 136"/>
                <a:gd name="T23" fmla="*/ 135 h 249"/>
                <a:gd name="T24" fmla="*/ 56 w 136"/>
                <a:gd name="T25" fmla="*/ 248 h 249"/>
                <a:gd name="T26" fmla="*/ 83 w 136"/>
                <a:gd name="T27" fmla="*/ 23 h 249"/>
                <a:gd name="T28" fmla="*/ 83 w 136"/>
                <a:gd name="T29" fmla="*/ 23 h 249"/>
                <a:gd name="T30" fmla="*/ 28 w 136"/>
                <a:gd name="T31" fmla="*/ 120 h 249"/>
                <a:gd name="T32" fmla="*/ 28 w 136"/>
                <a:gd name="T33" fmla="*/ 120 h 249"/>
                <a:gd name="T34" fmla="*/ 54 w 136"/>
                <a:gd name="T35" fmla="*/ 230 h 249"/>
                <a:gd name="T36" fmla="*/ 54 w 136"/>
                <a:gd name="T37" fmla="*/ 230 h 249"/>
                <a:gd name="T38" fmla="*/ 112 w 136"/>
                <a:gd name="T39" fmla="*/ 133 h 249"/>
                <a:gd name="T40" fmla="*/ 112 w 136"/>
                <a:gd name="T41" fmla="*/ 133 h 249"/>
                <a:gd name="T42" fmla="*/ 110 w 136"/>
                <a:gd name="T43" fmla="*/ 55 h 249"/>
                <a:gd name="T44" fmla="*/ 110 w 136"/>
                <a:gd name="T45" fmla="*/ 55 h 249"/>
                <a:gd name="T46" fmla="*/ 86 w 136"/>
                <a:gd name="T47" fmla="*/ 23 h 249"/>
                <a:gd name="T48" fmla="*/ 86 w 136"/>
                <a:gd name="T49" fmla="*/ 23 h 249"/>
                <a:gd name="T50" fmla="*/ 83 w 136"/>
                <a:gd name="T51" fmla="*/ 2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 h="249">
                  <a:moveTo>
                    <a:pt x="56" y="248"/>
                  </a:moveTo>
                  <a:lnTo>
                    <a:pt x="56" y="248"/>
                  </a:lnTo>
                  <a:cubicBezTo>
                    <a:pt x="55" y="248"/>
                    <a:pt x="53" y="248"/>
                    <a:pt x="51" y="247"/>
                  </a:cubicBezTo>
                  <a:lnTo>
                    <a:pt x="51" y="247"/>
                  </a:lnTo>
                  <a:cubicBezTo>
                    <a:pt x="18" y="242"/>
                    <a:pt x="0" y="185"/>
                    <a:pt x="10" y="117"/>
                  </a:cubicBezTo>
                  <a:lnTo>
                    <a:pt x="10" y="117"/>
                  </a:lnTo>
                  <a:cubicBezTo>
                    <a:pt x="20" y="49"/>
                    <a:pt x="55" y="0"/>
                    <a:pt x="88" y="6"/>
                  </a:cubicBezTo>
                  <a:lnTo>
                    <a:pt x="88" y="6"/>
                  </a:lnTo>
                  <a:cubicBezTo>
                    <a:pt x="106" y="8"/>
                    <a:pt x="119" y="24"/>
                    <a:pt x="127" y="50"/>
                  </a:cubicBezTo>
                  <a:lnTo>
                    <a:pt x="127" y="50"/>
                  </a:lnTo>
                  <a:cubicBezTo>
                    <a:pt x="134" y="78"/>
                    <a:pt x="135" y="107"/>
                    <a:pt x="130" y="135"/>
                  </a:cubicBezTo>
                  <a:lnTo>
                    <a:pt x="130" y="135"/>
                  </a:lnTo>
                  <a:cubicBezTo>
                    <a:pt x="120" y="200"/>
                    <a:pt x="89" y="248"/>
                    <a:pt x="56" y="248"/>
                  </a:cubicBezTo>
                  <a:close/>
                  <a:moveTo>
                    <a:pt x="83" y="23"/>
                  </a:moveTo>
                  <a:lnTo>
                    <a:pt x="83" y="23"/>
                  </a:lnTo>
                  <a:cubicBezTo>
                    <a:pt x="64" y="23"/>
                    <a:pt x="37" y="62"/>
                    <a:pt x="28" y="120"/>
                  </a:cubicBezTo>
                  <a:lnTo>
                    <a:pt x="28" y="120"/>
                  </a:lnTo>
                  <a:cubicBezTo>
                    <a:pt x="18" y="180"/>
                    <a:pt x="34" y="226"/>
                    <a:pt x="54" y="230"/>
                  </a:cubicBezTo>
                  <a:lnTo>
                    <a:pt x="54" y="230"/>
                  </a:lnTo>
                  <a:cubicBezTo>
                    <a:pt x="74" y="232"/>
                    <a:pt x="103" y="194"/>
                    <a:pt x="112" y="133"/>
                  </a:cubicBezTo>
                  <a:lnTo>
                    <a:pt x="112" y="133"/>
                  </a:lnTo>
                  <a:cubicBezTo>
                    <a:pt x="117" y="107"/>
                    <a:pt x="115" y="81"/>
                    <a:pt x="110" y="55"/>
                  </a:cubicBezTo>
                  <a:lnTo>
                    <a:pt x="110" y="55"/>
                  </a:lnTo>
                  <a:cubicBezTo>
                    <a:pt x="104" y="37"/>
                    <a:pt x="96" y="25"/>
                    <a:pt x="86" y="23"/>
                  </a:cubicBezTo>
                  <a:lnTo>
                    <a:pt x="86" y="23"/>
                  </a:lnTo>
                  <a:cubicBezTo>
                    <a:pt x="85" y="23"/>
                    <a:pt x="84" y="23"/>
                    <a:pt x="83" y="23"/>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6" name="Freeform 147">
              <a:extLst>
                <a:ext uri="{FF2B5EF4-FFF2-40B4-BE49-F238E27FC236}">
                  <a16:creationId xmlns:a16="http://schemas.microsoft.com/office/drawing/2014/main" id="{2A4BFADA-1EB2-E184-4A1E-3B4BC27A515B}"/>
                </a:ext>
              </a:extLst>
            </p:cNvPr>
            <p:cNvSpPr>
              <a:spLocks noChangeArrowheads="1"/>
            </p:cNvSpPr>
            <p:nvPr/>
          </p:nvSpPr>
          <p:spPr bwMode="auto">
            <a:xfrm>
              <a:off x="10492882" y="7361828"/>
              <a:ext cx="664654" cy="214837"/>
            </a:xfrm>
            <a:custGeom>
              <a:avLst/>
              <a:gdLst>
                <a:gd name="T0" fmla="*/ 418 w 436"/>
                <a:gd name="T1" fmla="*/ 142 h 143"/>
                <a:gd name="T2" fmla="*/ 418 w 436"/>
                <a:gd name="T3" fmla="*/ 142 h 143"/>
                <a:gd name="T4" fmla="*/ 415 w 436"/>
                <a:gd name="T5" fmla="*/ 142 h 143"/>
                <a:gd name="T6" fmla="*/ 15 w 436"/>
                <a:gd name="T7" fmla="*/ 28 h 143"/>
                <a:gd name="T8" fmla="*/ 15 w 436"/>
                <a:gd name="T9" fmla="*/ 28 h 143"/>
                <a:gd name="T10" fmla="*/ 22 w 436"/>
                <a:gd name="T11" fmla="*/ 5 h 143"/>
                <a:gd name="T12" fmla="*/ 422 w 436"/>
                <a:gd name="T13" fmla="*/ 119 h 143"/>
                <a:gd name="T14" fmla="*/ 422 w 436"/>
                <a:gd name="T15" fmla="*/ 119 h 143"/>
                <a:gd name="T16" fmla="*/ 418 w 436"/>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43">
                  <a:moveTo>
                    <a:pt x="418" y="142"/>
                  </a:moveTo>
                  <a:lnTo>
                    <a:pt x="418" y="142"/>
                  </a:lnTo>
                  <a:cubicBezTo>
                    <a:pt x="417" y="142"/>
                    <a:pt x="416" y="142"/>
                    <a:pt x="415" y="142"/>
                  </a:cubicBezTo>
                  <a:lnTo>
                    <a:pt x="15" y="28"/>
                  </a:lnTo>
                  <a:lnTo>
                    <a:pt x="15" y="28"/>
                  </a:lnTo>
                  <a:cubicBezTo>
                    <a:pt x="0" y="23"/>
                    <a:pt x="6" y="0"/>
                    <a:pt x="22" y="5"/>
                  </a:cubicBezTo>
                  <a:lnTo>
                    <a:pt x="422" y="119"/>
                  </a:lnTo>
                  <a:lnTo>
                    <a:pt x="422" y="119"/>
                  </a:lnTo>
                  <a:cubicBezTo>
                    <a:pt x="435" y="123"/>
                    <a:pt x="432" y="142"/>
                    <a:pt x="418" y="14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7" name="Freeform 148">
              <a:extLst>
                <a:ext uri="{FF2B5EF4-FFF2-40B4-BE49-F238E27FC236}">
                  <a16:creationId xmlns:a16="http://schemas.microsoft.com/office/drawing/2014/main" id="{7CAEE6B9-DE48-A596-AA2E-968A533AC7D3}"/>
                </a:ext>
              </a:extLst>
            </p:cNvPr>
            <p:cNvSpPr>
              <a:spLocks noChangeArrowheads="1"/>
            </p:cNvSpPr>
            <p:nvPr/>
          </p:nvSpPr>
          <p:spPr bwMode="auto">
            <a:xfrm>
              <a:off x="10573446" y="6851590"/>
              <a:ext cx="993622" cy="899630"/>
            </a:xfrm>
            <a:custGeom>
              <a:avLst/>
              <a:gdLst>
                <a:gd name="T0" fmla="*/ 653 w 654"/>
                <a:gd name="T1" fmla="*/ 228 h 593"/>
                <a:gd name="T2" fmla="*/ 653 w 654"/>
                <a:gd name="T3" fmla="*/ 228 h 593"/>
                <a:gd name="T4" fmla="*/ 0 w 654"/>
                <a:gd name="T5" fmla="*/ 348 h 593"/>
                <a:gd name="T6" fmla="*/ 37 w 654"/>
                <a:gd name="T7" fmla="*/ 0 h 593"/>
                <a:gd name="T8" fmla="*/ 404 w 654"/>
                <a:gd name="T9" fmla="*/ 20 h 593"/>
                <a:gd name="T10" fmla="*/ 653 w 654"/>
                <a:gd name="T11" fmla="*/ 228 h 593"/>
              </a:gdLst>
              <a:ahLst/>
              <a:cxnLst>
                <a:cxn ang="0">
                  <a:pos x="T0" y="T1"/>
                </a:cxn>
                <a:cxn ang="0">
                  <a:pos x="T2" y="T3"/>
                </a:cxn>
                <a:cxn ang="0">
                  <a:pos x="T4" y="T5"/>
                </a:cxn>
                <a:cxn ang="0">
                  <a:pos x="T6" y="T7"/>
                </a:cxn>
                <a:cxn ang="0">
                  <a:pos x="T8" y="T9"/>
                </a:cxn>
                <a:cxn ang="0">
                  <a:pos x="T10" y="T11"/>
                </a:cxn>
              </a:cxnLst>
              <a:rect l="0" t="0" r="r" b="b"/>
              <a:pathLst>
                <a:path w="654" h="593">
                  <a:moveTo>
                    <a:pt x="653" y="228"/>
                  </a:moveTo>
                  <a:lnTo>
                    <a:pt x="653" y="228"/>
                  </a:lnTo>
                  <a:cubicBezTo>
                    <a:pt x="34" y="592"/>
                    <a:pt x="0" y="348"/>
                    <a:pt x="0" y="348"/>
                  </a:cubicBezTo>
                  <a:lnTo>
                    <a:pt x="37" y="0"/>
                  </a:lnTo>
                  <a:lnTo>
                    <a:pt x="404" y="20"/>
                  </a:lnTo>
                  <a:lnTo>
                    <a:pt x="653" y="228"/>
                  </a:lnTo>
                </a:path>
              </a:pathLst>
            </a:custGeom>
            <a:solidFill>
              <a:srgbClr val="FF8264">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8" name="Freeform 149">
              <a:extLst>
                <a:ext uri="{FF2B5EF4-FFF2-40B4-BE49-F238E27FC236}">
                  <a16:creationId xmlns:a16="http://schemas.microsoft.com/office/drawing/2014/main" id="{9C8ED329-7B61-A6D3-A35E-B2D6EF75D11B}"/>
                </a:ext>
              </a:extLst>
            </p:cNvPr>
            <p:cNvSpPr>
              <a:spLocks noChangeArrowheads="1"/>
            </p:cNvSpPr>
            <p:nvPr/>
          </p:nvSpPr>
          <p:spPr bwMode="auto">
            <a:xfrm>
              <a:off x="10412318" y="7348401"/>
              <a:ext cx="261835" cy="369249"/>
            </a:xfrm>
            <a:custGeom>
              <a:avLst/>
              <a:gdLst>
                <a:gd name="T0" fmla="*/ 155 w 170"/>
                <a:gd name="T1" fmla="*/ 104 h 243"/>
                <a:gd name="T2" fmla="*/ 155 w 170"/>
                <a:gd name="T3" fmla="*/ 104 h 243"/>
                <a:gd name="T4" fmla="*/ 111 w 170"/>
                <a:gd name="T5" fmla="*/ 232 h 243"/>
                <a:gd name="T6" fmla="*/ 111 w 170"/>
                <a:gd name="T7" fmla="*/ 232 h 243"/>
                <a:gd name="T8" fmla="*/ 15 w 170"/>
                <a:gd name="T9" fmla="*/ 137 h 243"/>
                <a:gd name="T10" fmla="*/ 15 w 170"/>
                <a:gd name="T11" fmla="*/ 137 h 243"/>
                <a:gd name="T12" fmla="*/ 59 w 170"/>
                <a:gd name="T13" fmla="*/ 9 h 243"/>
                <a:gd name="T14" fmla="*/ 59 w 170"/>
                <a:gd name="T15" fmla="*/ 9 h 243"/>
                <a:gd name="T16" fmla="*/ 155 w 170"/>
                <a:gd name="T17" fmla="*/ 10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43">
                  <a:moveTo>
                    <a:pt x="155" y="104"/>
                  </a:moveTo>
                  <a:lnTo>
                    <a:pt x="155" y="104"/>
                  </a:lnTo>
                  <a:cubicBezTo>
                    <a:pt x="169" y="166"/>
                    <a:pt x="150" y="223"/>
                    <a:pt x="111" y="232"/>
                  </a:cubicBezTo>
                  <a:lnTo>
                    <a:pt x="111" y="232"/>
                  </a:lnTo>
                  <a:cubicBezTo>
                    <a:pt x="72" y="242"/>
                    <a:pt x="29" y="199"/>
                    <a:pt x="15" y="137"/>
                  </a:cubicBezTo>
                  <a:lnTo>
                    <a:pt x="15" y="137"/>
                  </a:lnTo>
                  <a:cubicBezTo>
                    <a:pt x="0" y="75"/>
                    <a:pt x="20" y="18"/>
                    <a:pt x="59" y="9"/>
                  </a:cubicBezTo>
                  <a:lnTo>
                    <a:pt x="59" y="9"/>
                  </a:lnTo>
                  <a:cubicBezTo>
                    <a:pt x="97" y="0"/>
                    <a:pt x="140" y="43"/>
                    <a:pt x="155" y="104"/>
                  </a:cubicBezTo>
                </a:path>
              </a:pathLst>
            </a:custGeom>
            <a:solidFill>
              <a:srgbClr val="5BB0FF">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49" name="Freeform 150">
              <a:extLst>
                <a:ext uri="{FF2B5EF4-FFF2-40B4-BE49-F238E27FC236}">
                  <a16:creationId xmlns:a16="http://schemas.microsoft.com/office/drawing/2014/main" id="{EA9B8B0F-E662-1BE4-4FA4-352A26B03526}"/>
                </a:ext>
              </a:extLst>
            </p:cNvPr>
            <p:cNvSpPr>
              <a:spLocks noChangeArrowheads="1"/>
            </p:cNvSpPr>
            <p:nvPr/>
          </p:nvSpPr>
          <p:spPr bwMode="auto">
            <a:xfrm>
              <a:off x="10492882" y="7590092"/>
              <a:ext cx="87280" cy="87275"/>
            </a:xfrm>
            <a:custGeom>
              <a:avLst/>
              <a:gdLst>
                <a:gd name="T0" fmla="*/ 57 w 58"/>
                <a:gd name="T1" fmla="*/ 25 h 58"/>
                <a:gd name="T2" fmla="*/ 57 w 58"/>
                <a:gd name="T3" fmla="*/ 25 h 58"/>
                <a:gd name="T4" fmla="*/ 16 w 58"/>
                <a:gd name="T5" fmla="*/ 42 h 58"/>
                <a:gd name="T6" fmla="*/ 16 w 58"/>
                <a:gd name="T7" fmla="*/ 42 h 58"/>
                <a:gd name="T8" fmla="*/ 33 w 58"/>
                <a:gd name="T9" fmla="*/ 0 h 58"/>
                <a:gd name="T10" fmla="*/ 33 w 58"/>
                <a:gd name="T11" fmla="*/ 0 h 58"/>
                <a:gd name="T12" fmla="*/ 57 w 58"/>
                <a:gd name="T13" fmla="*/ 25 h 58"/>
              </a:gdLst>
              <a:ahLst/>
              <a:cxnLst>
                <a:cxn ang="0">
                  <a:pos x="T0" y="T1"/>
                </a:cxn>
                <a:cxn ang="0">
                  <a:pos x="T2" y="T3"/>
                </a:cxn>
                <a:cxn ang="0">
                  <a:pos x="T4" y="T5"/>
                </a:cxn>
                <a:cxn ang="0">
                  <a:pos x="T6" y="T7"/>
                </a:cxn>
                <a:cxn ang="0">
                  <a:pos x="T8" y="T9"/>
                </a:cxn>
                <a:cxn ang="0">
                  <a:pos x="T10" y="T11"/>
                </a:cxn>
                <a:cxn ang="0">
                  <a:pos x="T12" y="T13"/>
                </a:cxn>
              </a:cxnLst>
              <a:rect l="0" t="0" r="r" b="b"/>
              <a:pathLst>
                <a:path w="58" h="58">
                  <a:moveTo>
                    <a:pt x="57" y="25"/>
                  </a:moveTo>
                  <a:lnTo>
                    <a:pt x="57" y="25"/>
                  </a:lnTo>
                  <a:cubicBezTo>
                    <a:pt x="57" y="46"/>
                    <a:pt x="31" y="57"/>
                    <a:pt x="16" y="42"/>
                  </a:cubicBezTo>
                  <a:lnTo>
                    <a:pt x="16" y="42"/>
                  </a:lnTo>
                  <a:cubicBezTo>
                    <a:pt x="0" y="26"/>
                    <a:pt x="11" y="0"/>
                    <a:pt x="33" y="0"/>
                  </a:cubicBezTo>
                  <a:lnTo>
                    <a:pt x="33" y="0"/>
                  </a:lnTo>
                  <a:cubicBezTo>
                    <a:pt x="47" y="0"/>
                    <a:pt x="57" y="11"/>
                    <a:pt x="57" y="25"/>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0" name="Freeform 151">
              <a:extLst>
                <a:ext uri="{FF2B5EF4-FFF2-40B4-BE49-F238E27FC236}">
                  <a16:creationId xmlns:a16="http://schemas.microsoft.com/office/drawing/2014/main" id="{E11825D7-8D1F-7A7E-E63F-8B50181C5424}"/>
                </a:ext>
              </a:extLst>
            </p:cNvPr>
            <p:cNvSpPr>
              <a:spLocks noChangeArrowheads="1"/>
            </p:cNvSpPr>
            <p:nvPr/>
          </p:nvSpPr>
          <p:spPr bwMode="auto">
            <a:xfrm>
              <a:off x="8337800" y="11423590"/>
              <a:ext cx="9600533" cy="174555"/>
            </a:xfrm>
            <a:custGeom>
              <a:avLst/>
              <a:gdLst>
                <a:gd name="T0" fmla="*/ 6248 w 6305"/>
                <a:gd name="T1" fmla="*/ 114 h 115"/>
                <a:gd name="T2" fmla="*/ 57 w 6305"/>
                <a:gd name="T3" fmla="*/ 114 h 115"/>
                <a:gd name="T4" fmla="*/ 57 w 6305"/>
                <a:gd name="T5" fmla="*/ 114 h 115"/>
                <a:gd name="T6" fmla="*/ 0 w 6305"/>
                <a:gd name="T7" fmla="*/ 57 h 115"/>
                <a:gd name="T8" fmla="*/ 0 w 6305"/>
                <a:gd name="T9" fmla="*/ 57 h 115"/>
                <a:gd name="T10" fmla="*/ 57 w 6305"/>
                <a:gd name="T11" fmla="*/ 0 h 115"/>
                <a:gd name="T12" fmla="*/ 6248 w 6305"/>
                <a:gd name="T13" fmla="*/ 0 h 115"/>
                <a:gd name="T14" fmla="*/ 6248 w 6305"/>
                <a:gd name="T15" fmla="*/ 0 h 115"/>
                <a:gd name="T16" fmla="*/ 6304 w 6305"/>
                <a:gd name="T17" fmla="*/ 57 h 115"/>
                <a:gd name="T18" fmla="*/ 6304 w 6305"/>
                <a:gd name="T19" fmla="*/ 57 h 115"/>
                <a:gd name="T20" fmla="*/ 6248 w 6305"/>
                <a:gd name="T2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5" h="115">
                  <a:moveTo>
                    <a:pt x="6248" y="114"/>
                  </a:moveTo>
                  <a:lnTo>
                    <a:pt x="57" y="114"/>
                  </a:lnTo>
                  <a:lnTo>
                    <a:pt x="57" y="114"/>
                  </a:lnTo>
                  <a:cubicBezTo>
                    <a:pt x="26" y="114"/>
                    <a:pt x="0" y="88"/>
                    <a:pt x="0" y="57"/>
                  </a:cubicBezTo>
                  <a:lnTo>
                    <a:pt x="0" y="57"/>
                  </a:lnTo>
                  <a:cubicBezTo>
                    <a:pt x="0" y="25"/>
                    <a:pt x="26" y="0"/>
                    <a:pt x="57" y="0"/>
                  </a:cubicBezTo>
                  <a:lnTo>
                    <a:pt x="6248" y="0"/>
                  </a:lnTo>
                  <a:lnTo>
                    <a:pt x="6248" y="0"/>
                  </a:lnTo>
                  <a:cubicBezTo>
                    <a:pt x="6279" y="0"/>
                    <a:pt x="6304" y="25"/>
                    <a:pt x="6304" y="57"/>
                  </a:cubicBezTo>
                  <a:lnTo>
                    <a:pt x="6304" y="57"/>
                  </a:lnTo>
                  <a:cubicBezTo>
                    <a:pt x="6304" y="88"/>
                    <a:pt x="6279" y="114"/>
                    <a:pt x="6248" y="114"/>
                  </a:cubicBezTo>
                </a:path>
              </a:pathLst>
            </a:custGeom>
            <a:solidFill>
              <a:srgbClr val="FFB577">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1" name="Freeform 152">
              <a:extLst>
                <a:ext uri="{FF2B5EF4-FFF2-40B4-BE49-F238E27FC236}">
                  <a16:creationId xmlns:a16="http://schemas.microsoft.com/office/drawing/2014/main" id="{2BA5557F-80D4-F99B-EF99-22A0C351B611}"/>
                </a:ext>
              </a:extLst>
            </p:cNvPr>
            <p:cNvSpPr>
              <a:spLocks noChangeArrowheads="1"/>
            </p:cNvSpPr>
            <p:nvPr/>
          </p:nvSpPr>
          <p:spPr bwMode="auto">
            <a:xfrm>
              <a:off x="10298188" y="11403451"/>
              <a:ext cx="2128228" cy="134273"/>
            </a:xfrm>
            <a:custGeom>
              <a:avLst/>
              <a:gdLst>
                <a:gd name="T0" fmla="*/ 238 w 1397"/>
                <a:gd name="T1" fmla="*/ 0 h 90"/>
                <a:gd name="T2" fmla="*/ 238 w 1397"/>
                <a:gd name="T3" fmla="*/ 0 h 90"/>
                <a:gd name="T4" fmla="*/ 2 w 1397"/>
                <a:gd name="T5" fmla="*/ 24 h 90"/>
                <a:gd name="T6" fmla="*/ 2 w 1397"/>
                <a:gd name="T7" fmla="*/ 24 h 90"/>
                <a:gd name="T8" fmla="*/ 94 w 1397"/>
                <a:gd name="T9" fmla="*/ 68 h 90"/>
                <a:gd name="T10" fmla="*/ 94 w 1397"/>
                <a:gd name="T11" fmla="*/ 68 h 90"/>
                <a:gd name="T12" fmla="*/ 1116 w 1397"/>
                <a:gd name="T13" fmla="*/ 83 h 90"/>
                <a:gd name="T14" fmla="*/ 1116 w 1397"/>
                <a:gd name="T15" fmla="*/ 83 h 90"/>
                <a:gd name="T16" fmla="*/ 1396 w 1397"/>
                <a:gd name="T17" fmla="*/ 12 h 90"/>
                <a:gd name="T18" fmla="*/ 744 w 1397"/>
                <a:gd name="T19" fmla="*/ 0 h 90"/>
                <a:gd name="T20" fmla="*/ 238 w 1397"/>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7" h="90">
                  <a:moveTo>
                    <a:pt x="238" y="0"/>
                  </a:moveTo>
                  <a:lnTo>
                    <a:pt x="238" y="0"/>
                  </a:lnTo>
                  <a:cubicBezTo>
                    <a:pt x="238" y="0"/>
                    <a:pt x="5" y="3"/>
                    <a:pt x="2" y="24"/>
                  </a:cubicBezTo>
                  <a:lnTo>
                    <a:pt x="2" y="24"/>
                  </a:lnTo>
                  <a:cubicBezTo>
                    <a:pt x="0" y="44"/>
                    <a:pt x="11" y="53"/>
                    <a:pt x="94" y="68"/>
                  </a:cubicBezTo>
                  <a:lnTo>
                    <a:pt x="94" y="68"/>
                  </a:lnTo>
                  <a:cubicBezTo>
                    <a:pt x="177" y="83"/>
                    <a:pt x="1107" y="89"/>
                    <a:pt x="1116" y="83"/>
                  </a:cubicBezTo>
                  <a:lnTo>
                    <a:pt x="1116" y="83"/>
                  </a:lnTo>
                  <a:cubicBezTo>
                    <a:pt x="1125" y="77"/>
                    <a:pt x="1396" y="12"/>
                    <a:pt x="1396" y="12"/>
                  </a:cubicBezTo>
                  <a:lnTo>
                    <a:pt x="744" y="0"/>
                  </a:lnTo>
                  <a:lnTo>
                    <a:pt x="238" y="0"/>
                  </a:lnTo>
                </a:path>
              </a:pathLst>
            </a:custGeom>
            <a:solidFill>
              <a:srgbClr val="DBE5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2" name="Freeform 153">
              <a:extLst>
                <a:ext uri="{FF2B5EF4-FFF2-40B4-BE49-F238E27FC236}">
                  <a16:creationId xmlns:a16="http://schemas.microsoft.com/office/drawing/2014/main" id="{6E7BB0F9-9CEC-E9C8-151A-2FACF69EE8A2}"/>
                </a:ext>
              </a:extLst>
            </p:cNvPr>
            <p:cNvSpPr>
              <a:spLocks noChangeArrowheads="1"/>
            </p:cNvSpPr>
            <p:nvPr/>
          </p:nvSpPr>
          <p:spPr bwMode="auto">
            <a:xfrm>
              <a:off x="10855420" y="11061052"/>
              <a:ext cx="617657" cy="328971"/>
            </a:xfrm>
            <a:custGeom>
              <a:avLst/>
              <a:gdLst>
                <a:gd name="T0" fmla="*/ 0 w 407"/>
                <a:gd name="T1" fmla="*/ 73 h 215"/>
                <a:gd name="T2" fmla="*/ 0 w 407"/>
                <a:gd name="T3" fmla="*/ 73 h 215"/>
                <a:gd name="T4" fmla="*/ 216 w 407"/>
                <a:gd name="T5" fmla="*/ 32 h 215"/>
                <a:gd name="T6" fmla="*/ 216 w 407"/>
                <a:gd name="T7" fmla="*/ 32 h 215"/>
                <a:gd name="T8" fmla="*/ 406 w 407"/>
                <a:gd name="T9" fmla="*/ 214 h 215"/>
                <a:gd name="T10" fmla="*/ 0 w 407"/>
                <a:gd name="T11" fmla="*/ 73 h 215"/>
              </a:gdLst>
              <a:ahLst/>
              <a:cxnLst>
                <a:cxn ang="0">
                  <a:pos x="T0" y="T1"/>
                </a:cxn>
                <a:cxn ang="0">
                  <a:pos x="T2" y="T3"/>
                </a:cxn>
                <a:cxn ang="0">
                  <a:pos x="T4" y="T5"/>
                </a:cxn>
                <a:cxn ang="0">
                  <a:pos x="T6" y="T7"/>
                </a:cxn>
                <a:cxn ang="0">
                  <a:pos x="T8" y="T9"/>
                </a:cxn>
                <a:cxn ang="0">
                  <a:pos x="T10" y="T11"/>
                </a:cxn>
              </a:cxnLst>
              <a:rect l="0" t="0" r="r" b="b"/>
              <a:pathLst>
                <a:path w="407" h="215">
                  <a:moveTo>
                    <a:pt x="0" y="73"/>
                  </a:moveTo>
                  <a:lnTo>
                    <a:pt x="0" y="73"/>
                  </a:lnTo>
                  <a:cubicBezTo>
                    <a:pt x="0" y="73"/>
                    <a:pt x="167" y="0"/>
                    <a:pt x="216" y="32"/>
                  </a:cubicBezTo>
                  <a:lnTo>
                    <a:pt x="216" y="32"/>
                  </a:lnTo>
                  <a:cubicBezTo>
                    <a:pt x="265" y="65"/>
                    <a:pt x="406" y="214"/>
                    <a:pt x="406" y="214"/>
                  </a:cubicBezTo>
                  <a:lnTo>
                    <a:pt x="0" y="73"/>
                  </a:lnTo>
                </a:path>
              </a:pathLst>
            </a:custGeom>
            <a:solidFill>
              <a:srgbClr val="5BB0FF">
                <a:lumMod val="60000"/>
                <a:lumOff val="40000"/>
              </a:srgbClr>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3" name="Freeform 154">
              <a:extLst>
                <a:ext uri="{FF2B5EF4-FFF2-40B4-BE49-F238E27FC236}">
                  <a16:creationId xmlns:a16="http://schemas.microsoft.com/office/drawing/2014/main" id="{FE9F09FC-8FE0-871A-75DA-9C2E67D033B4}"/>
                </a:ext>
              </a:extLst>
            </p:cNvPr>
            <p:cNvSpPr>
              <a:spLocks noChangeArrowheads="1"/>
            </p:cNvSpPr>
            <p:nvPr/>
          </p:nvSpPr>
          <p:spPr bwMode="auto">
            <a:xfrm>
              <a:off x="10875563" y="10933495"/>
              <a:ext cx="590802" cy="483383"/>
            </a:xfrm>
            <a:custGeom>
              <a:avLst/>
              <a:gdLst>
                <a:gd name="T0" fmla="*/ 382 w 387"/>
                <a:gd name="T1" fmla="*/ 310 h 316"/>
                <a:gd name="T2" fmla="*/ 382 w 387"/>
                <a:gd name="T3" fmla="*/ 310 h 316"/>
                <a:gd name="T4" fmla="*/ 371 w 387"/>
                <a:gd name="T5" fmla="*/ 313 h 316"/>
                <a:gd name="T6" fmla="*/ 27 w 387"/>
                <a:gd name="T7" fmla="*/ 57 h 316"/>
                <a:gd name="T8" fmla="*/ 27 w 387"/>
                <a:gd name="T9" fmla="*/ 57 h 316"/>
                <a:gd name="T10" fmla="*/ 8 w 387"/>
                <a:gd name="T11" fmla="*/ 11 h 316"/>
                <a:gd name="T12" fmla="*/ 8 w 387"/>
                <a:gd name="T13" fmla="*/ 11 h 316"/>
                <a:gd name="T14" fmla="*/ 58 w 387"/>
                <a:gd name="T15" fmla="*/ 19 h 316"/>
                <a:gd name="T16" fmla="*/ 383 w 387"/>
                <a:gd name="T17" fmla="*/ 299 h 316"/>
                <a:gd name="T18" fmla="*/ 383 w 387"/>
                <a:gd name="T19" fmla="*/ 299 h 316"/>
                <a:gd name="T20" fmla="*/ 382 w 387"/>
                <a:gd name="T21" fmla="*/ 3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7" h="316">
                  <a:moveTo>
                    <a:pt x="382" y="310"/>
                  </a:moveTo>
                  <a:lnTo>
                    <a:pt x="382" y="310"/>
                  </a:lnTo>
                  <a:cubicBezTo>
                    <a:pt x="379" y="314"/>
                    <a:pt x="374" y="315"/>
                    <a:pt x="371" y="313"/>
                  </a:cubicBezTo>
                  <a:lnTo>
                    <a:pt x="27" y="57"/>
                  </a:lnTo>
                  <a:lnTo>
                    <a:pt x="27" y="57"/>
                  </a:lnTo>
                  <a:cubicBezTo>
                    <a:pt x="8" y="43"/>
                    <a:pt x="0" y="22"/>
                    <a:pt x="8" y="11"/>
                  </a:cubicBezTo>
                  <a:lnTo>
                    <a:pt x="8" y="11"/>
                  </a:lnTo>
                  <a:cubicBezTo>
                    <a:pt x="18" y="0"/>
                    <a:pt x="40" y="4"/>
                    <a:pt x="58" y="19"/>
                  </a:cubicBezTo>
                  <a:lnTo>
                    <a:pt x="383" y="299"/>
                  </a:lnTo>
                  <a:lnTo>
                    <a:pt x="383" y="299"/>
                  </a:lnTo>
                  <a:cubicBezTo>
                    <a:pt x="386" y="300"/>
                    <a:pt x="385" y="306"/>
                    <a:pt x="382" y="310"/>
                  </a:cubicBezTo>
                </a:path>
              </a:pathLst>
            </a:custGeom>
            <a:solidFill>
              <a:srgbClr val="FF8264"/>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4" name="Freeform 155">
              <a:extLst>
                <a:ext uri="{FF2B5EF4-FFF2-40B4-BE49-F238E27FC236}">
                  <a16:creationId xmlns:a16="http://schemas.microsoft.com/office/drawing/2014/main" id="{D9271166-B950-13D1-884F-BB545ECEBD3F}"/>
                </a:ext>
              </a:extLst>
            </p:cNvPr>
            <p:cNvSpPr>
              <a:spLocks noChangeArrowheads="1"/>
            </p:cNvSpPr>
            <p:nvPr/>
          </p:nvSpPr>
          <p:spPr bwMode="auto">
            <a:xfrm>
              <a:off x="9969217" y="11101334"/>
              <a:ext cx="1557569" cy="362538"/>
            </a:xfrm>
            <a:custGeom>
              <a:avLst/>
              <a:gdLst>
                <a:gd name="T0" fmla="*/ 73 w 1021"/>
                <a:gd name="T1" fmla="*/ 13 h 238"/>
                <a:gd name="T2" fmla="*/ 73 w 1021"/>
                <a:gd name="T3" fmla="*/ 13 h 238"/>
                <a:gd name="T4" fmla="*/ 384 w 1021"/>
                <a:gd name="T5" fmla="*/ 123 h 238"/>
                <a:gd name="T6" fmla="*/ 384 w 1021"/>
                <a:gd name="T7" fmla="*/ 123 h 238"/>
                <a:gd name="T8" fmla="*/ 660 w 1021"/>
                <a:gd name="T9" fmla="*/ 17 h 238"/>
                <a:gd name="T10" fmla="*/ 660 w 1021"/>
                <a:gd name="T11" fmla="*/ 17 h 238"/>
                <a:gd name="T12" fmla="*/ 1012 w 1021"/>
                <a:gd name="T13" fmla="*/ 196 h 238"/>
                <a:gd name="T14" fmla="*/ 1012 w 1021"/>
                <a:gd name="T15" fmla="*/ 196 h 238"/>
                <a:gd name="T16" fmla="*/ 665 w 1021"/>
                <a:gd name="T17" fmla="*/ 229 h 238"/>
                <a:gd name="T18" fmla="*/ 665 w 1021"/>
                <a:gd name="T19" fmla="*/ 229 h 238"/>
                <a:gd name="T20" fmla="*/ 0 w 1021"/>
                <a:gd name="T21" fmla="*/ 184 h 238"/>
                <a:gd name="T22" fmla="*/ 73 w 1021"/>
                <a:gd name="T23" fmla="*/ 1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1" h="238">
                  <a:moveTo>
                    <a:pt x="73" y="13"/>
                  </a:moveTo>
                  <a:lnTo>
                    <a:pt x="73" y="13"/>
                  </a:lnTo>
                  <a:cubicBezTo>
                    <a:pt x="73" y="13"/>
                    <a:pt x="351" y="123"/>
                    <a:pt x="384" y="123"/>
                  </a:cubicBezTo>
                  <a:lnTo>
                    <a:pt x="384" y="123"/>
                  </a:lnTo>
                  <a:cubicBezTo>
                    <a:pt x="417" y="123"/>
                    <a:pt x="599" y="0"/>
                    <a:pt x="660" y="17"/>
                  </a:cubicBezTo>
                  <a:lnTo>
                    <a:pt x="660" y="17"/>
                  </a:lnTo>
                  <a:cubicBezTo>
                    <a:pt x="721" y="33"/>
                    <a:pt x="1020" y="184"/>
                    <a:pt x="1012" y="196"/>
                  </a:cubicBezTo>
                  <a:lnTo>
                    <a:pt x="1012" y="196"/>
                  </a:lnTo>
                  <a:cubicBezTo>
                    <a:pt x="1004" y="209"/>
                    <a:pt x="918" y="237"/>
                    <a:pt x="665" y="229"/>
                  </a:cubicBezTo>
                  <a:lnTo>
                    <a:pt x="665" y="229"/>
                  </a:lnTo>
                  <a:cubicBezTo>
                    <a:pt x="412" y="221"/>
                    <a:pt x="0" y="184"/>
                    <a:pt x="0" y="184"/>
                  </a:cubicBezTo>
                  <a:lnTo>
                    <a:pt x="73" y="13"/>
                  </a:lnTo>
                </a:path>
              </a:pathLst>
            </a:custGeom>
            <a:solidFill>
              <a:srgbClr val="5BB0FF">
                <a:lumMod val="40000"/>
                <a:lumOff val="6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5" name="Freeform 156">
              <a:extLst>
                <a:ext uri="{FF2B5EF4-FFF2-40B4-BE49-F238E27FC236}">
                  <a16:creationId xmlns:a16="http://schemas.microsoft.com/office/drawing/2014/main" id="{6D381AF0-839B-1B32-46FD-B722F72BE72C}"/>
                </a:ext>
              </a:extLst>
            </p:cNvPr>
            <p:cNvSpPr>
              <a:spLocks noChangeArrowheads="1"/>
            </p:cNvSpPr>
            <p:nvPr/>
          </p:nvSpPr>
          <p:spPr bwMode="auto">
            <a:xfrm>
              <a:off x="13601309" y="11067768"/>
              <a:ext cx="1886536" cy="362538"/>
            </a:xfrm>
            <a:custGeom>
              <a:avLst/>
              <a:gdLst>
                <a:gd name="T0" fmla="*/ 31 w 1239"/>
                <a:gd name="T1" fmla="*/ 0 h 240"/>
                <a:gd name="T2" fmla="*/ 1162 w 1239"/>
                <a:gd name="T3" fmla="*/ 0 h 240"/>
                <a:gd name="T4" fmla="*/ 1162 w 1239"/>
                <a:gd name="T5" fmla="*/ 0 h 240"/>
                <a:gd name="T6" fmla="*/ 1238 w 1239"/>
                <a:gd name="T7" fmla="*/ 76 h 240"/>
                <a:gd name="T8" fmla="*/ 1238 w 1239"/>
                <a:gd name="T9" fmla="*/ 163 h 240"/>
                <a:gd name="T10" fmla="*/ 1238 w 1239"/>
                <a:gd name="T11" fmla="*/ 163 h 240"/>
                <a:gd name="T12" fmla="*/ 1162 w 1239"/>
                <a:gd name="T13" fmla="*/ 239 h 240"/>
                <a:gd name="T14" fmla="*/ 31 w 1239"/>
                <a:gd name="T15" fmla="*/ 239 h 240"/>
                <a:gd name="T16" fmla="*/ 31 w 1239"/>
                <a:gd name="T17" fmla="*/ 239 h 240"/>
                <a:gd name="T18" fmla="*/ 0 w 1239"/>
                <a:gd name="T19" fmla="*/ 208 h 240"/>
                <a:gd name="T20" fmla="*/ 0 w 1239"/>
                <a:gd name="T21" fmla="*/ 30 h 240"/>
                <a:gd name="T22" fmla="*/ 0 w 1239"/>
                <a:gd name="T23" fmla="*/ 30 h 240"/>
                <a:gd name="T24" fmla="*/ 31 w 123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9" h="240">
                  <a:moveTo>
                    <a:pt x="31" y="0"/>
                  </a:moveTo>
                  <a:lnTo>
                    <a:pt x="1162" y="0"/>
                  </a:lnTo>
                  <a:lnTo>
                    <a:pt x="1162" y="0"/>
                  </a:lnTo>
                  <a:cubicBezTo>
                    <a:pt x="1204" y="0"/>
                    <a:pt x="1238" y="34"/>
                    <a:pt x="1238" y="76"/>
                  </a:cubicBezTo>
                  <a:lnTo>
                    <a:pt x="1238" y="163"/>
                  </a:lnTo>
                  <a:lnTo>
                    <a:pt x="1238" y="163"/>
                  </a:lnTo>
                  <a:cubicBezTo>
                    <a:pt x="1238" y="205"/>
                    <a:pt x="1204" y="239"/>
                    <a:pt x="1162" y="239"/>
                  </a:cubicBezTo>
                  <a:lnTo>
                    <a:pt x="31" y="239"/>
                  </a:lnTo>
                  <a:lnTo>
                    <a:pt x="31" y="239"/>
                  </a:lnTo>
                  <a:cubicBezTo>
                    <a:pt x="14" y="239"/>
                    <a:pt x="0" y="225"/>
                    <a:pt x="0" y="208"/>
                  </a:cubicBezTo>
                  <a:lnTo>
                    <a:pt x="0" y="30"/>
                  </a:lnTo>
                  <a:lnTo>
                    <a:pt x="0" y="30"/>
                  </a:lnTo>
                  <a:cubicBezTo>
                    <a:pt x="1" y="13"/>
                    <a:pt x="14" y="0"/>
                    <a:pt x="31" y="0"/>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6" name="Freeform 157">
              <a:extLst>
                <a:ext uri="{FF2B5EF4-FFF2-40B4-BE49-F238E27FC236}">
                  <a16:creationId xmlns:a16="http://schemas.microsoft.com/office/drawing/2014/main" id="{3C82B6A1-9CF0-CD83-5F66-0CD3336606A0}"/>
                </a:ext>
              </a:extLst>
            </p:cNvPr>
            <p:cNvSpPr>
              <a:spLocks noChangeArrowheads="1"/>
            </p:cNvSpPr>
            <p:nvPr/>
          </p:nvSpPr>
          <p:spPr bwMode="auto">
            <a:xfrm>
              <a:off x="13581166" y="11128189"/>
              <a:ext cx="1758979" cy="241692"/>
            </a:xfrm>
            <a:custGeom>
              <a:avLst/>
              <a:gdLst>
                <a:gd name="T0" fmla="*/ 1085 w 1156"/>
                <a:gd name="T1" fmla="*/ 0 h 160"/>
                <a:gd name="T2" fmla="*/ 12 w 1156"/>
                <a:gd name="T3" fmla="*/ 0 h 160"/>
                <a:gd name="T4" fmla="*/ 12 w 1156"/>
                <a:gd name="T5" fmla="*/ 0 h 160"/>
                <a:gd name="T6" fmla="*/ 0 w 1156"/>
                <a:gd name="T7" fmla="*/ 43 h 160"/>
                <a:gd name="T8" fmla="*/ 0 w 1156"/>
                <a:gd name="T9" fmla="*/ 116 h 160"/>
                <a:gd name="T10" fmla="*/ 0 w 1156"/>
                <a:gd name="T11" fmla="*/ 116 h 160"/>
                <a:gd name="T12" fmla="*/ 12 w 1156"/>
                <a:gd name="T13" fmla="*/ 159 h 160"/>
                <a:gd name="T14" fmla="*/ 1085 w 1156"/>
                <a:gd name="T15" fmla="*/ 159 h 160"/>
                <a:gd name="T16" fmla="*/ 1085 w 1156"/>
                <a:gd name="T17" fmla="*/ 159 h 160"/>
                <a:gd name="T18" fmla="*/ 1155 w 1156"/>
                <a:gd name="T19" fmla="*/ 90 h 160"/>
                <a:gd name="T20" fmla="*/ 1155 w 1156"/>
                <a:gd name="T21" fmla="*/ 70 h 160"/>
                <a:gd name="T22" fmla="*/ 1155 w 1156"/>
                <a:gd name="T23" fmla="*/ 70 h 160"/>
                <a:gd name="T24" fmla="*/ 1085 w 1156"/>
                <a:gd name="T2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6" h="160">
                  <a:moveTo>
                    <a:pt x="1085" y="0"/>
                  </a:moveTo>
                  <a:lnTo>
                    <a:pt x="12" y="0"/>
                  </a:lnTo>
                  <a:lnTo>
                    <a:pt x="12" y="0"/>
                  </a:lnTo>
                  <a:cubicBezTo>
                    <a:pt x="4" y="13"/>
                    <a:pt x="0" y="27"/>
                    <a:pt x="0" y="43"/>
                  </a:cubicBezTo>
                  <a:lnTo>
                    <a:pt x="0" y="116"/>
                  </a:lnTo>
                  <a:lnTo>
                    <a:pt x="0" y="116"/>
                  </a:lnTo>
                  <a:cubicBezTo>
                    <a:pt x="0" y="131"/>
                    <a:pt x="4" y="146"/>
                    <a:pt x="12" y="159"/>
                  </a:cubicBezTo>
                  <a:lnTo>
                    <a:pt x="1085" y="159"/>
                  </a:lnTo>
                  <a:lnTo>
                    <a:pt x="1085" y="159"/>
                  </a:lnTo>
                  <a:cubicBezTo>
                    <a:pt x="1123" y="159"/>
                    <a:pt x="1155" y="128"/>
                    <a:pt x="1155" y="90"/>
                  </a:cubicBezTo>
                  <a:lnTo>
                    <a:pt x="1155" y="70"/>
                  </a:lnTo>
                  <a:lnTo>
                    <a:pt x="1155" y="70"/>
                  </a:lnTo>
                  <a:cubicBezTo>
                    <a:pt x="1155" y="31"/>
                    <a:pt x="1124" y="0"/>
                    <a:pt x="1085" y="0"/>
                  </a:cubicBezTo>
                </a:path>
              </a:pathLst>
            </a:custGeom>
            <a:solidFill>
              <a:srgbClr val="FFFFFF"/>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7" name="Freeform 158">
              <a:extLst>
                <a:ext uri="{FF2B5EF4-FFF2-40B4-BE49-F238E27FC236}">
                  <a16:creationId xmlns:a16="http://schemas.microsoft.com/office/drawing/2014/main" id="{65D7C05C-15CB-DEBB-680A-49126EB61B09}"/>
                </a:ext>
              </a:extLst>
            </p:cNvPr>
            <p:cNvSpPr>
              <a:spLocks noChangeArrowheads="1"/>
            </p:cNvSpPr>
            <p:nvPr/>
          </p:nvSpPr>
          <p:spPr bwMode="auto">
            <a:xfrm>
              <a:off x="13970558" y="10846215"/>
              <a:ext cx="1423296" cy="221553"/>
            </a:xfrm>
            <a:custGeom>
              <a:avLst/>
              <a:gdLst>
                <a:gd name="T0" fmla="*/ 21 w 934"/>
                <a:gd name="T1" fmla="*/ 0 h 146"/>
                <a:gd name="T2" fmla="*/ 881 w 934"/>
                <a:gd name="T3" fmla="*/ 0 h 146"/>
                <a:gd name="T4" fmla="*/ 881 w 934"/>
                <a:gd name="T5" fmla="*/ 0 h 146"/>
                <a:gd name="T6" fmla="*/ 933 w 934"/>
                <a:gd name="T7" fmla="*/ 51 h 146"/>
                <a:gd name="T8" fmla="*/ 933 w 934"/>
                <a:gd name="T9" fmla="*/ 93 h 146"/>
                <a:gd name="T10" fmla="*/ 933 w 934"/>
                <a:gd name="T11" fmla="*/ 93 h 146"/>
                <a:gd name="T12" fmla="*/ 881 w 934"/>
                <a:gd name="T13" fmla="*/ 145 h 146"/>
                <a:gd name="T14" fmla="*/ 21 w 934"/>
                <a:gd name="T15" fmla="*/ 145 h 146"/>
                <a:gd name="T16" fmla="*/ 21 w 934"/>
                <a:gd name="T17" fmla="*/ 145 h 146"/>
                <a:gd name="T18" fmla="*/ 0 w 934"/>
                <a:gd name="T19" fmla="*/ 124 h 146"/>
                <a:gd name="T20" fmla="*/ 0 w 934"/>
                <a:gd name="T21" fmla="*/ 20 h 146"/>
                <a:gd name="T22" fmla="*/ 0 w 934"/>
                <a:gd name="T23" fmla="*/ 20 h 146"/>
                <a:gd name="T24" fmla="*/ 21 w 934"/>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4" h="146">
                  <a:moveTo>
                    <a:pt x="21" y="0"/>
                  </a:moveTo>
                  <a:lnTo>
                    <a:pt x="881" y="0"/>
                  </a:lnTo>
                  <a:lnTo>
                    <a:pt x="881" y="0"/>
                  </a:lnTo>
                  <a:cubicBezTo>
                    <a:pt x="909" y="0"/>
                    <a:pt x="933" y="23"/>
                    <a:pt x="933" y="51"/>
                  </a:cubicBezTo>
                  <a:lnTo>
                    <a:pt x="933" y="93"/>
                  </a:lnTo>
                  <a:lnTo>
                    <a:pt x="933" y="93"/>
                  </a:lnTo>
                  <a:cubicBezTo>
                    <a:pt x="933" y="122"/>
                    <a:pt x="909" y="145"/>
                    <a:pt x="881" y="145"/>
                  </a:cubicBezTo>
                  <a:lnTo>
                    <a:pt x="21" y="145"/>
                  </a:lnTo>
                  <a:lnTo>
                    <a:pt x="21" y="145"/>
                  </a:lnTo>
                  <a:cubicBezTo>
                    <a:pt x="10" y="145"/>
                    <a:pt x="0" y="135"/>
                    <a:pt x="0" y="124"/>
                  </a:cubicBezTo>
                  <a:lnTo>
                    <a:pt x="0" y="20"/>
                  </a:lnTo>
                  <a:lnTo>
                    <a:pt x="0" y="20"/>
                  </a:lnTo>
                  <a:cubicBezTo>
                    <a:pt x="0" y="9"/>
                    <a:pt x="10" y="0"/>
                    <a:pt x="21" y="0"/>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8" name="Freeform 159">
              <a:extLst>
                <a:ext uri="{FF2B5EF4-FFF2-40B4-BE49-F238E27FC236}">
                  <a16:creationId xmlns:a16="http://schemas.microsoft.com/office/drawing/2014/main" id="{49B830CB-98CF-593F-7B38-3B6DE1D363C2}"/>
                </a:ext>
              </a:extLst>
            </p:cNvPr>
            <p:cNvSpPr>
              <a:spLocks noChangeArrowheads="1"/>
            </p:cNvSpPr>
            <p:nvPr/>
          </p:nvSpPr>
          <p:spPr bwMode="auto">
            <a:xfrm>
              <a:off x="13957131" y="10879786"/>
              <a:ext cx="1329305" cy="147701"/>
            </a:xfrm>
            <a:custGeom>
              <a:avLst/>
              <a:gdLst>
                <a:gd name="T0" fmla="*/ 818 w 872"/>
                <a:gd name="T1" fmla="*/ 0 h 97"/>
                <a:gd name="T2" fmla="*/ 9 w 872"/>
                <a:gd name="T3" fmla="*/ 0 h 97"/>
                <a:gd name="T4" fmla="*/ 9 w 872"/>
                <a:gd name="T5" fmla="*/ 0 h 97"/>
                <a:gd name="T6" fmla="*/ 0 w 872"/>
                <a:gd name="T7" fmla="*/ 26 h 97"/>
                <a:gd name="T8" fmla="*/ 0 w 872"/>
                <a:gd name="T9" fmla="*/ 70 h 97"/>
                <a:gd name="T10" fmla="*/ 0 w 872"/>
                <a:gd name="T11" fmla="*/ 70 h 97"/>
                <a:gd name="T12" fmla="*/ 9 w 872"/>
                <a:gd name="T13" fmla="*/ 96 h 97"/>
                <a:gd name="T14" fmla="*/ 818 w 872"/>
                <a:gd name="T15" fmla="*/ 96 h 97"/>
                <a:gd name="T16" fmla="*/ 818 w 872"/>
                <a:gd name="T17" fmla="*/ 96 h 97"/>
                <a:gd name="T18" fmla="*/ 871 w 872"/>
                <a:gd name="T19" fmla="*/ 54 h 97"/>
                <a:gd name="T20" fmla="*/ 871 w 872"/>
                <a:gd name="T21" fmla="*/ 42 h 97"/>
                <a:gd name="T22" fmla="*/ 871 w 872"/>
                <a:gd name="T23" fmla="*/ 42 h 97"/>
                <a:gd name="T24" fmla="*/ 818 w 872"/>
                <a:gd name="T2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97">
                  <a:moveTo>
                    <a:pt x="818" y="0"/>
                  </a:moveTo>
                  <a:lnTo>
                    <a:pt x="9" y="0"/>
                  </a:lnTo>
                  <a:lnTo>
                    <a:pt x="9" y="0"/>
                  </a:lnTo>
                  <a:cubicBezTo>
                    <a:pt x="4" y="7"/>
                    <a:pt x="0" y="17"/>
                    <a:pt x="0" y="26"/>
                  </a:cubicBezTo>
                  <a:lnTo>
                    <a:pt x="0" y="70"/>
                  </a:lnTo>
                  <a:lnTo>
                    <a:pt x="0" y="70"/>
                  </a:lnTo>
                  <a:cubicBezTo>
                    <a:pt x="0" y="79"/>
                    <a:pt x="4" y="88"/>
                    <a:pt x="9" y="96"/>
                  </a:cubicBezTo>
                  <a:lnTo>
                    <a:pt x="818" y="96"/>
                  </a:lnTo>
                  <a:lnTo>
                    <a:pt x="818" y="96"/>
                  </a:lnTo>
                  <a:cubicBezTo>
                    <a:pt x="847" y="96"/>
                    <a:pt x="871" y="77"/>
                    <a:pt x="871" y="54"/>
                  </a:cubicBezTo>
                  <a:lnTo>
                    <a:pt x="871" y="42"/>
                  </a:lnTo>
                  <a:lnTo>
                    <a:pt x="871" y="42"/>
                  </a:lnTo>
                  <a:cubicBezTo>
                    <a:pt x="871" y="19"/>
                    <a:pt x="847" y="0"/>
                    <a:pt x="818" y="0"/>
                  </a:cubicBezTo>
                </a:path>
              </a:pathLst>
            </a:custGeom>
            <a:solidFill>
              <a:srgbClr val="FFFFFF"/>
            </a:solidFill>
            <a:ln>
              <a:noFill/>
            </a:ln>
            <a:effec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59" name="Freeform 160">
              <a:extLst>
                <a:ext uri="{FF2B5EF4-FFF2-40B4-BE49-F238E27FC236}">
                  <a16:creationId xmlns:a16="http://schemas.microsoft.com/office/drawing/2014/main" id="{B91BE99F-1B08-12A9-D492-E78394568193}"/>
                </a:ext>
              </a:extLst>
            </p:cNvPr>
            <p:cNvSpPr>
              <a:spLocks noChangeArrowheads="1"/>
            </p:cNvSpPr>
            <p:nvPr/>
          </p:nvSpPr>
          <p:spPr bwMode="auto">
            <a:xfrm>
              <a:off x="14071265" y="5649843"/>
              <a:ext cx="1805972" cy="745218"/>
            </a:xfrm>
            <a:custGeom>
              <a:avLst/>
              <a:gdLst>
                <a:gd name="T0" fmla="*/ 962 w 1185"/>
                <a:gd name="T1" fmla="*/ 487 h 488"/>
                <a:gd name="T2" fmla="*/ 45 w 1185"/>
                <a:gd name="T3" fmla="*/ 487 h 488"/>
                <a:gd name="T4" fmla="*/ 45 w 1185"/>
                <a:gd name="T5" fmla="*/ 487 h 488"/>
                <a:gd name="T6" fmla="*/ 11 w 1185"/>
                <a:gd name="T7" fmla="*/ 434 h 488"/>
                <a:gd name="T8" fmla="*/ 150 w 1185"/>
                <a:gd name="T9" fmla="*/ 53 h 488"/>
                <a:gd name="T10" fmla="*/ 150 w 1185"/>
                <a:gd name="T11" fmla="*/ 53 h 488"/>
                <a:gd name="T12" fmla="*/ 222 w 1185"/>
                <a:gd name="T13" fmla="*/ 0 h 488"/>
                <a:gd name="T14" fmla="*/ 1140 w 1185"/>
                <a:gd name="T15" fmla="*/ 0 h 488"/>
                <a:gd name="T16" fmla="*/ 1140 w 1185"/>
                <a:gd name="T17" fmla="*/ 0 h 488"/>
                <a:gd name="T18" fmla="*/ 1173 w 1185"/>
                <a:gd name="T19" fmla="*/ 53 h 488"/>
                <a:gd name="T20" fmla="*/ 1035 w 1185"/>
                <a:gd name="T21" fmla="*/ 434 h 488"/>
                <a:gd name="T22" fmla="*/ 1035 w 1185"/>
                <a:gd name="T23" fmla="*/ 434 h 488"/>
                <a:gd name="T24" fmla="*/ 962 w 1185"/>
                <a:gd name="T25" fmla="*/ 48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5" h="488">
                  <a:moveTo>
                    <a:pt x="962" y="487"/>
                  </a:moveTo>
                  <a:lnTo>
                    <a:pt x="45" y="487"/>
                  </a:lnTo>
                  <a:lnTo>
                    <a:pt x="45" y="487"/>
                  </a:lnTo>
                  <a:cubicBezTo>
                    <a:pt x="16" y="487"/>
                    <a:pt x="0" y="463"/>
                    <a:pt x="11" y="434"/>
                  </a:cubicBezTo>
                  <a:lnTo>
                    <a:pt x="150" y="53"/>
                  </a:lnTo>
                  <a:lnTo>
                    <a:pt x="150" y="53"/>
                  </a:lnTo>
                  <a:cubicBezTo>
                    <a:pt x="160" y="24"/>
                    <a:pt x="193" y="0"/>
                    <a:pt x="222" y="0"/>
                  </a:cubicBezTo>
                  <a:lnTo>
                    <a:pt x="1140" y="0"/>
                  </a:lnTo>
                  <a:lnTo>
                    <a:pt x="1140" y="0"/>
                  </a:lnTo>
                  <a:cubicBezTo>
                    <a:pt x="1169" y="0"/>
                    <a:pt x="1184" y="24"/>
                    <a:pt x="1173" y="53"/>
                  </a:cubicBezTo>
                  <a:lnTo>
                    <a:pt x="1035" y="434"/>
                  </a:lnTo>
                  <a:lnTo>
                    <a:pt x="1035" y="434"/>
                  </a:lnTo>
                  <a:cubicBezTo>
                    <a:pt x="1024" y="463"/>
                    <a:pt x="991" y="487"/>
                    <a:pt x="962" y="487"/>
                  </a:cubicBez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0" name="Freeform 161">
              <a:extLst>
                <a:ext uri="{FF2B5EF4-FFF2-40B4-BE49-F238E27FC236}">
                  <a16:creationId xmlns:a16="http://schemas.microsoft.com/office/drawing/2014/main" id="{E4594DC1-55C1-054C-205B-3B1D562991F7}"/>
                </a:ext>
              </a:extLst>
            </p:cNvPr>
            <p:cNvSpPr>
              <a:spLocks noChangeArrowheads="1"/>
            </p:cNvSpPr>
            <p:nvPr/>
          </p:nvSpPr>
          <p:spPr bwMode="auto">
            <a:xfrm>
              <a:off x="14171968" y="5710268"/>
              <a:ext cx="1604567" cy="624368"/>
            </a:xfrm>
            <a:custGeom>
              <a:avLst/>
              <a:gdLst>
                <a:gd name="T0" fmla="*/ 865 w 1052"/>
                <a:gd name="T1" fmla="*/ 407 h 408"/>
                <a:gd name="T2" fmla="*/ 39 w 1052"/>
                <a:gd name="T3" fmla="*/ 407 h 408"/>
                <a:gd name="T4" fmla="*/ 39 w 1052"/>
                <a:gd name="T5" fmla="*/ 407 h 408"/>
                <a:gd name="T6" fmla="*/ 9 w 1052"/>
                <a:gd name="T7" fmla="*/ 361 h 408"/>
                <a:gd name="T8" fmla="*/ 125 w 1052"/>
                <a:gd name="T9" fmla="*/ 46 h 408"/>
                <a:gd name="T10" fmla="*/ 125 w 1052"/>
                <a:gd name="T11" fmla="*/ 46 h 408"/>
                <a:gd name="T12" fmla="*/ 187 w 1052"/>
                <a:gd name="T13" fmla="*/ 0 h 408"/>
                <a:gd name="T14" fmla="*/ 1013 w 1052"/>
                <a:gd name="T15" fmla="*/ 0 h 408"/>
                <a:gd name="T16" fmla="*/ 1013 w 1052"/>
                <a:gd name="T17" fmla="*/ 0 h 408"/>
                <a:gd name="T18" fmla="*/ 1043 w 1052"/>
                <a:gd name="T19" fmla="*/ 46 h 408"/>
                <a:gd name="T20" fmla="*/ 928 w 1052"/>
                <a:gd name="T21" fmla="*/ 361 h 408"/>
                <a:gd name="T22" fmla="*/ 928 w 1052"/>
                <a:gd name="T23" fmla="*/ 361 h 408"/>
                <a:gd name="T24" fmla="*/ 865 w 1052"/>
                <a:gd name="T25" fmla="*/ 40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408">
                  <a:moveTo>
                    <a:pt x="865" y="407"/>
                  </a:moveTo>
                  <a:lnTo>
                    <a:pt x="39" y="407"/>
                  </a:lnTo>
                  <a:lnTo>
                    <a:pt x="39" y="407"/>
                  </a:lnTo>
                  <a:cubicBezTo>
                    <a:pt x="13" y="407"/>
                    <a:pt x="0" y="386"/>
                    <a:pt x="9" y="361"/>
                  </a:cubicBezTo>
                  <a:lnTo>
                    <a:pt x="125" y="46"/>
                  </a:lnTo>
                  <a:lnTo>
                    <a:pt x="125" y="46"/>
                  </a:lnTo>
                  <a:cubicBezTo>
                    <a:pt x="134" y="20"/>
                    <a:pt x="162" y="0"/>
                    <a:pt x="187" y="0"/>
                  </a:cubicBezTo>
                  <a:lnTo>
                    <a:pt x="1013" y="0"/>
                  </a:lnTo>
                  <a:lnTo>
                    <a:pt x="1013" y="0"/>
                  </a:lnTo>
                  <a:cubicBezTo>
                    <a:pt x="1038" y="0"/>
                    <a:pt x="1051" y="20"/>
                    <a:pt x="1043" y="46"/>
                  </a:cubicBezTo>
                  <a:lnTo>
                    <a:pt x="928" y="361"/>
                  </a:lnTo>
                  <a:lnTo>
                    <a:pt x="928" y="361"/>
                  </a:lnTo>
                  <a:cubicBezTo>
                    <a:pt x="919" y="386"/>
                    <a:pt x="890" y="407"/>
                    <a:pt x="865" y="40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1" name="Freeform 162">
              <a:extLst>
                <a:ext uri="{FF2B5EF4-FFF2-40B4-BE49-F238E27FC236}">
                  <a16:creationId xmlns:a16="http://schemas.microsoft.com/office/drawing/2014/main" id="{D3FEDD79-7259-3241-3525-915190B07F2C}"/>
                </a:ext>
              </a:extLst>
            </p:cNvPr>
            <p:cNvSpPr>
              <a:spLocks noChangeArrowheads="1"/>
            </p:cNvSpPr>
            <p:nvPr/>
          </p:nvSpPr>
          <p:spPr bwMode="auto">
            <a:xfrm>
              <a:off x="14393521" y="6354779"/>
              <a:ext cx="295401" cy="402820"/>
            </a:xfrm>
            <a:custGeom>
              <a:avLst/>
              <a:gdLst>
                <a:gd name="T0" fmla="*/ 194 w 195"/>
                <a:gd name="T1" fmla="*/ 0 h 264"/>
                <a:gd name="T2" fmla="*/ 194 w 195"/>
                <a:gd name="T3" fmla="*/ 0 h 264"/>
                <a:gd name="T4" fmla="*/ 0 w 195"/>
                <a:gd name="T5" fmla="*/ 263 h 264"/>
                <a:gd name="T6" fmla="*/ 0 w 195"/>
                <a:gd name="T7" fmla="*/ 263 h 264"/>
                <a:gd name="T8" fmla="*/ 72 w 195"/>
                <a:gd name="T9" fmla="*/ 92 h 264"/>
                <a:gd name="T10" fmla="*/ 72 w 195"/>
                <a:gd name="T11" fmla="*/ 92 h 264"/>
                <a:gd name="T12" fmla="*/ 15 w 195"/>
                <a:gd name="T13" fmla="*/ 12 h 264"/>
                <a:gd name="T14" fmla="*/ 194 w 195"/>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264">
                  <a:moveTo>
                    <a:pt x="194" y="0"/>
                  </a:moveTo>
                  <a:lnTo>
                    <a:pt x="194" y="0"/>
                  </a:lnTo>
                  <a:cubicBezTo>
                    <a:pt x="118" y="201"/>
                    <a:pt x="0" y="263"/>
                    <a:pt x="0" y="263"/>
                  </a:cubicBezTo>
                  <a:lnTo>
                    <a:pt x="0" y="263"/>
                  </a:lnTo>
                  <a:cubicBezTo>
                    <a:pt x="0" y="263"/>
                    <a:pt x="84" y="148"/>
                    <a:pt x="72" y="92"/>
                  </a:cubicBezTo>
                  <a:lnTo>
                    <a:pt x="72" y="92"/>
                  </a:lnTo>
                  <a:cubicBezTo>
                    <a:pt x="65" y="58"/>
                    <a:pt x="44" y="30"/>
                    <a:pt x="15" y="12"/>
                  </a:cubicBezTo>
                  <a:lnTo>
                    <a:pt x="194" y="0"/>
                  </a:ln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2" name="Freeform 163">
              <a:extLst>
                <a:ext uri="{FF2B5EF4-FFF2-40B4-BE49-F238E27FC236}">
                  <a16:creationId xmlns:a16="http://schemas.microsoft.com/office/drawing/2014/main" id="{E66BE12B-55A1-AEBD-42A0-8EC1B171C0A2}"/>
                </a:ext>
              </a:extLst>
            </p:cNvPr>
            <p:cNvSpPr>
              <a:spLocks noChangeArrowheads="1"/>
            </p:cNvSpPr>
            <p:nvPr/>
          </p:nvSpPr>
          <p:spPr bwMode="auto">
            <a:xfrm>
              <a:off x="14756058" y="5831114"/>
              <a:ext cx="872776" cy="53709"/>
            </a:xfrm>
            <a:custGeom>
              <a:avLst/>
              <a:gdLst>
                <a:gd name="T0" fmla="*/ 546 w 573"/>
                <a:gd name="T1" fmla="*/ 33 h 35"/>
                <a:gd name="T2" fmla="*/ 14 w 573"/>
                <a:gd name="T3" fmla="*/ 33 h 35"/>
                <a:gd name="T4" fmla="*/ 14 w 573"/>
                <a:gd name="T5" fmla="*/ 33 h 35"/>
                <a:gd name="T6" fmla="*/ 4 w 573"/>
                <a:gd name="T7" fmla="*/ 17 h 35"/>
                <a:gd name="T8" fmla="*/ 4 w 573"/>
                <a:gd name="T9" fmla="*/ 17 h 35"/>
                <a:gd name="T10" fmla="*/ 4 w 573"/>
                <a:gd name="T11" fmla="*/ 17 h 35"/>
                <a:gd name="T12" fmla="*/ 25 w 573"/>
                <a:gd name="T13" fmla="*/ 0 h 35"/>
                <a:gd name="T14" fmla="*/ 558 w 573"/>
                <a:gd name="T15" fmla="*/ 0 h 35"/>
                <a:gd name="T16" fmla="*/ 558 w 573"/>
                <a:gd name="T17" fmla="*/ 0 h 35"/>
                <a:gd name="T18" fmla="*/ 568 w 573"/>
                <a:gd name="T19" fmla="*/ 17 h 35"/>
                <a:gd name="T20" fmla="*/ 568 w 573"/>
                <a:gd name="T21" fmla="*/ 17 h 35"/>
                <a:gd name="T22" fmla="*/ 568 w 573"/>
                <a:gd name="T23" fmla="*/ 17 h 35"/>
                <a:gd name="T24" fmla="*/ 546 w 573"/>
                <a:gd name="T2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35">
                  <a:moveTo>
                    <a:pt x="546" y="33"/>
                  </a:moveTo>
                  <a:lnTo>
                    <a:pt x="14" y="33"/>
                  </a:lnTo>
                  <a:lnTo>
                    <a:pt x="14" y="33"/>
                  </a:lnTo>
                  <a:cubicBezTo>
                    <a:pt x="5" y="34"/>
                    <a:pt x="0" y="24"/>
                    <a:pt x="4" y="17"/>
                  </a:cubicBezTo>
                  <a:lnTo>
                    <a:pt x="4" y="17"/>
                  </a:lnTo>
                  <a:lnTo>
                    <a:pt x="4" y="17"/>
                  </a:lnTo>
                  <a:cubicBezTo>
                    <a:pt x="7" y="7"/>
                    <a:pt x="15" y="1"/>
                    <a:pt x="25" y="0"/>
                  </a:cubicBezTo>
                  <a:lnTo>
                    <a:pt x="558" y="0"/>
                  </a:lnTo>
                  <a:lnTo>
                    <a:pt x="558" y="0"/>
                  </a:lnTo>
                  <a:cubicBezTo>
                    <a:pt x="566" y="0"/>
                    <a:pt x="572" y="9"/>
                    <a:pt x="568" y="17"/>
                  </a:cubicBezTo>
                  <a:lnTo>
                    <a:pt x="568" y="17"/>
                  </a:lnTo>
                  <a:lnTo>
                    <a:pt x="568" y="17"/>
                  </a:lnTo>
                  <a:cubicBezTo>
                    <a:pt x="564" y="26"/>
                    <a:pt x="556" y="32"/>
                    <a:pt x="546" y="33"/>
                  </a:cubicBez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3" name="Freeform 164">
              <a:extLst>
                <a:ext uri="{FF2B5EF4-FFF2-40B4-BE49-F238E27FC236}">
                  <a16:creationId xmlns:a16="http://schemas.microsoft.com/office/drawing/2014/main" id="{07B75DBB-1F86-4BA8-DEFF-F664EF977FA8}"/>
                </a:ext>
              </a:extLst>
            </p:cNvPr>
            <p:cNvSpPr>
              <a:spLocks noChangeArrowheads="1"/>
            </p:cNvSpPr>
            <p:nvPr/>
          </p:nvSpPr>
          <p:spPr bwMode="auto">
            <a:xfrm>
              <a:off x="14715776" y="5931816"/>
              <a:ext cx="872776" cy="53709"/>
            </a:xfrm>
            <a:custGeom>
              <a:avLst/>
              <a:gdLst>
                <a:gd name="T0" fmla="*/ 547 w 573"/>
                <a:gd name="T1" fmla="*/ 34 h 35"/>
                <a:gd name="T2" fmla="*/ 14 w 573"/>
                <a:gd name="T3" fmla="*/ 34 h 35"/>
                <a:gd name="T4" fmla="*/ 14 w 573"/>
                <a:gd name="T5" fmla="*/ 34 h 35"/>
                <a:gd name="T6" fmla="*/ 4 w 573"/>
                <a:gd name="T7" fmla="*/ 18 h 35"/>
                <a:gd name="T8" fmla="*/ 4 w 573"/>
                <a:gd name="T9" fmla="*/ 17 h 35"/>
                <a:gd name="T10" fmla="*/ 4 w 573"/>
                <a:gd name="T11" fmla="*/ 17 h 35"/>
                <a:gd name="T12" fmla="*/ 26 w 573"/>
                <a:gd name="T13" fmla="*/ 1 h 35"/>
                <a:gd name="T14" fmla="*/ 558 w 573"/>
                <a:gd name="T15" fmla="*/ 1 h 35"/>
                <a:gd name="T16" fmla="*/ 558 w 573"/>
                <a:gd name="T17" fmla="*/ 1 h 35"/>
                <a:gd name="T18" fmla="*/ 568 w 573"/>
                <a:gd name="T19" fmla="*/ 17 h 35"/>
                <a:gd name="T20" fmla="*/ 568 w 573"/>
                <a:gd name="T21" fmla="*/ 18 h 35"/>
                <a:gd name="T22" fmla="*/ 568 w 573"/>
                <a:gd name="T23" fmla="*/ 18 h 35"/>
                <a:gd name="T24" fmla="*/ 547 w 573"/>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35">
                  <a:moveTo>
                    <a:pt x="547" y="34"/>
                  </a:moveTo>
                  <a:lnTo>
                    <a:pt x="14" y="34"/>
                  </a:lnTo>
                  <a:lnTo>
                    <a:pt x="14" y="34"/>
                  </a:lnTo>
                  <a:cubicBezTo>
                    <a:pt x="6" y="34"/>
                    <a:pt x="0" y="25"/>
                    <a:pt x="4" y="18"/>
                  </a:cubicBezTo>
                  <a:lnTo>
                    <a:pt x="4" y="17"/>
                  </a:lnTo>
                  <a:lnTo>
                    <a:pt x="4" y="17"/>
                  </a:lnTo>
                  <a:cubicBezTo>
                    <a:pt x="8" y="8"/>
                    <a:pt x="16" y="2"/>
                    <a:pt x="26" y="1"/>
                  </a:cubicBezTo>
                  <a:lnTo>
                    <a:pt x="558" y="1"/>
                  </a:lnTo>
                  <a:lnTo>
                    <a:pt x="558" y="1"/>
                  </a:lnTo>
                  <a:cubicBezTo>
                    <a:pt x="566" y="0"/>
                    <a:pt x="572" y="9"/>
                    <a:pt x="568" y="17"/>
                  </a:cubicBezTo>
                  <a:lnTo>
                    <a:pt x="568" y="18"/>
                  </a:lnTo>
                  <a:lnTo>
                    <a:pt x="568" y="18"/>
                  </a:lnTo>
                  <a:cubicBezTo>
                    <a:pt x="565" y="27"/>
                    <a:pt x="556" y="33"/>
                    <a:pt x="547" y="34"/>
                  </a:cubicBez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4" name="Freeform 165">
              <a:extLst>
                <a:ext uri="{FF2B5EF4-FFF2-40B4-BE49-F238E27FC236}">
                  <a16:creationId xmlns:a16="http://schemas.microsoft.com/office/drawing/2014/main" id="{15E7C041-49A1-3121-8114-744FA0E12DBC}"/>
                </a:ext>
              </a:extLst>
            </p:cNvPr>
            <p:cNvSpPr>
              <a:spLocks noChangeArrowheads="1"/>
            </p:cNvSpPr>
            <p:nvPr/>
          </p:nvSpPr>
          <p:spPr bwMode="auto">
            <a:xfrm>
              <a:off x="14675494" y="6045951"/>
              <a:ext cx="872776" cy="53709"/>
            </a:xfrm>
            <a:custGeom>
              <a:avLst/>
              <a:gdLst>
                <a:gd name="T0" fmla="*/ 547 w 573"/>
                <a:gd name="T1" fmla="*/ 33 h 35"/>
                <a:gd name="T2" fmla="*/ 14 w 573"/>
                <a:gd name="T3" fmla="*/ 33 h 35"/>
                <a:gd name="T4" fmla="*/ 14 w 573"/>
                <a:gd name="T5" fmla="*/ 33 h 35"/>
                <a:gd name="T6" fmla="*/ 4 w 573"/>
                <a:gd name="T7" fmla="*/ 18 h 35"/>
                <a:gd name="T8" fmla="*/ 4 w 573"/>
                <a:gd name="T9" fmla="*/ 17 h 35"/>
                <a:gd name="T10" fmla="*/ 4 w 573"/>
                <a:gd name="T11" fmla="*/ 17 h 35"/>
                <a:gd name="T12" fmla="*/ 26 w 573"/>
                <a:gd name="T13" fmla="*/ 1 h 35"/>
                <a:gd name="T14" fmla="*/ 558 w 573"/>
                <a:gd name="T15" fmla="*/ 1 h 35"/>
                <a:gd name="T16" fmla="*/ 558 w 573"/>
                <a:gd name="T17" fmla="*/ 1 h 35"/>
                <a:gd name="T18" fmla="*/ 568 w 573"/>
                <a:gd name="T19" fmla="*/ 17 h 35"/>
                <a:gd name="T20" fmla="*/ 568 w 573"/>
                <a:gd name="T21" fmla="*/ 18 h 35"/>
                <a:gd name="T22" fmla="*/ 568 w 573"/>
                <a:gd name="T23" fmla="*/ 18 h 35"/>
                <a:gd name="T24" fmla="*/ 547 w 573"/>
                <a:gd name="T2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35">
                  <a:moveTo>
                    <a:pt x="547" y="33"/>
                  </a:moveTo>
                  <a:lnTo>
                    <a:pt x="14" y="33"/>
                  </a:lnTo>
                  <a:lnTo>
                    <a:pt x="14" y="33"/>
                  </a:lnTo>
                  <a:cubicBezTo>
                    <a:pt x="6" y="34"/>
                    <a:pt x="0" y="25"/>
                    <a:pt x="4" y="18"/>
                  </a:cubicBezTo>
                  <a:lnTo>
                    <a:pt x="4" y="17"/>
                  </a:lnTo>
                  <a:lnTo>
                    <a:pt x="4" y="17"/>
                  </a:lnTo>
                  <a:cubicBezTo>
                    <a:pt x="8" y="8"/>
                    <a:pt x="16" y="2"/>
                    <a:pt x="26" y="1"/>
                  </a:cubicBezTo>
                  <a:lnTo>
                    <a:pt x="558" y="1"/>
                  </a:lnTo>
                  <a:lnTo>
                    <a:pt x="558" y="1"/>
                  </a:lnTo>
                  <a:cubicBezTo>
                    <a:pt x="566" y="0"/>
                    <a:pt x="572" y="9"/>
                    <a:pt x="568" y="17"/>
                  </a:cubicBezTo>
                  <a:lnTo>
                    <a:pt x="568" y="18"/>
                  </a:lnTo>
                  <a:lnTo>
                    <a:pt x="568" y="18"/>
                  </a:lnTo>
                  <a:cubicBezTo>
                    <a:pt x="564" y="26"/>
                    <a:pt x="556" y="33"/>
                    <a:pt x="547" y="33"/>
                  </a:cubicBez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5" name="Freeform 166">
              <a:extLst>
                <a:ext uri="{FF2B5EF4-FFF2-40B4-BE49-F238E27FC236}">
                  <a16:creationId xmlns:a16="http://schemas.microsoft.com/office/drawing/2014/main" id="{F56D2C64-CE1F-61C3-1038-BE7C30EBCE5A}"/>
                </a:ext>
              </a:extLst>
            </p:cNvPr>
            <p:cNvSpPr>
              <a:spLocks noChangeArrowheads="1"/>
            </p:cNvSpPr>
            <p:nvPr/>
          </p:nvSpPr>
          <p:spPr bwMode="auto">
            <a:xfrm>
              <a:off x="14359950" y="5804259"/>
              <a:ext cx="328971" cy="322256"/>
            </a:xfrm>
            <a:custGeom>
              <a:avLst/>
              <a:gdLst>
                <a:gd name="T0" fmla="*/ 193 w 215"/>
                <a:gd name="T1" fmla="*/ 106 h 211"/>
                <a:gd name="T2" fmla="*/ 193 w 215"/>
                <a:gd name="T3" fmla="*/ 106 h 211"/>
                <a:gd name="T4" fmla="*/ 69 w 215"/>
                <a:gd name="T5" fmla="*/ 210 h 211"/>
                <a:gd name="T6" fmla="*/ 69 w 215"/>
                <a:gd name="T7" fmla="*/ 210 h 211"/>
                <a:gd name="T8" fmla="*/ 21 w 215"/>
                <a:gd name="T9" fmla="*/ 106 h 211"/>
                <a:gd name="T10" fmla="*/ 21 w 215"/>
                <a:gd name="T11" fmla="*/ 106 h 211"/>
                <a:gd name="T12" fmla="*/ 145 w 215"/>
                <a:gd name="T13" fmla="*/ 0 h 211"/>
                <a:gd name="T14" fmla="*/ 145 w 215"/>
                <a:gd name="T15" fmla="*/ 0 h 211"/>
                <a:gd name="T16" fmla="*/ 193 w 215"/>
                <a:gd name="T17" fmla="*/ 1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1">
                  <a:moveTo>
                    <a:pt x="193" y="106"/>
                  </a:moveTo>
                  <a:lnTo>
                    <a:pt x="193" y="106"/>
                  </a:lnTo>
                  <a:cubicBezTo>
                    <a:pt x="171" y="163"/>
                    <a:pt x="116" y="210"/>
                    <a:pt x="69" y="210"/>
                  </a:cubicBezTo>
                  <a:lnTo>
                    <a:pt x="69" y="210"/>
                  </a:lnTo>
                  <a:cubicBezTo>
                    <a:pt x="21" y="210"/>
                    <a:pt x="0" y="163"/>
                    <a:pt x="21" y="106"/>
                  </a:cubicBezTo>
                  <a:lnTo>
                    <a:pt x="21" y="106"/>
                  </a:lnTo>
                  <a:cubicBezTo>
                    <a:pt x="42" y="47"/>
                    <a:pt x="98" y="0"/>
                    <a:pt x="145" y="0"/>
                  </a:cubicBezTo>
                  <a:lnTo>
                    <a:pt x="145" y="0"/>
                  </a:lnTo>
                  <a:cubicBezTo>
                    <a:pt x="192" y="0"/>
                    <a:pt x="214" y="47"/>
                    <a:pt x="193" y="106"/>
                  </a:cubicBezTo>
                </a:path>
              </a:pathLst>
            </a:custGeom>
            <a:solidFill>
              <a:srgbClr val="5D6DA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6" name="Freeform 167">
              <a:extLst>
                <a:ext uri="{FF2B5EF4-FFF2-40B4-BE49-F238E27FC236}">
                  <a16:creationId xmlns:a16="http://schemas.microsoft.com/office/drawing/2014/main" id="{A9F81CD4-4C0A-BFC9-E410-D51C2ABAECF3}"/>
                </a:ext>
              </a:extLst>
            </p:cNvPr>
            <p:cNvSpPr>
              <a:spLocks noChangeArrowheads="1"/>
            </p:cNvSpPr>
            <p:nvPr/>
          </p:nvSpPr>
          <p:spPr bwMode="auto">
            <a:xfrm>
              <a:off x="14648640" y="7784786"/>
              <a:ext cx="154412" cy="114134"/>
            </a:xfrm>
            <a:custGeom>
              <a:avLst/>
              <a:gdLst>
                <a:gd name="T0" fmla="*/ 60 w 102"/>
                <a:gd name="T1" fmla="*/ 72 h 73"/>
                <a:gd name="T2" fmla="*/ 14 w 102"/>
                <a:gd name="T3" fmla="*/ 72 h 73"/>
                <a:gd name="T4" fmla="*/ 14 w 102"/>
                <a:gd name="T5" fmla="*/ 72 h 73"/>
                <a:gd name="T6" fmla="*/ 3 w 102"/>
                <a:gd name="T7" fmla="*/ 55 h 73"/>
                <a:gd name="T8" fmla="*/ 17 w 102"/>
                <a:gd name="T9" fmla="*/ 17 h 73"/>
                <a:gd name="T10" fmla="*/ 17 w 102"/>
                <a:gd name="T11" fmla="*/ 17 h 73"/>
                <a:gd name="T12" fmla="*/ 41 w 102"/>
                <a:gd name="T13" fmla="*/ 0 h 73"/>
                <a:gd name="T14" fmla="*/ 87 w 102"/>
                <a:gd name="T15" fmla="*/ 0 h 73"/>
                <a:gd name="T16" fmla="*/ 87 w 102"/>
                <a:gd name="T17" fmla="*/ 0 h 73"/>
                <a:gd name="T18" fmla="*/ 97 w 102"/>
                <a:gd name="T19" fmla="*/ 17 h 73"/>
                <a:gd name="T20" fmla="*/ 84 w 102"/>
                <a:gd name="T21" fmla="*/ 55 h 73"/>
                <a:gd name="T22" fmla="*/ 84 w 102"/>
                <a:gd name="T23" fmla="*/ 55 h 73"/>
                <a:gd name="T24" fmla="*/ 60 w 102"/>
                <a:gd name="T25"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73">
                  <a:moveTo>
                    <a:pt x="60" y="72"/>
                  </a:moveTo>
                  <a:lnTo>
                    <a:pt x="14" y="72"/>
                  </a:lnTo>
                  <a:lnTo>
                    <a:pt x="14" y="72"/>
                  </a:lnTo>
                  <a:cubicBezTo>
                    <a:pt x="5" y="72"/>
                    <a:pt x="0" y="64"/>
                    <a:pt x="3" y="55"/>
                  </a:cubicBezTo>
                  <a:lnTo>
                    <a:pt x="17" y="17"/>
                  </a:lnTo>
                  <a:lnTo>
                    <a:pt x="17" y="17"/>
                  </a:lnTo>
                  <a:cubicBezTo>
                    <a:pt x="21" y="7"/>
                    <a:pt x="30" y="0"/>
                    <a:pt x="41" y="0"/>
                  </a:cubicBezTo>
                  <a:lnTo>
                    <a:pt x="87" y="0"/>
                  </a:lnTo>
                  <a:lnTo>
                    <a:pt x="87" y="0"/>
                  </a:lnTo>
                  <a:cubicBezTo>
                    <a:pt x="96" y="0"/>
                    <a:pt x="101" y="8"/>
                    <a:pt x="97" y="17"/>
                  </a:cubicBezTo>
                  <a:lnTo>
                    <a:pt x="84" y="55"/>
                  </a:lnTo>
                  <a:lnTo>
                    <a:pt x="84" y="55"/>
                  </a:lnTo>
                  <a:cubicBezTo>
                    <a:pt x="80" y="64"/>
                    <a:pt x="70" y="71"/>
                    <a:pt x="60" y="72"/>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7" name="Freeform 168">
              <a:extLst>
                <a:ext uri="{FF2B5EF4-FFF2-40B4-BE49-F238E27FC236}">
                  <a16:creationId xmlns:a16="http://schemas.microsoft.com/office/drawing/2014/main" id="{22D9E9FA-5BB5-62B1-5957-B734162A7516}"/>
                </a:ext>
              </a:extLst>
            </p:cNvPr>
            <p:cNvSpPr>
              <a:spLocks noChangeArrowheads="1"/>
            </p:cNvSpPr>
            <p:nvPr/>
          </p:nvSpPr>
          <p:spPr bwMode="auto">
            <a:xfrm>
              <a:off x="14870188" y="7784786"/>
              <a:ext cx="154416" cy="114134"/>
            </a:xfrm>
            <a:custGeom>
              <a:avLst/>
              <a:gdLst>
                <a:gd name="T0" fmla="*/ 60 w 103"/>
                <a:gd name="T1" fmla="*/ 72 h 73"/>
                <a:gd name="T2" fmla="*/ 15 w 103"/>
                <a:gd name="T3" fmla="*/ 72 h 73"/>
                <a:gd name="T4" fmla="*/ 15 w 103"/>
                <a:gd name="T5" fmla="*/ 72 h 73"/>
                <a:gd name="T6" fmla="*/ 4 w 103"/>
                <a:gd name="T7" fmla="*/ 55 h 73"/>
                <a:gd name="T8" fmla="*/ 18 w 103"/>
                <a:gd name="T9" fmla="*/ 17 h 73"/>
                <a:gd name="T10" fmla="*/ 18 w 103"/>
                <a:gd name="T11" fmla="*/ 17 h 73"/>
                <a:gd name="T12" fmla="*/ 41 w 103"/>
                <a:gd name="T13" fmla="*/ 0 h 73"/>
                <a:gd name="T14" fmla="*/ 87 w 103"/>
                <a:gd name="T15" fmla="*/ 0 h 73"/>
                <a:gd name="T16" fmla="*/ 87 w 103"/>
                <a:gd name="T17" fmla="*/ 0 h 73"/>
                <a:gd name="T18" fmla="*/ 98 w 103"/>
                <a:gd name="T19" fmla="*/ 17 h 73"/>
                <a:gd name="T20" fmla="*/ 84 w 103"/>
                <a:gd name="T21" fmla="*/ 55 h 73"/>
                <a:gd name="T22" fmla="*/ 84 w 103"/>
                <a:gd name="T23" fmla="*/ 55 h 73"/>
                <a:gd name="T24" fmla="*/ 60 w 103"/>
                <a:gd name="T25"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3">
                  <a:moveTo>
                    <a:pt x="60" y="72"/>
                  </a:moveTo>
                  <a:lnTo>
                    <a:pt x="15" y="72"/>
                  </a:lnTo>
                  <a:lnTo>
                    <a:pt x="15" y="72"/>
                  </a:lnTo>
                  <a:cubicBezTo>
                    <a:pt x="6" y="72"/>
                    <a:pt x="0" y="64"/>
                    <a:pt x="4" y="55"/>
                  </a:cubicBezTo>
                  <a:lnTo>
                    <a:pt x="18" y="17"/>
                  </a:lnTo>
                  <a:lnTo>
                    <a:pt x="18" y="17"/>
                  </a:lnTo>
                  <a:cubicBezTo>
                    <a:pt x="21" y="7"/>
                    <a:pt x="31" y="0"/>
                    <a:pt x="41" y="0"/>
                  </a:cubicBezTo>
                  <a:lnTo>
                    <a:pt x="87" y="0"/>
                  </a:lnTo>
                  <a:lnTo>
                    <a:pt x="87" y="0"/>
                  </a:lnTo>
                  <a:cubicBezTo>
                    <a:pt x="96" y="0"/>
                    <a:pt x="102" y="8"/>
                    <a:pt x="98" y="17"/>
                  </a:cubicBezTo>
                  <a:lnTo>
                    <a:pt x="84" y="55"/>
                  </a:lnTo>
                  <a:lnTo>
                    <a:pt x="84" y="55"/>
                  </a:lnTo>
                  <a:cubicBezTo>
                    <a:pt x="81" y="64"/>
                    <a:pt x="71" y="71"/>
                    <a:pt x="60" y="72"/>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8" name="Freeform 169">
              <a:extLst>
                <a:ext uri="{FF2B5EF4-FFF2-40B4-BE49-F238E27FC236}">
                  <a16:creationId xmlns:a16="http://schemas.microsoft.com/office/drawing/2014/main" id="{E32B5128-DC58-1711-EED6-9E77DF00CD95}"/>
                </a:ext>
              </a:extLst>
            </p:cNvPr>
            <p:cNvSpPr>
              <a:spLocks noChangeArrowheads="1"/>
            </p:cNvSpPr>
            <p:nvPr/>
          </p:nvSpPr>
          <p:spPr bwMode="auto">
            <a:xfrm>
              <a:off x="15091741" y="7784786"/>
              <a:ext cx="154412" cy="114134"/>
            </a:xfrm>
            <a:custGeom>
              <a:avLst/>
              <a:gdLst>
                <a:gd name="T0" fmla="*/ 59 w 101"/>
                <a:gd name="T1" fmla="*/ 72 h 73"/>
                <a:gd name="T2" fmla="*/ 14 w 101"/>
                <a:gd name="T3" fmla="*/ 72 h 73"/>
                <a:gd name="T4" fmla="*/ 14 w 101"/>
                <a:gd name="T5" fmla="*/ 72 h 73"/>
                <a:gd name="T6" fmla="*/ 3 w 101"/>
                <a:gd name="T7" fmla="*/ 55 h 73"/>
                <a:gd name="T8" fmla="*/ 17 w 101"/>
                <a:gd name="T9" fmla="*/ 17 h 73"/>
                <a:gd name="T10" fmla="*/ 17 w 101"/>
                <a:gd name="T11" fmla="*/ 17 h 73"/>
                <a:gd name="T12" fmla="*/ 40 w 101"/>
                <a:gd name="T13" fmla="*/ 0 h 73"/>
                <a:gd name="T14" fmla="*/ 86 w 101"/>
                <a:gd name="T15" fmla="*/ 0 h 73"/>
                <a:gd name="T16" fmla="*/ 86 w 101"/>
                <a:gd name="T17" fmla="*/ 0 h 73"/>
                <a:gd name="T18" fmla="*/ 96 w 101"/>
                <a:gd name="T19" fmla="*/ 17 h 73"/>
                <a:gd name="T20" fmla="*/ 83 w 101"/>
                <a:gd name="T21" fmla="*/ 55 h 73"/>
                <a:gd name="T22" fmla="*/ 83 w 101"/>
                <a:gd name="T23" fmla="*/ 55 h 73"/>
                <a:gd name="T24" fmla="*/ 59 w 101"/>
                <a:gd name="T25"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3">
                  <a:moveTo>
                    <a:pt x="59" y="72"/>
                  </a:moveTo>
                  <a:lnTo>
                    <a:pt x="14" y="72"/>
                  </a:lnTo>
                  <a:lnTo>
                    <a:pt x="14" y="72"/>
                  </a:lnTo>
                  <a:cubicBezTo>
                    <a:pt x="5" y="72"/>
                    <a:pt x="0" y="64"/>
                    <a:pt x="3" y="55"/>
                  </a:cubicBezTo>
                  <a:lnTo>
                    <a:pt x="17" y="17"/>
                  </a:lnTo>
                  <a:lnTo>
                    <a:pt x="17" y="17"/>
                  </a:lnTo>
                  <a:cubicBezTo>
                    <a:pt x="20" y="7"/>
                    <a:pt x="30" y="0"/>
                    <a:pt x="40" y="0"/>
                  </a:cubicBezTo>
                  <a:lnTo>
                    <a:pt x="86" y="0"/>
                  </a:lnTo>
                  <a:lnTo>
                    <a:pt x="86" y="0"/>
                  </a:lnTo>
                  <a:cubicBezTo>
                    <a:pt x="95" y="0"/>
                    <a:pt x="100" y="8"/>
                    <a:pt x="96" y="17"/>
                  </a:cubicBezTo>
                  <a:lnTo>
                    <a:pt x="83" y="55"/>
                  </a:lnTo>
                  <a:lnTo>
                    <a:pt x="83" y="55"/>
                  </a:lnTo>
                  <a:cubicBezTo>
                    <a:pt x="79" y="64"/>
                    <a:pt x="70" y="71"/>
                    <a:pt x="59" y="72"/>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69" name="Freeform 170">
              <a:extLst>
                <a:ext uri="{FF2B5EF4-FFF2-40B4-BE49-F238E27FC236}">
                  <a16:creationId xmlns:a16="http://schemas.microsoft.com/office/drawing/2014/main" id="{F62069C9-B9E7-8EB9-0B05-B17D0449BD58}"/>
                </a:ext>
              </a:extLst>
            </p:cNvPr>
            <p:cNvSpPr>
              <a:spLocks noChangeArrowheads="1"/>
            </p:cNvSpPr>
            <p:nvPr/>
          </p:nvSpPr>
          <p:spPr bwMode="auto">
            <a:xfrm>
              <a:off x="12392850" y="6717317"/>
              <a:ext cx="1805972" cy="745214"/>
            </a:xfrm>
            <a:custGeom>
              <a:avLst/>
              <a:gdLst>
                <a:gd name="T0" fmla="*/ 962 w 1185"/>
                <a:gd name="T1" fmla="*/ 488 h 489"/>
                <a:gd name="T2" fmla="*/ 44 w 1185"/>
                <a:gd name="T3" fmla="*/ 488 h 489"/>
                <a:gd name="T4" fmla="*/ 44 w 1185"/>
                <a:gd name="T5" fmla="*/ 488 h 489"/>
                <a:gd name="T6" fmla="*/ 11 w 1185"/>
                <a:gd name="T7" fmla="*/ 435 h 489"/>
                <a:gd name="T8" fmla="*/ 149 w 1185"/>
                <a:gd name="T9" fmla="*/ 54 h 489"/>
                <a:gd name="T10" fmla="*/ 149 w 1185"/>
                <a:gd name="T11" fmla="*/ 54 h 489"/>
                <a:gd name="T12" fmla="*/ 222 w 1185"/>
                <a:gd name="T13" fmla="*/ 0 h 489"/>
                <a:gd name="T14" fmla="*/ 1139 w 1185"/>
                <a:gd name="T15" fmla="*/ 0 h 489"/>
                <a:gd name="T16" fmla="*/ 1139 w 1185"/>
                <a:gd name="T17" fmla="*/ 0 h 489"/>
                <a:gd name="T18" fmla="*/ 1173 w 1185"/>
                <a:gd name="T19" fmla="*/ 54 h 489"/>
                <a:gd name="T20" fmla="*/ 1034 w 1185"/>
                <a:gd name="T21" fmla="*/ 435 h 489"/>
                <a:gd name="T22" fmla="*/ 1034 w 1185"/>
                <a:gd name="T23" fmla="*/ 435 h 489"/>
                <a:gd name="T24" fmla="*/ 962 w 1185"/>
                <a:gd name="T25" fmla="*/ 48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5" h="489">
                  <a:moveTo>
                    <a:pt x="962" y="488"/>
                  </a:moveTo>
                  <a:lnTo>
                    <a:pt x="44" y="488"/>
                  </a:lnTo>
                  <a:lnTo>
                    <a:pt x="44" y="488"/>
                  </a:lnTo>
                  <a:cubicBezTo>
                    <a:pt x="15" y="488"/>
                    <a:pt x="0" y="464"/>
                    <a:pt x="11" y="435"/>
                  </a:cubicBezTo>
                  <a:lnTo>
                    <a:pt x="149" y="54"/>
                  </a:lnTo>
                  <a:lnTo>
                    <a:pt x="149" y="54"/>
                  </a:lnTo>
                  <a:cubicBezTo>
                    <a:pt x="160" y="24"/>
                    <a:pt x="193" y="0"/>
                    <a:pt x="222" y="0"/>
                  </a:cubicBezTo>
                  <a:lnTo>
                    <a:pt x="1139" y="0"/>
                  </a:lnTo>
                  <a:lnTo>
                    <a:pt x="1139" y="0"/>
                  </a:lnTo>
                  <a:cubicBezTo>
                    <a:pt x="1169" y="0"/>
                    <a:pt x="1184" y="24"/>
                    <a:pt x="1173" y="54"/>
                  </a:cubicBezTo>
                  <a:lnTo>
                    <a:pt x="1034" y="435"/>
                  </a:lnTo>
                  <a:lnTo>
                    <a:pt x="1034" y="435"/>
                  </a:lnTo>
                  <a:cubicBezTo>
                    <a:pt x="1024" y="464"/>
                    <a:pt x="991" y="488"/>
                    <a:pt x="962" y="488"/>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0" name="Freeform 171">
              <a:extLst>
                <a:ext uri="{FF2B5EF4-FFF2-40B4-BE49-F238E27FC236}">
                  <a16:creationId xmlns:a16="http://schemas.microsoft.com/office/drawing/2014/main" id="{2B72D1FB-40D4-A747-C281-A042451CBE5B}"/>
                </a:ext>
              </a:extLst>
            </p:cNvPr>
            <p:cNvSpPr>
              <a:spLocks noChangeArrowheads="1"/>
            </p:cNvSpPr>
            <p:nvPr/>
          </p:nvSpPr>
          <p:spPr bwMode="auto">
            <a:xfrm>
              <a:off x="12493553" y="6777737"/>
              <a:ext cx="1604567" cy="624372"/>
            </a:xfrm>
            <a:custGeom>
              <a:avLst/>
              <a:gdLst>
                <a:gd name="T0" fmla="*/ 865 w 1053"/>
                <a:gd name="T1" fmla="*/ 407 h 408"/>
                <a:gd name="T2" fmla="*/ 39 w 1053"/>
                <a:gd name="T3" fmla="*/ 407 h 408"/>
                <a:gd name="T4" fmla="*/ 39 w 1053"/>
                <a:gd name="T5" fmla="*/ 407 h 408"/>
                <a:gd name="T6" fmla="*/ 9 w 1053"/>
                <a:gd name="T7" fmla="*/ 361 h 408"/>
                <a:gd name="T8" fmla="*/ 124 w 1053"/>
                <a:gd name="T9" fmla="*/ 46 h 408"/>
                <a:gd name="T10" fmla="*/ 124 w 1053"/>
                <a:gd name="T11" fmla="*/ 46 h 408"/>
                <a:gd name="T12" fmla="*/ 187 w 1053"/>
                <a:gd name="T13" fmla="*/ 0 h 408"/>
                <a:gd name="T14" fmla="*/ 1013 w 1053"/>
                <a:gd name="T15" fmla="*/ 0 h 408"/>
                <a:gd name="T16" fmla="*/ 1013 w 1053"/>
                <a:gd name="T17" fmla="*/ 0 h 408"/>
                <a:gd name="T18" fmla="*/ 1042 w 1053"/>
                <a:gd name="T19" fmla="*/ 46 h 408"/>
                <a:gd name="T20" fmla="*/ 928 w 1053"/>
                <a:gd name="T21" fmla="*/ 361 h 408"/>
                <a:gd name="T22" fmla="*/ 928 w 1053"/>
                <a:gd name="T23" fmla="*/ 361 h 408"/>
                <a:gd name="T24" fmla="*/ 865 w 1053"/>
                <a:gd name="T25" fmla="*/ 40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408">
                  <a:moveTo>
                    <a:pt x="865" y="407"/>
                  </a:moveTo>
                  <a:lnTo>
                    <a:pt x="39" y="407"/>
                  </a:lnTo>
                  <a:lnTo>
                    <a:pt x="39" y="407"/>
                  </a:lnTo>
                  <a:cubicBezTo>
                    <a:pt x="13" y="407"/>
                    <a:pt x="0" y="386"/>
                    <a:pt x="9" y="361"/>
                  </a:cubicBezTo>
                  <a:lnTo>
                    <a:pt x="124" y="46"/>
                  </a:lnTo>
                  <a:lnTo>
                    <a:pt x="124" y="46"/>
                  </a:lnTo>
                  <a:cubicBezTo>
                    <a:pt x="133" y="20"/>
                    <a:pt x="162" y="0"/>
                    <a:pt x="187" y="0"/>
                  </a:cubicBezTo>
                  <a:lnTo>
                    <a:pt x="1013" y="0"/>
                  </a:lnTo>
                  <a:lnTo>
                    <a:pt x="1013" y="0"/>
                  </a:lnTo>
                  <a:cubicBezTo>
                    <a:pt x="1038" y="0"/>
                    <a:pt x="1052" y="20"/>
                    <a:pt x="1042" y="46"/>
                  </a:cubicBezTo>
                  <a:lnTo>
                    <a:pt x="928" y="361"/>
                  </a:lnTo>
                  <a:lnTo>
                    <a:pt x="928" y="361"/>
                  </a:lnTo>
                  <a:cubicBezTo>
                    <a:pt x="918" y="386"/>
                    <a:pt x="890" y="407"/>
                    <a:pt x="865" y="40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1" name="Freeform 172">
              <a:extLst>
                <a:ext uri="{FF2B5EF4-FFF2-40B4-BE49-F238E27FC236}">
                  <a16:creationId xmlns:a16="http://schemas.microsoft.com/office/drawing/2014/main" id="{2B0AAA29-1999-73CB-5279-8953802ECEA7}"/>
                </a:ext>
              </a:extLst>
            </p:cNvPr>
            <p:cNvSpPr>
              <a:spLocks noChangeArrowheads="1"/>
            </p:cNvSpPr>
            <p:nvPr/>
          </p:nvSpPr>
          <p:spPr bwMode="auto">
            <a:xfrm>
              <a:off x="12426416" y="7428965"/>
              <a:ext cx="369253" cy="402820"/>
            </a:xfrm>
            <a:custGeom>
              <a:avLst/>
              <a:gdLst>
                <a:gd name="T0" fmla="*/ 70 w 241"/>
                <a:gd name="T1" fmla="*/ 0 h 264"/>
                <a:gd name="T2" fmla="*/ 70 w 241"/>
                <a:gd name="T3" fmla="*/ 0 h 264"/>
                <a:gd name="T4" fmla="*/ 72 w 241"/>
                <a:gd name="T5" fmla="*/ 263 h 264"/>
                <a:gd name="T6" fmla="*/ 72 w 241"/>
                <a:gd name="T7" fmla="*/ 263 h 264"/>
                <a:gd name="T8" fmla="*/ 125 w 241"/>
                <a:gd name="T9" fmla="*/ 92 h 264"/>
                <a:gd name="T10" fmla="*/ 125 w 241"/>
                <a:gd name="T11" fmla="*/ 92 h 264"/>
                <a:gd name="T12" fmla="*/ 240 w 241"/>
                <a:gd name="T13" fmla="*/ 12 h 264"/>
                <a:gd name="T14" fmla="*/ 70 w 241"/>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264">
                  <a:moveTo>
                    <a:pt x="70" y="0"/>
                  </a:moveTo>
                  <a:lnTo>
                    <a:pt x="70" y="0"/>
                  </a:lnTo>
                  <a:cubicBezTo>
                    <a:pt x="0" y="201"/>
                    <a:pt x="72" y="263"/>
                    <a:pt x="72" y="263"/>
                  </a:cubicBezTo>
                  <a:lnTo>
                    <a:pt x="72" y="263"/>
                  </a:lnTo>
                  <a:cubicBezTo>
                    <a:pt x="72" y="263"/>
                    <a:pt x="73" y="148"/>
                    <a:pt x="125" y="92"/>
                  </a:cubicBezTo>
                  <a:lnTo>
                    <a:pt x="125" y="92"/>
                  </a:lnTo>
                  <a:cubicBezTo>
                    <a:pt x="158" y="58"/>
                    <a:pt x="197" y="30"/>
                    <a:pt x="240" y="12"/>
                  </a:cubicBezTo>
                  <a:lnTo>
                    <a:pt x="70" y="0"/>
                  </a:ln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2" name="Freeform 173">
              <a:extLst>
                <a:ext uri="{FF2B5EF4-FFF2-40B4-BE49-F238E27FC236}">
                  <a16:creationId xmlns:a16="http://schemas.microsoft.com/office/drawing/2014/main" id="{0C2F6C2E-0038-0FCD-426D-DA0526CBC812}"/>
                </a:ext>
              </a:extLst>
            </p:cNvPr>
            <p:cNvSpPr>
              <a:spLocks noChangeArrowheads="1"/>
            </p:cNvSpPr>
            <p:nvPr/>
          </p:nvSpPr>
          <p:spPr bwMode="auto">
            <a:xfrm>
              <a:off x="12768815" y="6938865"/>
              <a:ext cx="745214" cy="53709"/>
            </a:xfrm>
            <a:custGeom>
              <a:avLst/>
              <a:gdLst>
                <a:gd name="T0" fmla="*/ 462 w 488"/>
                <a:gd name="T1" fmla="*/ 33 h 35"/>
                <a:gd name="T2" fmla="*/ 13 w 488"/>
                <a:gd name="T3" fmla="*/ 33 h 35"/>
                <a:gd name="T4" fmla="*/ 13 w 488"/>
                <a:gd name="T5" fmla="*/ 33 h 35"/>
                <a:gd name="T6" fmla="*/ 4 w 488"/>
                <a:gd name="T7" fmla="*/ 19 h 35"/>
                <a:gd name="T8" fmla="*/ 5 w 488"/>
                <a:gd name="T9" fmla="*/ 16 h 35"/>
                <a:gd name="T10" fmla="*/ 5 w 488"/>
                <a:gd name="T11" fmla="*/ 16 h 35"/>
                <a:gd name="T12" fmla="*/ 25 w 488"/>
                <a:gd name="T13" fmla="*/ 1 h 35"/>
                <a:gd name="T14" fmla="*/ 474 w 488"/>
                <a:gd name="T15" fmla="*/ 1 h 35"/>
                <a:gd name="T16" fmla="*/ 474 w 488"/>
                <a:gd name="T17" fmla="*/ 1 h 35"/>
                <a:gd name="T18" fmla="*/ 483 w 488"/>
                <a:gd name="T19" fmla="*/ 16 h 35"/>
                <a:gd name="T20" fmla="*/ 482 w 488"/>
                <a:gd name="T21" fmla="*/ 19 h 35"/>
                <a:gd name="T22" fmla="*/ 482 w 488"/>
                <a:gd name="T23" fmla="*/ 19 h 35"/>
                <a:gd name="T24" fmla="*/ 462 w 488"/>
                <a:gd name="T2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8" h="35">
                  <a:moveTo>
                    <a:pt x="462" y="33"/>
                  </a:moveTo>
                  <a:lnTo>
                    <a:pt x="13" y="33"/>
                  </a:lnTo>
                  <a:lnTo>
                    <a:pt x="13" y="33"/>
                  </a:lnTo>
                  <a:cubicBezTo>
                    <a:pt x="6" y="34"/>
                    <a:pt x="0" y="25"/>
                    <a:pt x="4" y="19"/>
                  </a:cubicBezTo>
                  <a:lnTo>
                    <a:pt x="5" y="16"/>
                  </a:lnTo>
                  <a:lnTo>
                    <a:pt x="5" y="16"/>
                  </a:lnTo>
                  <a:cubicBezTo>
                    <a:pt x="9" y="7"/>
                    <a:pt x="16" y="1"/>
                    <a:pt x="25" y="1"/>
                  </a:cubicBezTo>
                  <a:lnTo>
                    <a:pt x="474" y="1"/>
                  </a:lnTo>
                  <a:lnTo>
                    <a:pt x="474" y="1"/>
                  </a:lnTo>
                  <a:cubicBezTo>
                    <a:pt x="482" y="0"/>
                    <a:pt x="487" y="9"/>
                    <a:pt x="483" y="16"/>
                  </a:cubicBezTo>
                  <a:lnTo>
                    <a:pt x="482" y="19"/>
                  </a:lnTo>
                  <a:lnTo>
                    <a:pt x="482" y="19"/>
                  </a:lnTo>
                  <a:cubicBezTo>
                    <a:pt x="479" y="27"/>
                    <a:pt x="471" y="33"/>
                    <a:pt x="462" y="33"/>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3" name="Freeform 174">
              <a:extLst>
                <a:ext uri="{FF2B5EF4-FFF2-40B4-BE49-F238E27FC236}">
                  <a16:creationId xmlns:a16="http://schemas.microsoft.com/office/drawing/2014/main" id="{8AD23EE5-8B7E-B80F-FD94-A7F483EC150E}"/>
                </a:ext>
              </a:extLst>
            </p:cNvPr>
            <p:cNvSpPr>
              <a:spLocks noChangeArrowheads="1"/>
            </p:cNvSpPr>
            <p:nvPr/>
          </p:nvSpPr>
          <p:spPr bwMode="auto">
            <a:xfrm>
              <a:off x="12728533" y="7039572"/>
              <a:ext cx="745214" cy="53709"/>
            </a:xfrm>
            <a:custGeom>
              <a:avLst/>
              <a:gdLst>
                <a:gd name="T0" fmla="*/ 463 w 489"/>
                <a:gd name="T1" fmla="*/ 33 h 35"/>
                <a:gd name="T2" fmla="*/ 14 w 489"/>
                <a:gd name="T3" fmla="*/ 33 h 35"/>
                <a:gd name="T4" fmla="*/ 14 w 489"/>
                <a:gd name="T5" fmla="*/ 33 h 35"/>
                <a:gd name="T6" fmla="*/ 4 w 489"/>
                <a:gd name="T7" fmla="*/ 19 h 35"/>
                <a:gd name="T8" fmla="*/ 5 w 489"/>
                <a:gd name="T9" fmla="*/ 16 h 35"/>
                <a:gd name="T10" fmla="*/ 5 w 489"/>
                <a:gd name="T11" fmla="*/ 16 h 35"/>
                <a:gd name="T12" fmla="*/ 26 w 489"/>
                <a:gd name="T13" fmla="*/ 1 h 35"/>
                <a:gd name="T14" fmla="*/ 475 w 489"/>
                <a:gd name="T15" fmla="*/ 1 h 35"/>
                <a:gd name="T16" fmla="*/ 475 w 489"/>
                <a:gd name="T17" fmla="*/ 1 h 35"/>
                <a:gd name="T18" fmla="*/ 484 w 489"/>
                <a:gd name="T19" fmla="*/ 16 h 35"/>
                <a:gd name="T20" fmla="*/ 483 w 489"/>
                <a:gd name="T21" fmla="*/ 19 h 35"/>
                <a:gd name="T22" fmla="*/ 483 w 489"/>
                <a:gd name="T23" fmla="*/ 19 h 35"/>
                <a:gd name="T24" fmla="*/ 463 w 489"/>
                <a:gd name="T2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9" h="35">
                  <a:moveTo>
                    <a:pt x="463" y="33"/>
                  </a:moveTo>
                  <a:lnTo>
                    <a:pt x="14" y="33"/>
                  </a:lnTo>
                  <a:lnTo>
                    <a:pt x="14" y="33"/>
                  </a:lnTo>
                  <a:cubicBezTo>
                    <a:pt x="6" y="34"/>
                    <a:pt x="0" y="25"/>
                    <a:pt x="4" y="19"/>
                  </a:cubicBezTo>
                  <a:lnTo>
                    <a:pt x="5" y="16"/>
                  </a:lnTo>
                  <a:lnTo>
                    <a:pt x="5" y="16"/>
                  </a:lnTo>
                  <a:cubicBezTo>
                    <a:pt x="9" y="7"/>
                    <a:pt x="16" y="1"/>
                    <a:pt x="26" y="1"/>
                  </a:cubicBezTo>
                  <a:lnTo>
                    <a:pt x="475" y="1"/>
                  </a:lnTo>
                  <a:lnTo>
                    <a:pt x="475" y="1"/>
                  </a:lnTo>
                  <a:cubicBezTo>
                    <a:pt x="482" y="0"/>
                    <a:pt x="488" y="9"/>
                    <a:pt x="484" y="16"/>
                  </a:cubicBezTo>
                  <a:lnTo>
                    <a:pt x="483" y="19"/>
                  </a:lnTo>
                  <a:lnTo>
                    <a:pt x="483" y="19"/>
                  </a:lnTo>
                  <a:cubicBezTo>
                    <a:pt x="480" y="27"/>
                    <a:pt x="472" y="33"/>
                    <a:pt x="463" y="33"/>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4" name="Freeform 175">
              <a:extLst>
                <a:ext uri="{FF2B5EF4-FFF2-40B4-BE49-F238E27FC236}">
                  <a16:creationId xmlns:a16="http://schemas.microsoft.com/office/drawing/2014/main" id="{ADE55945-6466-9A6D-E404-5A8DF76E64E8}"/>
                </a:ext>
              </a:extLst>
            </p:cNvPr>
            <p:cNvSpPr>
              <a:spLocks noChangeArrowheads="1"/>
            </p:cNvSpPr>
            <p:nvPr/>
          </p:nvSpPr>
          <p:spPr bwMode="auto">
            <a:xfrm>
              <a:off x="12688251" y="7160418"/>
              <a:ext cx="745214" cy="53709"/>
            </a:xfrm>
            <a:custGeom>
              <a:avLst/>
              <a:gdLst>
                <a:gd name="T0" fmla="*/ 463 w 488"/>
                <a:gd name="T1" fmla="*/ 33 h 35"/>
                <a:gd name="T2" fmla="*/ 14 w 488"/>
                <a:gd name="T3" fmla="*/ 33 h 35"/>
                <a:gd name="T4" fmla="*/ 14 w 488"/>
                <a:gd name="T5" fmla="*/ 33 h 35"/>
                <a:gd name="T6" fmla="*/ 4 w 488"/>
                <a:gd name="T7" fmla="*/ 18 h 35"/>
                <a:gd name="T8" fmla="*/ 5 w 488"/>
                <a:gd name="T9" fmla="*/ 15 h 35"/>
                <a:gd name="T10" fmla="*/ 5 w 488"/>
                <a:gd name="T11" fmla="*/ 15 h 35"/>
                <a:gd name="T12" fmla="*/ 25 w 488"/>
                <a:gd name="T13" fmla="*/ 0 h 35"/>
                <a:gd name="T14" fmla="*/ 475 w 488"/>
                <a:gd name="T15" fmla="*/ 0 h 35"/>
                <a:gd name="T16" fmla="*/ 475 w 488"/>
                <a:gd name="T17" fmla="*/ 0 h 35"/>
                <a:gd name="T18" fmla="*/ 484 w 488"/>
                <a:gd name="T19" fmla="*/ 15 h 35"/>
                <a:gd name="T20" fmla="*/ 483 w 488"/>
                <a:gd name="T21" fmla="*/ 18 h 35"/>
                <a:gd name="T22" fmla="*/ 483 w 488"/>
                <a:gd name="T23" fmla="*/ 18 h 35"/>
                <a:gd name="T24" fmla="*/ 463 w 488"/>
                <a:gd name="T2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8" h="35">
                  <a:moveTo>
                    <a:pt x="463" y="33"/>
                  </a:moveTo>
                  <a:lnTo>
                    <a:pt x="14" y="33"/>
                  </a:lnTo>
                  <a:lnTo>
                    <a:pt x="14" y="33"/>
                  </a:lnTo>
                  <a:cubicBezTo>
                    <a:pt x="6" y="34"/>
                    <a:pt x="0" y="25"/>
                    <a:pt x="4" y="18"/>
                  </a:cubicBezTo>
                  <a:lnTo>
                    <a:pt x="5" y="15"/>
                  </a:lnTo>
                  <a:lnTo>
                    <a:pt x="5" y="15"/>
                  </a:lnTo>
                  <a:cubicBezTo>
                    <a:pt x="9" y="7"/>
                    <a:pt x="17" y="1"/>
                    <a:pt x="25" y="0"/>
                  </a:cubicBezTo>
                  <a:lnTo>
                    <a:pt x="475" y="0"/>
                  </a:lnTo>
                  <a:lnTo>
                    <a:pt x="475" y="0"/>
                  </a:lnTo>
                  <a:cubicBezTo>
                    <a:pt x="483" y="0"/>
                    <a:pt x="487" y="8"/>
                    <a:pt x="484" y="15"/>
                  </a:cubicBezTo>
                  <a:lnTo>
                    <a:pt x="483" y="18"/>
                  </a:lnTo>
                  <a:lnTo>
                    <a:pt x="483" y="18"/>
                  </a:lnTo>
                  <a:cubicBezTo>
                    <a:pt x="480" y="27"/>
                    <a:pt x="472" y="32"/>
                    <a:pt x="463" y="33"/>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5" name="Freeform 176">
              <a:extLst>
                <a:ext uri="{FF2B5EF4-FFF2-40B4-BE49-F238E27FC236}">
                  <a16:creationId xmlns:a16="http://schemas.microsoft.com/office/drawing/2014/main" id="{C514CDBB-D9D4-9758-0CA9-95FBBC5978E3}"/>
                </a:ext>
              </a:extLst>
            </p:cNvPr>
            <p:cNvSpPr>
              <a:spLocks noChangeArrowheads="1"/>
            </p:cNvSpPr>
            <p:nvPr/>
          </p:nvSpPr>
          <p:spPr bwMode="auto">
            <a:xfrm>
              <a:off x="13749009" y="8066760"/>
              <a:ext cx="1456862" cy="46998"/>
            </a:xfrm>
            <a:custGeom>
              <a:avLst/>
              <a:gdLst>
                <a:gd name="T0" fmla="*/ 909 w 958"/>
                <a:gd name="T1" fmla="*/ 32 h 33"/>
                <a:gd name="T2" fmla="*/ 24 w 958"/>
                <a:gd name="T3" fmla="*/ 32 h 33"/>
                <a:gd name="T4" fmla="*/ 24 w 958"/>
                <a:gd name="T5" fmla="*/ 32 h 33"/>
                <a:gd name="T6" fmla="*/ 6 w 958"/>
                <a:gd name="T7" fmla="*/ 18 h 33"/>
                <a:gd name="T8" fmla="*/ 8 w 958"/>
                <a:gd name="T9" fmla="*/ 14 h 33"/>
                <a:gd name="T10" fmla="*/ 8 w 958"/>
                <a:gd name="T11" fmla="*/ 14 h 33"/>
                <a:gd name="T12" fmla="*/ 47 w 958"/>
                <a:gd name="T13" fmla="*/ 0 h 33"/>
                <a:gd name="T14" fmla="*/ 933 w 958"/>
                <a:gd name="T15" fmla="*/ 0 h 33"/>
                <a:gd name="T16" fmla="*/ 933 w 958"/>
                <a:gd name="T17" fmla="*/ 0 h 33"/>
                <a:gd name="T18" fmla="*/ 951 w 958"/>
                <a:gd name="T19" fmla="*/ 14 h 33"/>
                <a:gd name="T20" fmla="*/ 949 w 958"/>
                <a:gd name="T21" fmla="*/ 18 h 33"/>
                <a:gd name="T22" fmla="*/ 949 w 958"/>
                <a:gd name="T23" fmla="*/ 18 h 33"/>
                <a:gd name="T24" fmla="*/ 909 w 958"/>
                <a:gd name="T2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33">
                  <a:moveTo>
                    <a:pt x="909" y="32"/>
                  </a:moveTo>
                  <a:lnTo>
                    <a:pt x="24" y="32"/>
                  </a:lnTo>
                  <a:lnTo>
                    <a:pt x="24" y="32"/>
                  </a:lnTo>
                  <a:cubicBezTo>
                    <a:pt x="8" y="32"/>
                    <a:pt x="0" y="26"/>
                    <a:pt x="6" y="18"/>
                  </a:cubicBezTo>
                  <a:lnTo>
                    <a:pt x="8" y="14"/>
                  </a:lnTo>
                  <a:lnTo>
                    <a:pt x="8" y="14"/>
                  </a:lnTo>
                  <a:cubicBezTo>
                    <a:pt x="14" y="6"/>
                    <a:pt x="31" y="0"/>
                    <a:pt x="47" y="0"/>
                  </a:cubicBezTo>
                  <a:lnTo>
                    <a:pt x="933" y="0"/>
                  </a:lnTo>
                  <a:lnTo>
                    <a:pt x="933" y="0"/>
                  </a:lnTo>
                  <a:cubicBezTo>
                    <a:pt x="948" y="0"/>
                    <a:pt x="957" y="6"/>
                    <a:pt x="951" y="14"/>
                  </a:cubicBezTo>
                  <a:lnTo>
                    <a:pt x="949" y="18"/>
                  </a:lnTo>
                  <a:lnTo>
                    <a:pt x="949" y="18"/>
                  </a:lnTo>
                  <a:cubicBezTo>
                    <a:pt x="943" y="26"/>
                    <a:pt x="925" y="32"/>
                    <a:pt x="909" y="32"/>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6" name="Freeform 177">
              <a:extLst>
                <a:ext uri="{FF2B5EF4-FFF2-40B4-BE49-F238E27FC236}">
                  <a16:creationId xmlns:a16="http://schemas.microsoft.com/office/drawing/2014/main" id="{525BCB92-BE8D-FDB8-E63F-CA034A726A83}"/>
                </a:ext>
              </a:extLst>
            </p:cNvPr>
            <p:cNvSpPr>
              <a:spLocks noChangeArrowheads="1"/>
            </p:cNvSpPr>
            <p:nvPr/>
          </p:nvSpPr>
          <p:spPr bwMode="auto">
            <a:xfrm>
              <a:off x="13675157" y="8234604"/>
              <a:ext cx="1456866" cy="46994"/>
            </a:xfrm>
            <a:custGeom>
              <a:avLst/>
              <a:gdLst>
                <a:gd name="T0" fmla="*/ 910 w 958"/>
                <a:gd name="T1" fmla="*/ 32 h 33"/>
                <a:gd name="T2" fmla="*/ 24 w 958"/>
                <a:gd name="T3" fmla="*/ 32 h 33"/>
                <a:gd name="T4" fmla="*/ 24 w 958"/>
                <a:gd name="T5" fmla="*/ 32 h 33"/>
                <a:gd name="T6" fmla="*/ 6 w 958"/>
                <a:gd name="T7" fmla="*/ 18 h 33"/>
                <a:gd name="T8" fmla="*/ 8 w 958"/>
                <a:gd name="T9" fmla="*/ 15 h 33"/>
                <a:gd name="T10" fmla="*/ 8 w 958"/>
                <a:gd name="T11" fmla="*/ 15 h 33"/>
                <a:gd name="T12" fmla="*/ 48 w 958"/>
                <a:gd name="T13" fmla="*/ 0 h 33"/>
                <a:gd name="T14" fmla="*/ 933 w 958"/>
                <a:gd name="T15" fmla="*/ 0 h 33"/>
                <a:gd name="T16" fmla="*/ 933 w 958"/>
                <a:gd name="T17" fmla="*/ 0 h 33"/>
                <a:gd name="T18" fmla="*/ 951 w 958"/>
                <a:gd name="T19" fmla="*/ 15 h 33"/>
                <a:gd name="T20" fmla="*/ 949 w 958"/>
                <a:gd name="T21" fmla="*/ 18 h 33"/>
                <a:gd name="T22" fmla="*/ 949 w 958"/>
                <a:gd name="T23" fmla="*/ 18 h 33"/>
                <a:gd name="T24" fmla="*/ 910 w 958"/>
                <a:gd name="T2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8" h="33">
                  <a:moveTo>
                    <a:pt x="910" y="32"/>
                  </a:moveTo>
                  <a:lnTo>
                    <a:pt x="24" y="32"/>
                  </a:lnTo>
                  <a:lnTo>
                    <a:pt x="24" y="32"/>
                  </a:lnTo>
                  <a:cubicBezTo>
                    <a:pt x="8" y="32"/>
                    <a:pt x="0" y="26"/>
                    <a:pt x="6" y="18"/>
                  </a:cubicBezTo>
                  <a:lnTo>
                    <a:pt x="8" y="15"/>
                  </a:lnTo>
                  <a:lnTo>
                    <a:pt x="8" y="15"/>
                  </a:lnTo>
                  <a:cubicBezTo>
                    <a:pt x="14" y="7"/>
                    <a:pt x="32" y="0"/>
                    <a:pt x="48" y="0"/>
                  </a:cubicBezTo>
                  <a:lnTo>
                    <a:pt x="933" y="0"/>
                  </a:lnTo>
                  <a:lnTo>
                    <a:pt x="933" y="0"/>
                  </a:lnTo>
                  <a:cubicBezTo>
                    <a:pt x="949" y="0"/>
                    <a:pt x="957" y="7"/>
                    <a:pt x="951" y="15"/>
                  </a:cubicBezTo>
                  <a:lnTo>
                    <a:pt x="949" y="18"/>
                  </a:lnTo>
                  <a:lnTo>
                    <a:pt x="949" y="18"/>
                  </a:lnTo>
                  <a:cubicBezTo>
                    <a:pt x="943" y="26"/>
                    <a:pt x="925" y="32"/>
                    <a:pt x="910" y="32"/>
                  </a:cubicBezTo>
                </a:path>
              </a:pathLst>
            </a:custGeom>
            <a:solidFill>
              <a:srgbClr val="FF82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sp>
          <p:nvSpPr>
            <p:cNvPr id="77" name="Freeform 178">
              <a:extLst>
                <a:ext uri="{FF2B5EF4-FFF2-40B4-BE49-F238E27FC236}">
                  <a16:creationId xmlns:a16="http://schemas.microsoft.com/office/drawing/2014/main" id="{A50BEACB-EF63-1041-50C4-9D0F492BB3E8}"/>
                </a:ext>
              </a:extLst>
            </p:cNvPr>
            <p:cNvSpPr>
              <a:spLocks noChangeArrowheads="1"/>
            </p:cNvSpPr>
            <p:nvPr/>
          </p:nvSpPr>
          <p:spPr bwMode="auto">
            <a:xfrm>
              <a:off x="13540884" y="6885156"/>
              <a:ext cx="369253" cy="362538"/>
            </a:xfrm>
            <a:custGeom>
              <a:avLst/>
              <a:gdLst>
                <a:gd name="T0" fmla="*/ 110 w 242"/>
                <a:gd name="T1" fmla="*/ 239 h 240"/>
                <a:gd name="T2" fmla="*/ 44 w 242"/>
                <a:gd name="T3" fmla="*/ 239 h 240"/>
                <a:gd name="T4" fmla="*/ 44 w 242"/>
                <a:gd name="T5" fmla="*/ 239 h 240"/>
                <a:gd name="T6" fmla="*/ 11 w 242"/>
                <a:gd name="T7" fmla="*/ 186 h 240"/>
                <a:gd name="T8" fmla="*/ 59 w 242"/>
                <a:gd name="T9" fmla="*/ 53 h 240"/>
                <a:gd name="T10" fmla="*/ 59 w 242"/>
                <a:gd name="T11" fmla="*/ 53 h 240"/>
                <a:gd name="T12" fmla="*/ 132 w 242"/>
                <a:gd name="T13" fmla="*/ 0 h 240"/>
                <a:gd name="T14" fmla="*/ 197 w 242"/>
                <a:gd name="T15" fmla="*/ 0 h 240"/>
                <a:gd name="T16" fmla="*/ 197 w 242"/>
                <a:gd name="T17" fmla="*/ 0 h 240"/>
                <a:gd name="T18" fmla="*/ 231 w 242"/>
                <a:gd name="T19" fmla="*/ 53 h 240"/>
                <a:gd name="T20" fmla="*/ 182 w 242"/>
                <a:gd name="T21" fmla="*/ 186 h 240"/>
                <a:gd name="T22" fmla="*/ 182 w 242"/>
                <a:gd name="T23" fmla="*/ 186 h 240"/>
                <a:gd name="T24" fmla="*/ 110 w 242"/>
                <a:gd name="T25" fmla="*/ 2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40">
                  <a:moveTo>
                    <a:pt x="110" y="239"/>
                  </a:moveTo>
                  <a:lnTo>
                    <a:pt x="44" y="239"/>
                  </a:lnTo>
                  <a:lnTo>
                    <a:pt x="44" y="239"/>
                  </a:lnTo>
                  <a:cubicBezTo>
                    <a:pt x="15" y="239"/>
                    <a:pt x="0" y="214"/>
                    <a:pt x="11" y="186"/>
                  </a:cubicBezTo>
                  <a:lnTo>
                    <a:pt x="59" y="53"/>
                  </a:lnTo>
                  <a:lnTo>
                    <a:pt x="59" y="53"/>
                  </a:lnTo>
                  <a:cubicBezTo>
                    <a:pt x="70" y="23"/>
                    <a:pt x="103" y="0"/>
                    <a:pt x="132" y="0"/>
                  </a:cubicBezTo>
                  <a:lnTo>
                    <a:pt x="197" y="0"/>
                  </a:lnTo>
                  <a:lnTo>
                    <a:pt x="197" y="0"/>
                  </a:lnTo>
                  <a:cubicBezTo>
                    <a:pt x="226" y="0"/>
                    <a:pt x="241" y="23"/>
                    <a:pt x="231" y="53"/>
                  </a:cubicBezTo>
                  <a:lnTo>
                    <a:pt x="182" y="186"/>
                  </a:lnTo>
                  <a:lnTo>
                    <a:pt x="182" y="186"/>
                  </a:lnTo>
                  <a:cubicBezTo>
                    <a:pt x="172" y="214"/>
                    <a:pt x="139" y="239"/>
                    <a:pt x="110" y="239"/>
                  </a:cubicBezTo>
                </a:path>
              </a:pathLst>
            </a:custGeom>
            <a:solidFill>
              <a:srgbClr val="FFB5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999999"/>
                </a:solidFill>
                <a:effectLst/>
                <a:uLnTx/>
                <a:uFillTx/>
              </a:endParaRPr>
            </a:p>
          </p:txBody>
        </p:sp>
      </p:grpSp>
      <p:sp>
        <p:nvSpPr>
          <p:cNvPr id="78" name="Rectangle 77">
            <a:extLst>
              <a:ext uri="{FF2B5EF4-FFF2-40B4-BE49-F238E27FC236}">
                <a16:creationId xmlns:a16="http://schemas.microsoft.com/office/drawing/2014/main" id="{38CB7D37-9D40-98B0-B223-0752CDB81BA9}"/>
              </a:ext>
            </a:extLst>
          </p:cNvPr>
          <p:cNvSpPr/>
          <p:nvPr/>
        </p:nvSpPr>
        <p:spPr>
          <a:xfrm>
            <a:off x="1619764" y="2333677"/>
            <a:ext cx="1824711" cy="369332"/>
          </a:xfrm>
          <a:prstGeom prst="rect">
            <a:avLst/>
          </a:prstGeom>
        </p:spPr>
        <p:txBody>
          <a:bodyPr wrap="square">
            <a:spAutoFit/>
          </a:bodyPr>
          <a:lstStyle/>
          <a:p>
            <a:pPr defTabSz="914217"/>
            <a:r>
              <a:rPr lang="en-US"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rPr>
              <a:t>Effective from</a:t>
            </a:r>
            <a:endParaRPr lang="en-US" sz="2700"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sp>
        <p:nvSpPr>
          <p:cNvPr id="79" name="TextBox 78">
            <a:extLst>
              <a:ext uri="{FF2B5EF4-FFF2-40B4-BE49-F238E27FC236}">
                <a16:creationId xmlns:a16="http://schemas.microsoft.com/office/drawing/2014/main" id="{FCF36AA4-685B-A4D9-8994-8979C619C1AF}"/>
              </a:ext>
            </a:extLst>
          </p:cNvPr>
          <p:cNvSpPr txBox="1"/>
          <p:nvPr/>
        </p:nvSpPr>
        <p:spPr>
          <a:xfrm>
            <a:off x="522137" y="3137509"/>
            <a:ext cx="3005117" cy="584775"/>
          </a:xfrm>
          <a:prstGeom prst="rect">
            <a:avLst/>
          </a:prstGeom>
          <a:noFill/>
        </p:spPr>
        <p:txBody>
          <a:bodyPr wrap="square" rtlCol="0">
            <a:spAutoFit/>
          </a:bodyPr>
          <a:lstStyle/>
          <a:p>
            <a:pPr defTabSz="914217"/>
            <a:r>
              <a:rPr lang="en-US" sz="1600" dirty="0">
                <a:solidFill>
                  <a:srgbClr val="999999"/>
                </a:solidFill>
                <a:latin typeface="Lato Light" panose="020F0502020204030203" pitchFamily="34" charset="0"/>
                <a:ea typeface="Lato Light" panose="020F0502020204030203" pitchFamily="34" charset="0"/>
                <a:cs typeface="Lato Light" panose="020F0502020204030203" pitchFamily="34" charset="0"/>
              </a:rPr>
              <a:t>Purchase of any goods effective from 1st July 2021</a:t>
            </a:r>
          </a:p>
        </p:txBody>
      </p:sp>
      <p:sp>
        <p:nvSpPr>
          <p:cNvPr id="80" name="Rectangle 79">
            <a:extLst>
              <a:ext uri="{FF2B5EF4-FFF2-40B4-BE49-F238E27FC236}">
                <a16:creationId xmlns:a16="http://schemas.microsoft.com/office/drawing/2014/main" id="{5824334B-EE2C-1AAE-4425-F876B5BF6415}"/>
              </a:ext>
            </a:extLst>
          </p:cNvPr>
          <p:cNvSpPr/>
          <p:nvPr/>
        </p:nvSpPr>
        <p:spPr>
          <a:xfrm>
            <a:off x="1383460" y="4427948"/>
            <a:ext cx="2040828" cy="369332"/>
          </a:xfrm>
          <a:prstGeom prst="rect">
            <a:avLst/>
          </a:prstGeom>
        </p:spPr>
        <p:txBody>
          <a:bodyPr wrap="square">
            <a:spAutoFit/>
          </a:bodyPr>
          <a:lstStyle/>
          <a:p>
            <a:pPr defTabSz="914217"/>
            <a:r>
              <a:rPr lang="en-US"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rPr>
              <a:t>Applicable rate</a:t>
            </a:r>
          </a:p>
        </p:txBody>
      </p:sp>
      <p:sp>
        <p:nvSpPr>
          <p:cNvPr id="81" name="TextBox 80">
            <a:extLst>
              <a:ext uri="{FF2B5EF4-FFF2-40B4-BE49-F238E27FC236}">
                <a16:creationId xmlns:a16="http://schemas.microsoft.com/office/drawing/2014/main" id="{771FC1FC-3BC2-0E75-E6F5-483835DC38AB}"/>
              </a:ext>
            </a:extLst>
          </p:cNvPr>
          <p:cNvSpPr txBox="1"/>
          <p:nvPr/>
        </p:nvSpPr>
        <p:spPr>
          <a:xfrm>
            <a:off x="452069" y="5199510"/>
            <a:ext cx="3711465" cy="1077218"/>
          </a:xfrm>
          <a:prstGeom prst="rect">
            <a:avLst/>
          </a:prstGeom>
          <a:noFill/>
        </p:spPr>
        <p:txBody>
          <a:bodyPr wrap="square" rtlCol="0">
            <a:spAutoFit/>
          </a:bodyPr>
          <a:lstStyle/>
          <a:p>
            <a:pPr defTabSz="914217"/>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A buyer needs to deduct TDS on the value of Purchase or Payment made above 50L (not from Rs..1) @0.1% and no PAN 5% on value crossing threshold.</a:t>
            </a:r>
          </a:p>
        </p:txBody>
      </p:sp>
      <p:sp>
        <p:nvSpPr>
          <p:cNvPr id="82" name="Rectangle 81">
            <a:extLst>
              <a:ext uri="{FF2B5EF4-FFF2-40B4-BE49-F238E27FC236}">
                <a16:creationId xmlns:a16="http://schemas.microsoft.com/office/drawing/2014/main" id="{49AF7585-1AF1-08A0-499C-7B4A17F0C720}"/>
              </a:ext>
            </a:extLst>
          </p:cNvPr>
          <p:cNvSpPr/>
          <p:nvPr/>
        </p:nvSpPr>
        <p:spPr>
          <a:xfrm>
            <a:off x="7525333" y="2271821"/>
            <a:ext cx="2435095" cy="369332"/>
          </a:xfrm>
          <a:prstGeom prst="rect">
            <a:avLst/>
          </a:prstGeom>
        </p:spPr>
        <p:txBody>
          <a:bodyPr wrap="square">
            <a:spAutoFit/>
          </a:bodyPr>
          <a:lstStyle/>
          <a:p>
            <a:pPr algn="r" defTabSz="914217"/>
            <a:r>
              <a:rPr lang="en-US"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rPr>
              <a:t>Applicable to</a:t>
            </a:r>
          </a:p>
        </p:txBody>
      </p:sp>
      <p:sp>
        <p:nvSpPr>
          <p:cNvPr id="83" name="TextBox 82">
            <a:extLst>
              <a:ext uri="{FF2B5EF4-FFF2-40B4-BE49-F238E27FC236}">
                <a16:creationId xmlns:a16="http://schemas.microsoft.com/office/drawing/2014/main" id="{252CE45D-E525-1588-BB8A-0A5B276E8EAF}"/>
              </a:ext>
            </a:extLst>
          </p:cNvPr>
          <p:cNvSpPr txBox="1"/>
          <p:nvPr/>
        </p:nvSpPr>
        <p:spPr>
          <a:xfrm>
            <a:off x="7724092" y="2987047"/>
            <a:ext cx="4129490" cy="1077218"/>
          </a:xfrm>
          <a:prstGeom prst="rect">
            <a:avLst/>
          </a:prstGeom>
          <a:noFill/>
        </p:spPr>
        <p:txBody>
          <a:bodyPr wrap="square" rtlCol="0">
            <a:spAutoFit/>
          </a:bodyPr>
          <a:lstStyle/>
          <a:p>
            <a:pPr marL="171450" indent="-1714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Buyer's Turnover in the Previous FY have crossed 10Cr</a:t>
            </a:r>
          </a:p>
          <a:p>
            <a:pPr marL="171450" indent="-1714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The trade between the buyer and the seller has crossed 50L in the current FY.</a:t>
            </a:r>
          </a:p>
        </p:txBody>
      </p:sp>
      <p:sp>
        <p:nvSpPr>
          <p:cNvPr id="84" name="Rectangle 83">
            <a:extLst>
              <a:ext uri="{FF2B5EF4-FFF2-40B4-BE49-F238E27FC236}">
                <a16:creationId xmlns:a16="http://schemas.microsoft.com/office/drawing/2014/main" id="{94330896-C8EA-4755-7E06-1DFCA8A4DADF}"/>
              </a:ext>
            </a:extLst>
          </p:cNvPr>
          <p:cNvSpPr/>
          <p:nvPr/>
        </p:nvSpPr>
        <p:spPr>
          <a:xfrm>
            <a:off x="8374526" y="4427948"/>
            <a:ext cx="1490513" cy="369332"/>
          </a:xfrm>
          <a:prstGeom prst="rect">
            <a:avLst/>
          </a:prstGeom>
        </p:spPr>
        <p:txBody>
          <a:bodyPr wrap="square">
            <a:spAutoFit/>
          </a:bodyPr>
          <a:lstStyle/>
          <a:p>
            <a:pPr algn="r" defTabSz="914217"/>
            <a:r>
              <a:rPr lang="en-US"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rPr>
              <a:t>Provisions</a:t>
            </a:r>
            <a:endParaRPr lang="en-US" sz="2700" dirty="0">
              <a:solidFill>
                <a:srgbClr val="FFFFFF"/>
              </a:solidFill>
              <a:latin typeface="Segoe UI Semilight" panose="020B0402040204020203" pitchFamily="34" charset="0"/>
              <a:ea typeface="Roboto Medium" panose="02000000000000000000" pitchFamily="2" charset="0"/>
              <a:cs typeface="Segoe UI Semilight" panose="020B0402040204020203" pitchFamily="34" charset="0"/>
            </a:endParaRPr>
          </a:p>
        </p:txBody>
      </p:sp>
      <p:sp>
        <p:nvSpPr>
          <p:cNvPr id="86" name="Rectangle 85">
            <a:extLst>
              <a:ext uri="{FF2B5EF4-FFF2-40B4-BE49-F238E27FC236}">
                <a16:creationId xmlns:a16="http://schemas.microsoft.com/office/drawing/2014/main" id="{F4183432-442D-DA68-F200-C9286818395F}"/>
              </a:ext>
            </a:extLst>
          </p:cNvPr>
          <p:cNvSpPr/>
          <p:nvPr/>
        </p:nvSpPr>
        <p:spPr>
          <a:xfrm>
            <a:off x="648910" y="2337407"/>
            <a:ext cx="498336" cy="369332"/>
          </a:xfrm>
          <a:prstGeom prst="rect">
            <a:avLst/>
          </a:prstGeom>
        </p:spPr>
        <p:txBody>
          <a:bodyPr wrap="square">
            <a:spAutoFit/>
          </a:bodyPr>
          <a:lstStyle/>
          <a:p>
            <a:pPr algn="ctr" defTabSz="914217"/>
            <a:r>
              <a:rPr lang="en-US" dirty="0">
                <a:solidFill>
                  <a:srgbClr val="FFFFFF"/>
                </a:solidFill>
                <a:latin typeface="Roboto Medium" panose="02000000000000000000" pitchFamily="2" charset="0"/>
                <a:ea typeface="Roboto Medium" panose="02000000000000000000" pitchFamily="2" charset="0"/>
                <a:cs typeface="Poppins" pitchFamily="2" charset="77"/>
              </a:rPr>
              <a:t>01</a:t>
            </a:r>
            <a:endParaRPr lang="en-US" sz="2700" dirty="0">
              <a:solidFill>
                <a:srgbClr val="FFFFFF"/>
              </a:solidFill>
              <a:latin typeface="Roboto Medium" panose="02000000000000000000" pitchFamily="2" charset="0"/>
              <a:ea typeface="Roboto Medium" panose="02000000000000000000" pitchFamily="2" charset="0"/>
              <a:cs typeface="Poppins" pitchFamily="2" charset="77"/>
            </a:endParaRPr>
          </a:p>
        </p:txBody>
      </p:sp>
      <p:sp>
        <p:nvSpPr>
          <p:cNvPr id="87" name="Rectangle 86">
            <a:extLst>
              <a:ext uri="{FF2B5EF4-FFF2-40B4-BE49-F238E27FC236}">
                <a16:creationId xmlns:a16="http://schemas.microsoft.com/office/drawing/2014/main" id="{0C39DB1B-3EA4-90C7-11AC-293BD8E83EA7}"/>
              </a:ext>
            </a:extLst>
          </p:cNvPr>
          <p:cNvSpPr/>
          <p:nvPr/>
        </p:nvSpPr>
        <p:spPr>
          <a:xfrm>
            <a:off x="648910" y="4387433"/>
            <a:ext cx="498336" cy="369332"/>
          </a:xfrm>
          <a:prstGeom prst="rect">
            <a:avLst/>
          </a:prstGeom>
        </p:spPr>
        <p:txBody>
          <a:bodyPr wrap="square">
            <a:spAutoFit/>
          </a:bodyPr>
          <a:lstStyle/>
          <a:p>
            <a:pPr algn="ctr" defTabSz="914217"/>
            <a:r>
              <a:rPr lang="en-US" dirty="0">
                <a:solidFill>
                  <a:srgbClr val="FFFFFF"/>
                </a:solidFill>
                <a:latin typeface="Roboto Medium" panose="02000000000000000000" pitchFamily="2" charset="0"/>
                <a:ea typeface="Roboto Medium" panose="02000000000000000000" pitchFamily="2" charset="0"/>
                <a:cs typeface="Poppins" pitchFamily="2" charset="77"/>
              </a:rPr>
              <a:t>03</a:t>
            </a:r>
            <a:endParaRPr lang="en-US" sz="2700" dirty="0">
              <a:solidFill>
                <a:srgbClr val="FFFFFF"/>
              </a:solidFill>
              <a:latin typeface="Roboto Medium" panose="02000000000000000000" pitchFamily="2" charset="0"/>
              <a:ea typeface="Roboto Medium" panose="02000000000000000000" pitchFamily="2" charset="0"/>
              <a:cs typeface="Poppins" pitchFamily="2" charset="77"/>
            </a:endParaRPr>
          </a:p>
        </p:txBody>
      </p:sp>
      <p:sp>
        <p:nvSpPr>
          <p:cNvPr id="88" name="Rectangle 87">
            <a:extLst>
              <a:ext uri="{FF2B5EF4-FFF2-40B4-BE49-F238E27FC236}">
                <a16:creationId xmlns:a16="http://schemas.microsoft.com/office/drawing/2014/main" id="{A93DB531-2775-27CB-3278-53186FF9D9AA}"/>
              </a:ext>
            </a:extLst>
          </p:cNvPr>
          <p:cNvSpPr/>
          <p:nvPr/>
        </p:nvSpPr>
        <p:spPr>
          <a:xfrm>
            <a:off x="10412342" y="2337407"/>
            <a:ext cx="498336" cy="369332"/>
          </a:xfrm>
          <a:prstGeom prst="rect">
            <a:avLst/>
          </a:prstGeom>
        </p:spPr>
        <p:txBody>
          <a:bodyPr wrap="square">
            <a:spAutoFit/>
          </a:bodyPr>
          <a:lstStyle/>
          <a:p>
            <a:pPr algn="ctr" defTabSz="914217"/>
            <a:r>
              <a:rPr lang="en-US" dirty="0">
                <a:solidFill>
                  <a:srgbClr val="FFFFFF"/>
                </a:solidFill>
                <a:latin typeface="Roboto Medium" panose="02000000000000000000" pitchFamily="2" charset="0"/>
                <a:ea typeface="Roboto Medium" panose="02000000000000000000" pitchFamily="2" charset="0"/>
                <a:cs typeface="Poppins" pitchFamily="2" charset="77"/>
              </a:rPr>
              <a:t>02</a:t>
            </a:r>
            <a:endParaRPr lang="en-US" sz="2700" dirty="0">
              <a:solidFill>
                <a:srgbClr val="FFFFFF"/>
              </a:solidFill>
              <a:latin typeface="Roboto Medium" panose="02000000000000000000" pitchFamily="2" charset="0"/>
              <a:ea typeface="Roboto Medium" panose="02000000000000000000" pitchFamily="2" charset="0"/>
              <a:cs typeface="Poppins" pitchFamily="2" charset="77"/>
            </a:endParaRPr>
          </a:p>
        </p:txBody>
      </p:sp>
      <p:sp>
        <p:nvSpPr>
          <p:cNvPr id="89" name="Rectangle 88">
            <a:extLst>
              <a:ext uri="{FF2B5EF4-FFF2-40B4-BE49-F238E27FC236}">
                <a16:creationId xmlns:a16="http://schemas.microsoft.com/office/drawing/2014/main" id="{B5B528C5-D0AF-53A4-7F78-C03AE9131C7D}"/>
              </a:ext>
            </a:extLst>
          </p:cNvPr>
          <p:cNvSpPr/>
          <p:nvPr/>
        </p:nvSpPr>
        <p:spPr>
          <a:xfrm>
            <a:off x="10412342" y="4387433"/>
            <a:ext cx="498336" cy="369332"/>
          </a:xfrm>
          <a:prstGeom prst="rect">
            <a:avLst/>
          </a:prstGeom>
        </p:spPr>
        <p:txBody>
          <a:bodyPr wrap="square">
            <a:spAutoFit/>
          </a:bodyPr>
          <a:lstStyle/>
          <a:p>
            <a:pPr algn="ctr" defTabSz="914217"/>
            <a:r>
              <a:rPr lang="en-US" dirty="0">
                <a:solidFill>
                  <a:srgbClr val="FFFFFF"/>
                </a:solidFill>
                <a:latin typeface="Roboto Medium" panose="02000000000000000000" pitchFamily="2" charset="0"/>
                <a:ea typeface="Roboto Medium" panose="02000000000000000000" pitchFamily="2" charset="0"/>
                <a:cs typeface="Poppins" pitchFamily="2" charset="77"/>
              </a:rPr>
              <a:t>04</a:t>
            </a:r>
            <a:endParaRPr lang="en-US" sz="2700" dirty="0">
              <a:solidFill>
                <a:srgbClr val="FFFFFF"/>
              </a:solidFill>
              <a:latin typeface="Roboto Medium" panose="02000000000000000000" pitchFamily="2" charset="0"/>
              <a:ea typeface="Roboto Medium" panose="02000000000000000000" pitchFamily="2" charset="0"/>
              <a:cs typeface="Poppins" pitchFamily="2" charset="77"/>
            </a:endParaRPr>
          </a:p>
        </p:txBody>
      </p:sp>
      <p:sp>
        <p:nvSpPr>
          <p:cNvPr id="3" name="TextBox 2">
            <a:extLst>
              <a:ext uri="{FF2B5EF4-FFF2-40B4-BE49-F238E27FC236}">
                <a16:creationId xmlns:a16="http://schemas.microsoft.com/office/drawing/2014/main" id="{67B7EC4C-4828-5E5C-B000-B29D6AECCD00}"/>
              </a:ext>
            </a:extLst>
          </p:cNvPr>
          <p:cNvSpPr txBox="1"/>
          <p:nvPr/>
        </p:nvSpPr>
        <p:spPr>
          <a:xfrm>
            <a:off x="7322264" y="5108863"/>
            <a:ext cx="4531318" cy="1569660"/>
          </a:xfrm>
          <a:prstGeom prst="rect">
            <a:avLst/>
          </a:prstGeom>
          <a:noFill/>
        </p:spPr>
        <p:txBody>
          <a:bodyPr wrap="square" rtlCol="0">
            <a:spAutoFit/>
          </a:bodyPr>
          <a:lstStyle/>
          <a:p>
            <a:pPr marL="285750" indent="-2857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No Deductions for Government entities</a:t>
            </a:r>
          </a:p>
          <a:p>
            <a:pPr marL="285750" indent="-2857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No Deductions for entities charging TCS under Section 206C [(other than 206C(1H)]</a:t>
            </a:r>
          </a:p>
          <a:p>
            <a:pPr marL="285750" indent="-2857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No 194Q would be applicable if any other TDS sections are applied (194O)</a:t>
            </a:r>
          </a:p>
          <a:p>
            <a:pPr marL="285750" indent="-285750" defTabSz="914217">
              <a:buFont typeface="Arial" panose="020B0604020202020204" pitchFamily="34" charset="0"/>
              <a:buChar char="•"/>
            </a:pPr>
            <a:r>
              <a:rPr lang="en-US" sz="1600" dirty="0">
                <a:solidFill>
                  <a:srgbClr val="999999"/>
                </a:solidFill>
                <a:latin typeface="Segoe UI Semilight" panose="020B0402040204020203" pitchFamily="34" charset="0"/>
                <a:ea typeface="Lato Light" panose="020F0502020204030203" pitchFamily="34" charset="0"/>
                <a:cs typeface="Segoe UI Semilight" panose="020B0402040204020203" pitchFamily="34" charset="0"/>
              </a:rPr>
              <a:t>194Q not applicable to Non-Resident</a:t>
            </a:r>
          </a:p>
        </p:txBody>
      </p:sp>
    </p:spTree>
    <p:extLst>
      <p:ext uri="{BB962C8B-B14F-4D97-AF65-F5344CB8AC3E}">
        <p14:creationId xmlns:p14="http://schemas.microsoft.com/office/powerpoint/2010/main" val="30686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61C8-474C-F67A-9733-BB0255B95F0E}"/>
              </a:ext>
            </a:extLst>
          </p:cNvPr>
          <p:cNvSpPr>
            <a:spLocks noGrp="1"/>
          </p:cNvSpPr>
          <p:nvPr>
            <p:ph type="title"/>
          </p:nvPr>
        </p:nvSpPr>
        <p:spPr/>
        <p:txBody>
          <a:bodyPr/>
          <a:lstStyle/>
          <a:p>
            <a:r>
              <a:rPr lang="en-US" dirty="0">
                <a:solidFill>
                  <a:schemeClr val="tx1"/>
                </a:solidFill>
                <a:latin typeface="Segoe UI Semibold"/>
                <a:cs typeface="Segoe UI Semibold"/>
              </a:rPr>
              <a:t>Recap on Current Behavior</a:t>
            </a:r>
            <a:endParaRPr lang="en-US" dirty="0">
              <a:solidFill>
                <a:schemeClr val="tx1"/>
              </a:solidFill>
            </a:endParaRPr>
          </a:p>
        </p:txBody>
      </p:sp>
      <p:sp>
        <p:nvSpPr>
          <p:cNvPr id="3" name="TextBox 2">
            <a:extLst>
              <a:ext uri="{FF2B5EF4-FFF2-40B4-BE49-F238E27FC236}">
                <a16:creationId xmlns:a16="http://schemas.microsoft.com/office/drawing/2014/main" id="{B21FB1B1-6A1E-80BE-0E99-997A5248A759}"/>
              </a:ext>
            </a:extLst>
          </p:cNvPr>
          <p:cNvSpPr txBox="1"/>
          <p:nvPr/>
        </p:nvSpPr>
        <p:spPr>
          <a:xfrm>
            <a:off x="4069080" y="5280660"/>
            <a:ext cx="6503670" cy="646331"/>
          </a:xfrm>
          <a:prstGeom prst="rect">
            <a:avLst/>
          </a:prstGeom>
          <a:noFill/>
        </p:spPr>
        <p:txBody>
          <a:bodyPr wrap="square" rtlCol="0">
            <a:spAutoFit/>
          </a:bodyPr>
          <a:lstStyle/>
          <a:p>
            <a:r>
              <a:rPr lang="en-US" sz="1800" dirty="0">
                <a:solidFill>
                  <a:schemeClr val="tx1"/>
                </a:solidFill>
                <a:latin typeface="Segoe UI Semibold"/>
                <a:cs typeface="Segoe UI Semibold"/>
              </a:rPr>
              <a:t>Work around in market release 4.x</a:t>
            </a:r>
          </a:p>
          <a:p>
            <a:r>
              <a:rPr lang="en-US" dirty="0">
                <a:hlinkClick r:id="rId2"/>
              </a:rPr>
              <a:t>https://help.tallysolutions.com</a:t>
            </a:r>
            <a:endParaRPr lang="en-US" dirty="0"/>
          </a:p>
        </p:txBody>
      </p:sp>
    </p:spTree>
    <p:extLst>
      <p:ext uri="{BB962C8B-B14F-4D97-AF65-F5344CB8AC3E}">
        <p14:creationId xmlns:p14="http://schemas.microsoft.com/office/powerpoint/2010/main" val="377262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988-86E3-479C-578E-CE2DD41AAE4D}"/>
              </a:ext>
            </a:extLst>
          </p:cNvPr>
          <p:cNvSpPr>
            <a:spLocks noGrp="1"/>
          </p:cNvSpPr>
          <p:nvPr>
            <p:ph type="title"/>
          </p:nvPr>
        </p:nvSpPr>
        <p:spPr>
          <a:xfrm>
            <a:off x="108857" y="2936758"/>
            <a:ext cx="11789229" cy="753499"/>
          </a:xfrm>
          <a:solidFill>
            <a:schemeClr val="accent1">
              <a:lumMod val="75000"/>
            </a:schemeClr>
          </a:solidFill>
        </p:spPr>
        <p:txBody>
          <a:bodyPr/>
          <a:lstStyle/>
          <a:p>
            <a:r>
              <a:rPr lang="en-US" dirty="0">
                <a:solidFill>
                  <a:schemeClr val="bg1"/>
                </a:solidFill>
              </a:rPr>
              <a:t>Product Walk-through</a:t>
            </a:r>
            <a:endParaRPr lang="en-IN" dirty="0">
              <a:solidFill>
                <a:schemeClr val="bg1"/>
              </a:solidFill>
            </a:endParaRPr>
          </a:p>
        </p:txBody>
      </p:sp>
    </p:spTree>
    <p:extLst>
      <p:ext uri="{BB962C8B-B14F-4D97-AF65-F5344CB8AC3E}">
        <p14:creationId xmlns:p14="http://schemas.microsoft.com/office/powerpoint/2010/main" val="330879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81AA-B9A4-C75D-E6D2-A7209934A8B1}"/>
              </a:ext>
            </a:extLst>
          </p:cNvPr>
          <p:cNvSpPr>
            <a:spLocks noGrp="1"/>
          </p:cNvSpPr>
          <p:nvPr>
            <p:ph type="title"/>
          </p:nvPr>
        </p:nvSpPr>
        <p:spPr/>
        <p:txBody>
          <a:bodyPr/>
          <a:lstStyle/>
          <a:p>
            <a:r>
              <a:rPr lang="en-US" dirty="0"/>
              <a:t>Master Changes</a:t>
            </a:r>
            <a:endParaRPr lang="en-IN" dirty="0"/>
          </a:p>
        </p:txBody>
      </p:sp>
      <p:grpSp>
        <p:nvGrpSpPr>
          <p:cNvPr id="4" name="Group 3">
            <a:extLst>
              <a:ext uri="{FF2B5EF4-FFF2-40B4-BE49-F238E27FC236}">
                <a16:creationId xmlns:a16="http://schemas.microsoft.com/office/drawing/2014/main" id="{E7FDFCD9-E633-D15A-6F9D-66994A060A3E}"/>
              </a:ext>
            </a:extLst>
          </p:cNvPr>
          <p:cNvGrpSpPr/>
          <p:nvPr/>
        </p:nvGrpSpPr>
        <p:grpSpPr>
          <a:xfrm>
            <a:off x="772888" y="1828800"/>
            <a:ext cx="10832160" cy="4454003"/>
            <a:chOff x="9416485" y="1368109"/>
            <a:chExt cx="13627151" cy="10979782"/>
          </a:xfrm>
        </p:grpSpPr>
        <p:sp>
          <p:nvSpPr>
            <p:cNvPr id="5" name="Freeform 27">
              <a:extLst>
                <a:ext uri="{FF2B5EF4-FFF2-40B4-BE49-F238E27FC236}">
                  <a16:creationId xmlns:a16="http://schemas.microsoft.com/office/drawing/2014/main" id="{71EDB1ED-FE21-1482-1496-F7DEF2D17E2A}"/>
                </a:ext>
              </a:extLst>
            </p:cNvPr>
            <p:cNvSpPr/>
            <p:nvPr/>
          </p:nvSpPr>
          <p:spPr>
            <a:xfrm flipH="1">
              <a:off x="10280438" y="5626267"/>
              <a:ext cx="6534052" cy="1730530"/>
            </a:xfrm>
            <a:custGeom>
              <a:avLst/>
              <a:gdLst>
                <a:gd name="connsiteX0" fmla="*/ 2391935 w 2391935"/>
                <a:gd name="connsiteY0" fmla="*/ 0 h 834104"/>
                <a:gd name="connsiteX1" fmla="*/ 308821 w 2391935"/>
                <a:gd name="connsiteY1" fmla="*/ 0 h 834104"/>
                <a:gd name="connsiteX2" fmla="*/ 0 w 2391935"/>
                <a:gd name="connsiteY2" fmla="*/ 417005 h 834104"/>
                <a:gd name="connsiteX3" fmla="*/ 308821 w 2391935"/>
                <a:gd name="connsiteY3" fmla="*/ 834104 h 834104"/>
                <a:gd name="connsiteX4" fmla="*/ 2391935 w 2391935"/>
                <a:gd name="connsiteY4" fmla="*/ 834049 h 834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935" h="834104">
                  <a:moveTo>
                    <a:pt x="2391935" y="0"/>
                  </a:moveTo>
                  <a:lnTo>
                    <a:pt x="308821" y="0"/>
                  </a:lnTo>
                  <a:lnTo>
                    <a:pt x="0" y="417005"/>
                  </a:lnTo>
                  <a:lnTo>
                    <a:pt x="308821" y="834104"/>
                  </a:lnTo>
                  <a:lnTo>
                    <a:pt x="2391935" y="834049"/>
                  </a:lnTo>
                  <a:close/>
                </a:path>
              </a:pathLst>
            </a:custGeom>
            <a:solidFill>
              <a:srgbClr val="FAB02F"/>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 name="Freeform 30">
              <a:extLst>
                <a:ext uri="{FF2B5EF4-FFF2-40B4-BE49-F238E27FC236}">
                  <a16:creationId xmlns:a16="http://schemas.microsoft.com/office/drawing/2014/main" id="{D8E8DBAD-CB8B-4691-5736-4D9D6BAE7637}"/>
                </a:ext>
              </a:extLst>
            </p:cNvPr>
            <p:cNvSpPr/>
            <p:nvPr/>
          </p:nvSpPr>
          <p:spPr>
            <a:xfrm flipH="1">
              <a:off x="10280436" y="8697875"/>
              <a:ext cx="6534052" cy="1730527"/>
            </a:xfrm>
            <a:custGeom>
              <a:avLst/>
              <a:gdLst>
                <a:gd name="connsiteX0" fmla="*/ 2391935 w 2391935"/>
                <a:gd name="connsiteY0" fmla="*/ 0 h 834104"/>
                <a:gd name="connsiteX1" fmla="*/ 308821 w 2391935"/>
                <a:gd name="connsiteY1" fmla="*/ 0 h 834104"/>
                <a:gd name="connsiteX2" fmla="*/ 0 w 2391935"/>
                <a:gd name="connsiteY2" fmla="*/ 417005 h 834104"/>
                <a:gd name="connsiteX3" fmla="*/ 308821 w 2391935"/>
                <a:gd name="connsiteY3" fmla="*/ 834104 h 834104"/>
                <a:gd name="connsiteX4" fmla="*/ 2391935 w 2391935"/>
                <a:gd name="connsiteY4" fmla="*/ 834049 h 834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935" h="834104">
                  <a:moveTo>
                    <a:pt x="2391935" y="0"/>
                  </a:moveTo>
                  <a:lnTo>
                    <a:pt x="308821" y="0"/>
                  </a:lnTo>
                  <a:lnTo>
                    <a:pt x="0" y="417005"/>
                  </a:lnTo>
                  <a:lnTo>
                    <a:pt x="308821" y="834104"/>
                  </a:lnTo>
                  <a:lnTo>
                    <a:pt x="2391935" y="834049"/>
                  </a:lnTo>
                  <a:close/>
                </a:path>
              </a:pathLst>
            </a:custGeom>
            <a:solidFill>
              <a:srgbClr val="E08505"/>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8" name="Freeform 59">
              <a:extLst>
                <a:ext uri="{FF2B5EF4-FFF2-40B4-BE49-F238E27FC236}">
                  <a16:creationId xmlns:a16="http://schemas.microsoft.com/office/drawing/2014/main" id="{2BA9DD45-F4D8-5EE2-0EC2-1C7A035204D9}"/>
                </a:ext>
              </a:extLst>
            </p:cNvPr>
            <p:cNvSpPr/>
            <p:nvPr/>
          </p:nvSpPr>
          <p:spPr>
            <a:xfrm flipH="1">
              <a:off x="10237969" y="2226859"/>
              <a:ext cx="6534052" cy="1730527"/>
            </a:xfrm>
            <a:custGeom>
              <a:avLst/>
              <a:gdLst>
                <a:gd name="connsiteX0" fmla="*/ 2391935 w 2391935"/>
                <a:gd name="connsiteY0" fmla="*/ 0 h 834104"/>
                <a:gd name="connsiteX1" fmla="*/ 308821 w 2391935"/>
                <a:gd name="connsiteY1" fmla="*/ 0 h 834104"/>
                <a:gd name="connsiteX2" fmla="*/ 0 w 2391935"/>
                <a:gd name="connsiteY2" fmla="*/ 417005 h 834104"/>
                <a:gd name="connsiteX3" fmla="*/ 308821 w 2391935"/>
                <a:gd name="connsiteY3" fmla="*/ 834104 h 834104"/>
                <a:gd name="connsiteX4" fmla="*/ 2391935 w 2391935"/>
                <a:gd name="connsiteY4" fmla="*/ 834049 h 834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935" h="834104">
                  <a:moveTo>
                    <a:pt x="2391935" y="0"/>
                  </a:moveTo>
                  <a:lnTo>
                    <a:pt x="308821" y="0"/>
                  </a:lnTo>
                  <a:lnTo>
                    <a:pt x="0" y="417005"/>
                  </a:lnTo>
                  <a:lnTo>
                    <a:pt x="308821" y="834104"/>
                  </a:lnTo>
                  <a:lnTo>
                    <a:pt x="2391935" y="834049"/>
                  </a:lnTo>
                  <a:close/>
                </a:path>
              </a:pathLst>
            </a:custGeom>
            <a:solidFill>
              <a:srgbClr val="0F9DAD"/>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9" name="Freeform 33">
              <a:extLst>
                <a:ext uri="{FF2B5EF4-FFF2-40B4-BE49-F238E27FC236}">
                  <a16:creationId xmlns:a16="http://schemas.microsoft.com/office/drawing/2014/main" id="{F47EA28D-6826-2D0F-473E-9977882ECAD1}"/>
                </a:ext>
              </a:extLst>
            </p:cNvPr>
            <p:cNvSpPr/>
            <p:nvPr/>
          </p:nvSpPr>
          <p:spPr>
            <a:xfrm>
              <a:off x="14972219" y="2522293"/>
              <a:ext cx="1139791" cy="1141827"/>
            </a:xfrm>
            <a:custGeom>
              <a:avLst/>
              <a:gdLst>
                <a:gd name="connsiteX0" fmla="*/ 549264 w 549373"/>
                <a:gd name="connsiteY0" fmla="*/ 275123 h 550354"/>
                <a:gd name="connsiteX1" fmla="*/ 274577 w 549373"/>
                <a:gd name="connsiteY1" fmla="*/ 550300 h 550354"/>
                <a:gd name="connsiteX2" fmla="*/ -110 w 549373"/>
                <a:gd name="connsiteY2" fmla="*/ 275123 h 550354"/>
                <a:gd name="connsiteX3" fmla="*/ 274577 w 549373"/>
                <a:gd name="connsiteY3" fmla="*/ -54 h 550354"/>
                <a:gd name="connsiteX4" fmla="*/ 549264 w 549373"/>
                <a:gd name="connsiteY4" fmla="*/ 274933 h 550354"/>
                <a:gd name="connsiteX5" fmla="*/ 549264 w 549373"/>
                <a:gd name="connsiteY5" fmla="*/ 275123 h 5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373" h="550354">
                  <a:moveTo>
                    <a:pt x="549264" y="275123"/>
                  </a:moveTo>
                  <a:cubicBezTo>
                    <a:pt x="549264" y="427104"/>
                    <a:pt x="426287" y="550300"/>
                    <a:pt x="274577" y="550300"/>
                  </a:cubicBezTo>
                  <a:cubicBezTo>
                    <a:pt x="122867" y="550300"/>
                    <a:pt x="-110" y="427104"/>
                    <a:pt x="-110" y="275123"/>
                  </a:cubicBezTo>
                  <a:cubicBezTo>
                    <a:pt x="-110" y="123142"/>
                    <a:pt x="122867" y="-54"/>
                    <a:pt x="274577" y="-54"/>
                  </a:cubicBezTo>
                  <a:cubicBezTo>
                    <a:pt x="426230" y="-111"/>
                    <a:pt x="549207" y="123009"/>
                    <a:pt x="549264" y="274933"/>
                  </a:cubicBezTo>
                  <a:cubicBezTo>
                    <a:pt x="549264" y="274999"/>
                    <a:pt x="549264" y="275056"/>
                    <a:pt x="549264" y="275123"/>
                  </a:cubicBezTo>
                  <a:close/>
                </a:path>
              </a:pathLst>
            </a:custGeom>
            <a:solidFill>
              <a:srgbClr val="0F9DAD">
                <a:lumMod val="50000"/>
              </a:srgbClr>
            </a:solidFill>
            <a:ln w="9508" cap="flat">
              <a:noFill/>
              <a:prstDash val="solid"/>
              <a:miter/>
            </a:ln>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Poppins Medium" pitchFamily="2" charset="77"/>
                  <a:cs typeface="Poppins Medium" pitchFamily="2" charset="77"/>
                </a:rPr>
                <a:t>1</a:t>
              </a:r>
            </a:p>
          </p:txBody>
        </p:sp>
        <p:sp>
          <p:nvSpPr>
            <p:cNvPr id="10" name="Freeform 34">
              <a:extLst>
                <a:ext uri="{FF2B5EF4-FFF2-40B4-BE49-F238E27FC236}">
                  <a16:creationId xmlns:a16="http://schemas.microsoft.com/office/drawing/2014/main" id="{DE2D5E19-EA3F-FB88-8271-32DBD49E1D71}"/>
                </a:ext>
              </a:extLst>
            </p:cNvPr>
            <p:cNvSpPr/>
            <p:nvPr/>
          </p:nvSpPr>
          <p:spPr>
            <a:xfrm>
              <a:off x="14815948" y="5830334"/>
              <a:ext cx="1139790" cy="1141827"/>
            </a:xfrm>
            <a:custGeom>
              <a:avLst/>
              <a:gdLst>
                <a:gd name="connsiteX0" fmla="*/ 549264 w 549373"/>
                <a:gd name="connsiteY0" fmla="*/ 275218 h 550354"/>
                <a:gd name="connsiteX1" fmla="*/ 274482 w 549373"/>
                <a:gd name="connsiteY1" fmla="*/ 550300 h 550354"/>
                <a:gd name="connsiteX2" fmla="*/ -110 w 549373"/>
                <a:gd name="connsiteY2" fmla="*/ 275028 h 550354"/>
                <a:gd name="connsiteX3" fmla="*/ 274482 w 549373"/>
                <a:gd name="connsiteY3" fmla="*/ -54 h 550354"/>
                <a:gd name="connsiteX4" fmla="*/ 549264 w 549373"/>
                <a:gd name="connsiteY4" fmla="*/ 275028 h 550354"/>
                <a:gd name="connsiteX5" fmla="*/ 549264 w 549373"/>
                <a:gd name="connsiteY5" fmla="*/ 275218 h 5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373" h="550354">
                  <a:moveTo>
                    <a:pt x="549264" y="275218"/>
                  </a:moveTo>
                  <a:cubicBezTo>
                    <a:pt x="549207" y="427199"/>
                    <a:pt x="426183" y="550357"/>
                    <a:pt x="274482" y="550300"/>
                  </a:cubicBezTo>
                  <a:cubicBezTo>
                    <a:pt x="122772" y="550243"/>
                    <a:pt x="-167" y="427009"/>
                    <a:pt x="-110" y="275028"/>
                  </a:cubicBezTo>
                  <a:cubicBezTo>
                    <a:pt x="-62" y="123123"/>
                    <a:pt x="122848" y="3"/>
                    <a:pt x="274482" y="-54"/>
                  </a:cubicBezTo>
                  <a:cubicBezTo>
                    <a:pt x="426183" y="-111"/>
                    <a:pt x="549207" y="123056"/>
                    <a:pt x="549264" y="275028"/>
                  </a:cubicBezTo>
                  <a:cubicBezTo>
                    <a:pt x="549264" y="275094"/>
                    <a:pt x="549264" y="275152"/>
                    <a:pt x="549264" y="275218"/>
                  </a:cubicBezTo>
                  <a:close/>
                </a:path>
              </a:pathLst>
            </a:custGeom>
            <a:solidFill>
              <a:srgbClr val="FAB02F">
                <a:lumMod val="50000"/>
              </a:srgbClr>
            </a:solidFill>
            <a:ln w="9508" cap="flat">
              <a:noFill/>
              <a:prstDash val="solid"/>
              <a:miter/>
            </a:ln>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Poppins Medium" pitchFamily="2" charset="77"/>
                  <a:cs typeface="Poppins Medium" pitchFamily="2" charset="77"/>
                </a:rPr>
                <a:t>2</a:t>
              </a:r>
            </a:p>
          </p:txBody>
        </p:sp>
        <p:sp>
          <p:nvSpPr>
            <p:cNvPr id="12" name="Freeform 36">
              <a:extLst>
                <a:ext uri="{FF2B5EF4-FFF2-40B4-BE49-F238E27FC236}">
                  <a16:creationId xmlns:a16="http://schemas.microsoft.com/office/drawing/2014/main" id="{03EE4B3B-F074-261A-5487-A4F8866FE9B1}"/>
                </a:ext>
              </a:extLst>
            </p:cNvPr>
            <p:cNvSpPr/>
            <p:nvPr/>
          </p:nvSpPr>
          <p:spPr>
            <a:xfrm>
              <a:off x="14972219" y="9025679"/>
              <a:ext cx="1139791" cy="1141828"/>
            </a:xfrm>
            <a:custGeom>
              <a:avLst/>
              <a:gdLst>
                <a:gd name="connsiteX0" fmla="*/ 549263 w 549373"/>
                <a:gd name="connsiteY0" fmla="*/ 275123 h 550354"/>
                <a:gd name="connsiteX1" fmla="*/ 274577 w 549373"/>
                <a:gd name="connsiteY1" fmla="*/ 550300 h 550354"/>
                <a:gd name="connsiteX2" fmla="*/ -110 w 549373"/>
                <a:gd name="connsiteY2" fmla="*/ 275123 h 550354"/>
                <a:gd name="connsiteX3" fmla="*/ 274577 w 549373"/>
                <a:gd name="connsiteY3" fmla="*/ -54 h 550354"/>
                <a:gd name="connsiteX4" fmla="*/ 274672 w 549373"/>
                <a:gd name="connsiteY4" fmla="*/ -54 h 550354"/>
                <a:gd name="connsiteX5" fmla="*/ 549263 w 549373"/>
                <a:gd name="connsiteY5" fmla="*/ 275028 h 550354"/>
                <a:gd name="connsiteX6" fmla="*/ 549263 w 549373"/>
                <a:gd name="connsiteY6" fmla="*/ 275123 h 5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373" h="550354">
                  <a:moveTo>
                    <a:pt x="549263" y="275123"/>
                  </a:moveTo>
                  <a:cubicBezTo>
                    <a:pt x="549263" y="427104"/>
                    <a:pt x="426277" y="550300"/>
                    <a:pt x="274577" y="550300"/>
                  </a:cubicBezTo>
                  <a:cubicBezTo>
                    <a:pt x="122867" y="550300"/>
                    <a:pt x="-110" y="427104"/>
                    <a:pt x="-110" y="275123"/>
                  </a:cubicBezTo>
                  <a:cubicBezTo>
                    <a:pt x="-110" y="123152"/>
                    <a:pt x="122867" y="-54"/>
                    <a:pt x="274577" y="-54"/>
                  </a:cubicBezTo>
                  <a:cubicBezTo>
                    <a:pt x="274606" y="-54"/>
                    <a:pt x="274644" y="-54"/>
                    <a:pt x="274672" y="-54"/>
                  </a:cubicBezTo>
                  <a:cubicBezTo>
                    <a:pt x="426325" y="-54"/>
                    <a:pt x="549263" y="123104"/>
                    <a:pt x="549263" y="275028"/>
                  </a:cubicBezTo>
                  <a:cubicBezTo>
                    <a:pt x="549263" y="275056"/>
                    <a:pt x="549263" y="275095"/>
                    <a:pt x="549263" y="275123"/>
                  </a:cubicBezTo>
                  <a:close/>
                </a:path>
              </a:pathLst>
            </a:custGeom>
            <a:solidFill>
              <a:srgbClr val="E08505">
                <a:lumMod val="50000"/>
              </a:srgbClr>
            </a:solidFill>
            <a:ln w="9508" cap="flat">
              <a:noFill/>
              <a:prstDash val="solid"/>
              <a:miter/>
            </a:ln>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r>
                <a:rPr lang="en-US" sz="2200" kern="0" dirty="0">
                  <a:solidFill>
                    <a:srgbClr val="FFFFFF"/>
                  </a:solidFill>
                  <a:latin typeface="Poppins Medium" pitchFamily="2" charset="77"/>
                  <a:cs typeface="Poppins Medium" pitchFamily="2" charset="77"/>
                </a:rPr>
                <a:t>3</a:t>
              </a:r>
              <a:endParaRPr kumimoji="0" lang="en-US" sz="2200" b="0" i="0" u="none" strike="noStrike" kern="0" cap="none" spc="0" normalizeH="0" baseline="0" noProof="0" dirty="0">
                <a:ln>
                  <a:noFill/>
                </a:ln>
                <a:solidFill>
                  <a:srgbClr val="FFFFFF"/>
                </a:solidFill>
                <a:effectLst/>
                <a:uLnTx/>
                <a:uFillTx/>
                <a:latin typeface="Poppins Medium" pitchFamily="2" charset="77"/>
                <a:cs typeface="Poppins Medium" pitchFamily="2" charset="77"/>
              </a:endParaRPr>
            </a:p>
          </p:txBody>
        </p:sp>
        <p:sp>
          <p:nvSpPr>
            <p:cNvPr id="13" name="Freeform 37">
              <a:extLst>
                <a:ext uri="{FF2B5EF4-FFF2-40B4-BE49-F238E27FC236}">
                  <a16:creationId xmlns:a16="http://schemas.microsoft.com/office/drawing/2014/main" id="{CFA6949F-2003-97F5-A1DC-F05A9EA529F0}"/>
                </a:ext>
              </a:extLst>
            </p:cNvPr>
            <p:cNvSpPr/>
            <p:nvPr/>
          </p:nvSpPr>
          <p:spPr>
            <a:xfrm>
              <a:off x="9458516" y="11154320"/>
              <a:ext cx="1235495" cy="1193571"/>
            </a:xfrm>
            <a:custGeom>
              <a:avLst/>
              <a:gdLst>
                <a:gd name="connsiteX0" fmla="*/ 740565 w 741340"/>
                <a:gd name="connsiteY0" fmla="*/ 605164 h 716184"/>
                <a:gd name="connsiteX1" fmla="*/ 629797 w 741340"/>
                <a:gd name="connsiteY1" fmla="*/ 716131 h 716184"/>
                <a:gd name="connsiteX2" fmla="*/ 110659 w 741340"/>
                <a:gd name="connsiteY2" fmla="*/ 716131 h 716184"/>
                <a:gd name="connsiteX3" fmla="*/ -110 w 741340"/>
                <a:gd name="connsiteY3" fmla="*/ 605164 h 716184"/>
                <a:gd name="connsiteX4" fmla="*/ -110 w 741340"/>
                <a:gd name="connsiteY4" fmla="*/ 110912 h 716184"/>
                <a:gd name="connsiteX5" fmla="*/ 111039 w 741340"/>
                <a:gd name="connsiteY5" fmla="*/ -54 h 716184"/>
                <a:gd name="connsiteX6" fmla="*/ 111324 w 741340"/>
                <a:gd name="connsiteY6" fmla="*/ -54 h 716184"/>
                <a:gd name="connsiteX7" fmla="*/ 630462 w 741340"/>
                <a:gd name="connsiteY7" fmla="*/ -54 h 716184"/>
                <a:gd name="connsiteX8" fmla="*/ 741231 w 741340"/>
                <a:gd name="connsiteY8" fmla="*/ 111007 h 71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340" h="716184">
                  <a:moveTo>
                    <a:pt x="740565" y="605164"/>
                  </a:moveTo>
                  <a:cubicBezTo>
                    <a:pt x="740508" y="666429"/>
                    <a:pt x="690952" y="716073"/>
                    <a:pt x="629797" y="716131"/>
                  </a:cubicBezTo>
                  <a:lnTo>
                    <a:pt x="110659" y="716131"/>
                  </a:lnTo>
                  <a:cubicBezTo>
                    <a:pt x="49484" y="716131"/>
                    <a:pt x="-110" y="666448"/>
                    <a:pt x="-110" y="605164"/>
                  </a:cubicBezTo>
                  <a:lnTo>
                    <a:pt x="-110" y="110912"/>
                  </a:lnTo>
                  <a:cubicBezTo>
                    <a:pt x="-5" y="49523"/>
                    <a:pt x="49760" y="-159"/>
                    <a:pt x="111039" y="-54"/>
                  </a:cubicBezTo>
                  <a:cubicBezTo>
                    <a:pt x="111134" y="-54"/>
                    <a:pt x="111229" y="-54"/>
                    <a:pt x="111324" y="-54"/>
                  </a:cubicBezTo>
                  <a:lnTo>
                    <a:pt x="630462" y="-54"/>
                  </a:lnTo>
                  <a:cubicBezTo>
                    <a:pt x="691656" y="3"/>
                    <a:pt x="741231" y="49705"/>
                    <a:pt x="741231" y="111007"/>
                  </a:cubicBezTo>
                  <a:close/>
                </a:path>
              </a:pathLst>
            </a:custGeom>
            <a:solidFill>
              <a:srgbClr val="FD4024"/>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4" name="Freeform 38">
              <a:extLst>
                <a:ext uri="{FF2B5EF4-FFF2-40B4-BE49-F238E27FC236}">
                  <a16:creationId xmlns:a16="http://schemas.microsoft.com/office/drawing/2014/main" id="{78819575-F0BD-6ED2-4ED9-BA1D305079A4}"/>
                </a:ext>
              </a:extLst>
            </p:cNvPr>
            <p:cNvSpPr/>
            <p:nvPr/>
          </p:nvSpPr>
          <p:spPr>
            <a:xfrm>
              <a:off x="9461526" y="1368111"/>
              <a:ext cx="1229157" cy="1899173"/>
            </a:xfrm>
            <a:custGeom>
              <a:avLst/>
              <a:gdLst>
                <a:gd name="connsiteX0" fmla="*/ 3233 w 737537"/>
                <a:gd name="connsiteY0" fmla="*/ 1011269 h 1139570"/>
                <a:gd name="connsiteX1" fmla="*/ 369482 w 737537"/>
                <a:gd name="connsiteY1" fmla="*/ 0 h 1139570"/>
                <a:gd name="connsiteX2" fmla="*/ 737537 w 737537"/>
                <a:gd name="connsiteY2" fmla="*/ 1011555 h 1139570"/>
                <a:gd name="connsiteX3" fmla="*/ 604140 w 737537"/>
                <a:gd name="connsiteY3" fmla="*/ 1139571 h 1139570"/>
                <a:gd name="connsiteX4" fmla="*/ 0 w 737537"/>
                <a:gd name="connsiteY4" fmla="*/ 1037082 h 113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537" h="1139570">
                  <a:moveTo>
                    <a:pt x="3233" y="1011269"/>
                  </a:moveTo>
                  <a:lnTo>
                    <a:pt x="369482" y="0"/>
                  </a:lnTo>
                  <a:lnTo>
                    <a:pt x="737537" y="1011555"/>
                  </a:lnTo>
                  <a:lnTo>
                    <a:pt x="604140" y="1139571"/>
                  </a:lnTo>
                  <a:lnTo>
                    <a:pt x="0" y="1037082"/>
                  </a:lnTo>
                </a:path>
              </a:pathLst>
            </a:custGeom>
            <a:solidFill>
              <a:srgbClr val="FFD091"/>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5" name="Freeform 39">
              <a:extLst>
                <a:ext uri="{FF2B5EF4-FFF2-40B4-BE49-F238E27FC236}">
                  <a16:creationId xmlns:a16="http://schemas.microsoft.com/office/drawing/2014/main" id="{C1B74DFC-8FFB-4567-38DC-F85A3F277A7E}"/>
                </a:ext>
              </a:extLst>
            </p:cNvPr>
            <p:cNvSpPr/>
            <p:nvPr/>
          </p:nvSpPr>
          <p:spPr>
            <a:xfrm>
              <a:off x="9867495" y="2910911"/>
              <a:ext cx="415634" cy="8148163"/>
            </a:xfrm>
            <a:custGeom>
              <a:avLst/>
              <a:gdLst>
                <a:gd name="connsiteX0" fmla="*/ 247764 w 249395"/>
                <a:gd name="connsiteY0" fmla="*/ 4778162 h 4889182"/>
                <a:gd name="connsiteX1" fmla="*/ 136901 w 249395"/>
                <a:gd name="connsiteY1" fmla="*/ 4889129 h 4889182"/>
                <a:gd name="connsiteX2" fmla="*/ 110659 w 249395"/>
                <a:gd name="connsiteY2" fmla="*/ 4889129 h 4889182"/>
                <a:gd name="connsiteX3" fmla="*/ -110 w 249395"/>
                <a:gd name="connsiteY3" fmla="*/ 4778162 h 4889182"/>
                <a:gd name="connsiteX4" fmla="*/ 1507 w 249395"/>
                <a:gd name="connsiteY4" fmla="*/ 110912 h 4889182"/>
                <a:gd name="connsiteX5" fmla="*/ 112370 w 249395"/>
                <a:gd name="connsiteY5" fmla="*/ -54 h 4889182"/>
                <a:gd name="connsiteX6" fmla="*/ 138517 w 249395"/>
                <a:gd name="connsiteY6" fmla="*/ -54 h 4889182"/>
                <a:gd name="connsiteX7" fmla="*/ 249286 w 249395"/>
                <a:gd name="connsiteY7" fmla="*/ 111007 h 488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395" h="4889182">
                  <a:moveTo>
                    <a:pt x="247764" y="4778162"/>
                  </a:moveTo>
                  <a:cubicBezTo>
                    <a:pt x="247707" y="4839465"/>
                    <a:pt x="198095" y="4889129"/>
                    <a:pt x="136901" y="4889129"/>
                  </a:cubicBezTo>
                  <a:lnTo>
                    <a:pt x="110659" y="4889129"/>
                  </a:lnTo>
                  <a:cubicBezTo>
                    <a:pt x="49503" y="4889081"/>
                    <a:pt x="-53" y="4839427"/>
                    <a:pt x="-110" y="4778162"/>
                  </a:cubicBezTo>
                  <a:lnTo>
                    <a:pt x="1507" y="110912"/>
                  </a:lnTo>
                  <a:cubicBezTo>
                    <a:pt x="1611" y="49638"/>
                    <a:pt x="51205" y="-7"/>
                    <a:pt x="112370" y="-54"/>
                  </a:cubicBezTo>
                  <a:lnTo>
                    <a:pt x="138517" y="-54"/>
                  </a:lnTo>
                  <a:cubicBezTo>
                    <a:pt x="199711" y="3"/>
                    <a:pt x="249286" y="49704"/>
                    <a:pt x="249286" y="111007"/>
                  </a:cubicBezTo>
                  <a:close/>
                </a:path>
              </a:pathLst>
            </a:custGeom>
            <a:solidFill>
              <a:srgbClr val="374556"/>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6" name="Freeform 40">
              <a:extLst>
                <a:ext uri="{FF2B5EF4-FFF2-40B4-BE49-F238E27FC236}">
                  <a16:creationId xmlns:a16="http://schemas.microsoft.com/office/drawing/2014/main" id="{66FBC926-53DE-90FD-8702-E7FD573BDC0C}"/>
                </a:ext>
              </a:extLst>
            </p:cNvPr>
            <p:cNvSpPr/>
            <p:nvPr/>
          </p:nvSpPr>
          <p:spPr>
            <a:xfrm>
              <a:off x="10280595" y="2911864"/>
              <a:ext cx="415792" cy="8147212"/>
            </a:xfrm>
            <a:custGeom>
              <a:avLst/>
              <a:gdLst>
                <a:gd name="connsiteX0" fmla="*/ 247574 w 249490"/>
                <a:gd name="connsiteY0" fmla="*/ 4777591 h 4888611"/>
                <a:gd name="connsiteX1" fmla="*/ 136711 w 249490"/>
                <a:gd name="connsiteY1" fmla="*/ 4888557 h 4888611"/>
                <a:gd name="connsiteX2" fmla="*/ 110563 w 249490"/>
                <a:gd name="connsiteY2" fmla="*/ 4888557 h 4888611"/>
                <a:gd name="connsiteX3" fmla="*/ -110 w 249490"/>
                <a:gd name="connsiteY3" fmla="*/ 4777877 h 4888611"/>
                <a:gd name="connsiteX4" fmla="*/ -110 w 249490"/>
                <a:gd name="connsiteY4" fmla="*/ 4777591 h 4888611"/>
                <a:gd name="connsiteX5" fmla="*/ 1412 w 249490"/>
                <a:gd name="connsiteY5" fmla="*/ 110341 h 4888611"/>
                <a:gd name="connsiteX6" fmla="*/ 112465 w 249490"/>
                <a:gd name="connsiteY6" fmla="*/ -54 h 4888611"/>
                <a:gd name="connsiteX7" fmla="*/ 138612 w 249490"/>
                <a:gd name="connsiteY7" fmla="*/ -54 h 4888611"/>
                <a:gd name="connsiteX8" fmla="*/ 249381 w 249490"/>
                <a:gd name="connsiteY8" fmla="*/ 110912 h 488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90" h="4888611">
                  <a:moveTo>
                    <a:pt x="247574" y="4777591"/>
                  </a:moveTo>
                  <a:cubicBezTo>
                    <a:pt x="247517" y="4838894"/>
                    <a:pt x="197904" y="4888557"/>
                    <a:pt x="136711" y="4888557"/>
                  </a:cubicBezTo>
                  <a:lnTo>
                    <a:pt x="110563" y="4888557"/>
                  </a:lnTo>
                  <a:cubicBezTo>
                    <a:pt x="49494" y="4888614"/>
                    <a:pt x="-62" y="4839056"/>
                    <a:pt x="-110" y="4777877"/>
                  </a:cubicBezTo>
                  <a:cubicBezTo>
                    <a:pt x="-110" y="4777782"/>
                    <a:pt x="-110" y="4777686"/>
                    <a:pt x="-110" y="4777591"/>
                  </a:cubicBezTo>
                  <a:lnTo>
                    <a:pt x="1412" y="110341"/>
                  </a:lnTo>
                  <a:cubicBezTo>
                    <a:pt x="1782" y="49190"/>
                    <a:pt x="51424" y="-159"/>
                    <a:pt x="112465" y="-54"/>
                  </a:cubicBezTo>
                  <a:lnTo>
                    <a:pt x="138612" y="-54"/>
                  </a:lnTo>
                  <a:cubicBezTo>
                    <a:pt x="199787" y="-54"/>
                    <a:pt x="249381" y="49628"/>
                    <a:pt x="249381" y="110912"/>
                  </a:cubicBezTo>
                  <a:close/>
                </a:path>
              </a:pathLst>
            </a:custGeom>
            <a:solidFill>
              <a:srgbClr val="FAB02F"/>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7" name="Freeform 41">
              <a:extLst>
                <a:ext uri="{FF2B5EF4-FFF2-40B4-BE49-F238E27FC236}">
                  <a16:creationId xmlns:a16="http://schemas.microsoft.com/office/drawing/2014/main" id="{CF92E920-B3FA-95F7-C597-CDCABE517FF2}"/>
                </a:ext>
              </a:extLst>
            </p:cNvPr>
            <p:cNvSpPr/>
            <p:nvPr/>
          </p:nvSpPr>
          <p:spPr>
            <a:xfrm>
              <a:off x="9458991" y="2910911"/>
              <a:ext cx="415476" cy="8148165"/>
            </a:xfrm>
            <a:custGeom>
              <a:avLst/>
              <a:gdLst>
                <a:gd name="connsiteX0" fmla="*/ 247669 w 249300"/>
                <a:gd name="connsiteY0" fmla="*/ 4778162 h 4889183"/>
                <a:gd name="connsiteX1" fmla="*/ 136806 w 249300"/>
                <a:gd name="connsiteY1" fmla="*/ 4889129 h 4889183"/>
                <a:gd name="connsiteX2" fmla="*/ 111039 w 249300"/>
                <a:gd name="connsiteY2" fmla="*/ 4889129 h 4889183"/>
                <a:gd name="connsiteX3" fmla="*/ -110 w 249300"/>
                <a:gd name="connsiteY3" fmla="*/ 4778543 h 4889183"/>
                <a:gd name="connsiteX4" fmla="*/ -110 w 249300"/>
                <a:gd name="connsiteY4" fmla="*/ 4778162 h 4889183"/>
                <a:gd name="connsiteX5" fmla="*/ 1412 w 249300"/>
                <a:gd name="connsiteY5" fmla="*/ 110912 h 4889183"/>
                <a:gd name="connsiteX6" fmla="*/ 112275 w 249300"/>
                <a:gd name="connsiteY6" fmla="*/ -54 h 4889183"/>
                <a:gd name="connsiteX7" fmla="*/ 138422 w 249300"/>
                <a:gd name="connsiteY7" fmla="*/ -54 h 4889183"/>
                <a:gd name="connsiteX8" fmla="*/ 249191 w 249300"/>
                <a:gd name="connsiteY8" fmla="*/ 110912 h 4889183"/>
                <a:gd name="connsiteX9" fmla="*/ 249191 w 249300"/>
                <a:gd name="connsiteY9" fmla="*/ 111007 h 488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300" h="4889183">
                  <a:moveTo>
                    <a:pt x="247669" y="4778162"/>
                  </a:moveTo>
                  <a:cubicBezTo>
                    <a:pt x="247565" y="4839436"/>
                    <a:pt x="197971" y="4889071"/>
                    <a:pt x="136806" y="4889129"/>
                  </a:cubicBezTo>
                  <a:lnTo>
                    <a:pt x="111039" y="4889129"/>
                  </a:lnTo>
                  <a:cubicBezTo>
                    <a:pt x="49864" y="4889338"/>
                    <a:pt x="99" y="4839827"/>
                    <a:pt x="-110" y="4778543"/>
                  </a:cubicBezTo>
                  <a:cubicBezTo>
                    <a:pt x="-110" y="4778419"/>
                    <a:pt x="-110" y="4778286"/>
                    <a:pt x="-110" y="4778162"/>
                  </a:cubicBezTo>
                  <a:lnTo>
                    <a:pt x="1412" y="110912"/>
                  </a:lnTo>
                  <a:cubicBezTo>
                    <a:pt x="1516" y="49638"/>
                    <a:pt x="51110" y="-7"/>
                    <a:pt x="112275" y="-54"/>
                  </a:cubicBezTo>
                  <a:lnTo>
                    <a:pt x="138422" y="-54"/>
                  </a:lnTo>
                  <a:cubicBezTo>
                    <a:pt x="199597" y="-54"/>
                    <a:pt x="249191" y="49628"/>
                    <a:pt x="249191" y="110912"/>
                  </a:cubicBezTo>
                  <a:cubicBezTo>
                    <a:pt x="249191" y="110941"/>
                    <a:pt x="249191" y="110979"/>
                    <a:pt x="249191" y="111007"/>
                  </a:cubicBezTo>
                  <a:close/>
                </a:path>
              </a:pathLst>
            </a:custGeom>
            <a:solidFill>
              <a:srgbClr val="FAB02F"/>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8" name="Freeform 42">
              <a:extLst>
                <a:ext uri="{FF2B5EF4-FFF2-40B4-BE49-F238E27FC236}">
                  <a16:creationId xmlns:a16="http://schemas.microsoft.com/office/drawing/2014/main" id="{F412495C-DE24-E85E-E9B1-1520086C46D2}"/>
                </a:ext>
              </a:extLst>
            </p:cNvPr>
            <p:cNvSpPr/>
            <p:nvPr/>
          </p:nvSpPr>
          <p:spPr>
            <a:xfrm>
              <a:off x="9918836" y="1368109"/>
              <a:ext cx="319133" cy="500033"/>
            </a:xfrm>
            <a:custGeom>
              <a:avLst/>
              <a:gdLst>
                <a:gd name="connsiteX0" fmla="*/ 94970 w 191491"/>
                <a:gd name="connsiteY0" fmla="*/ -54 h 300037"/>
                <a:gd name="connsiteX1" fmla="*/ -110 w 191491"/>
                <a:gd name="connsiteY1" fmla="*/ 263503 h 300037"/>
                <a:gd name="connsiteX2" fmla="*/ 94970 w 191491"/>
                <a:gd name="connsiteY2" fmla="*/ 299983 h 300037"/>
                <a:gd name="connsiteX3" fmla="*/ 191382 w 191491"/>
                <a:gd name="connsiteY3" fmla="*/ 263788 h 300037"/>
              </a:gdLst>
              <a:ahLst/>
              <a:cxnLst>
                <a:cxn ang="0">
                  <a:pos x="connsiteX0" y="connsiteY0"/>
                </a:cxn>
                <a:cxn ang="0">
                  <a:pos x="connsiteX1" y="connsiteY1"/>
                </a:cxn>
                <a:cxn ang="0">
                  <a:pos x="connsiteX2" y="connsiteY2"/>
                </a:cxn>
                <a:cxn ang="0">
                  <a:pos x="connsiteX3" y="connsiteY3"/>
                </a:cxn>
              </a:cxnLst>
              <a:rect l="l" t="t" r="r" b="b"/>
              <a:pathLst>
                <a:path w="191491" h="300037">
                  <a:moveTo>
                    <a:pt x="94970" y="-54"/>
                  </a:moveTo>
                  <a:lnTo>
                    <a:pt x="-110" y="263503"/>
                  </a:lnTo>
                  <a:cubicBezTo>
                    <a:pt x="-110" y="263503"/>
                    <a:pt x="27273" y="299983"/>
                    <a:pt x="94970" y="299983"/>
                  </a:cubicBezTo>
                  <a:cubicBezTo>
                    <a:pt x="162668" y="299983"/>
                    <a:pt x="191382" y="263788"/>
                    <a:pt x="191382" y="263788"/>
                  </a:cubicBezTo>
                  <a:close/>
                </a:path>
              </a:pathLst>
            </a:custGeom>
            <a:solidFill>
              <a:srgbClr val="374556"/>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19" name="Freeform 50">
              <a:extLst>
                <a:ext uri="{FF2B5EF4-FFF2-40B4-BE49-F238E27FC236}">
                  <a16:creationId xmlns:a16="http://schemas.microsoft.com/office/drawing/2014/main" id="{B6655FEB-64E5-CF2A-E413-56EE629D7B4E}"/>
                </a:ext>
              </a:extLst>
            </p:cNvPr>
            <p:cNvSpPr/>
            <p:nvPr/>
          </p:nvSpPr>
          <p:spPr>
            <a:xfrm>
              <a:off x="9456773" y="10874460"/>
              <a:ext cx="1237238" cy="560036"/>
            </a:xfrm>
            <a:custGeom>
              <a:avLst/>
              <a:gdLst>
                <a:gd name="connsiteX0" fmla="*/ 0 w 742386"/>
                <a:gd name="connsiteY0" fmla="*/ 0 h 336041"/>
                <a:gd name="connsiteX1" fmla="*/ 742386 w 742386"/>
                <a:gd name="connsiteY1" fmla="*/ 0 h 336041"/>
                <a:gd name="connsiteX2" fmla="*/ 742386 w 742386"/>
                <a:gd name="connsiteY2" fmla="*/ 336042 h 336041"/>
                <a:gd name="connsiteX3" fmla="*/ 0 w 742386"/>
                <a:gd name="connsiteY3" fmla="*/ 336042 h 336041"/>
              </a:gdLst>
              <a:ahLst/>
              <a:cxnLst>
                <a:cxn ang="0">
                  <a:pos x="connsiteX0" y="connsiteY0"/>
                </a:cxn>
                <a:cxn ang="0">
                  <a:pos x="connsiteX1" y="connsiteY1"/>
                </a:cxn>
                <a:cxn ang="0">
                  <a:pos x="connsiteX2" y="connsiteY2"/>
                </a:cxn>
                <a:cxn ang="0">
                  <a:pos x="connsiteX3" y="connsiteY3"/>
                </a:cxn>
              </a:cxnLst>
              <a:rect l="l" t="t" r="r" b="b"/>
              <a:pathLst>
                <a:path w="742386" h="336041">
                  <a:moveTo>
                    <a:pt x="0" y="0"/>
                  </a:moveTo>
                  <a:lnTo>
                    <a:pt x="742386" y="0"/>
                  </a:lnTo>
                  <a:lnTo>
                    <a:pt x="742386" y="336042"/>
                  </a:lnTo>
                  <a:lnTo>
                    <a:pt x="0" y="336042"/>
                  </a:lnTo>
                  <a:close/>
                </a:path>
              </a:pathLst>
            </a:custGeom>
            <a:solidFill>
              <a:srgbClr val="374556">
                <a:lumMod val="50000"/>
              </a:srgbClr>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20" name="Freeform 52">
              <a:extLst>
                <a:ext uri="{FF2B5EF4-FFF2-40B4-BE49-F238E27FC236}">
                  <a16:creationId xmlns:a16="http://schemas.microsoft.com/office/drawing/2014/main" id="{91F7CF9A-7FB6-739F-CE16-59069F5DD96F}"/>
                </a:ext>
              </a:extLst>
            </p:cNvPr>
            <p:cNvSpPr/>
            <p:nvPr/>
          </p:nvSpPr>
          <p:spPr>
            <a:xfrm>
              <a:off x="9416485" y="11341476"/>
              <a:ext cx="1319775" cy="93340"/>
            </a:xfrm>
            <a:custGeom>
              <a:avLst/>
              <a:gdLst>
                <a:gd name="connsiteX0" fmla="*/ 764739 w 791911"/>
                <a:gd name="connsiteY0" fmla="*/ -54 h 56007"/>
                <a:gd name="connsiteX1" fmla="*/ 26917 w 791911"/>
                <a:gd name="connsiteY1" fmla="*/ -54 h 56007"/>
                <a:gd name="connsiteX2" fmla="*/ 26917 w 791911"/>
                <a:gd name="connsiteY2" fmla="*/ 55953 h 56007"/>
                <a:gd name="connsiteX3" fmla="*/ 764739 w 791911"/>
                <a:gd name="connsiteY3" fmla="*/ 55953 h 56007"/>
                <a:gd name="connsiteX4" fmla="*/ 764739 w 791911"/>
                <a:gd name="connsiteY4" fmla="*/ -54 h 56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11" h="56007">
                  <a:moveTo>
                    <a:pt x="764739" y="-54"/>
                  </a:moveTo>
                  <a:lnTo>
                    <a:pt x="26917" y="-54"/>
                  </a:lnTo>
                  <a:cubicBezTo>
                    <a:pt x="-9119" y="-54"/>
                    <a:pt x="-9119" y="55953"/>
                    <a:pt x="26917" y="55953"/>
                  </a:cubicBezTo>
                  <a:lnTo>
                    <a:pt x="764739" y="55953"/>
                  </a:lnTo>
                  <a:cubicBezTo>
                    <a:pt x="800775" y="55953"/>
                    <a:pt x="800870" y="-54"/>
                    <a:pt x="764739" y="-54"/>
                  </a:cubicBezTo>
                  <a:close/>
                </a:path>
              </a:pathLst>
            </a:custGeom>
            <a:solidFill>
              <a:srgbClr val="374556"/>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21" name="Freeform 53">
              <a:extLst>
                <a:ext uri="{FF2B5EF4-FFF2-40B4-BE49-F238E27FC236}">
                  <a16:creationId xmlns:a16="http://schemas.microsoft.com/office/drawing/2014/main" id="{78657790-6383-0BCF-DE09-5A2399991C95}"/>
                </a:ext>
              </a:extLst>
            </p:cNvPr>
            <p:cNvSpPr/>
            <p:nvPr/>
          </p:nvSpPr>
          <p:spPr>
            <a:xfrm>
              <a:off x="9416485" y="11106221"/>
              <a:ext cx="1319775" cy="93340"/>
            </a:xfrm>
            <a:custGeom>
              <a:avLst/>
              <a:gdLst>
                <a:gd name="connsiteX0" fmla="*/ 764739 w 791911"/>
                <a:gd name="connsiteY0" fmla="*/ -54 h 56007"/>
                <a:gd name="connsiteX1" fmla="*/ 26917 w 791911"/>
                <a:gd name="connsiteY1" fmla="*/ -54 h 56007"/>
                <a:gd name="connsiteX2" fmla="*/ 26917 w 791911"/>
                <a:gd name="connsiteY2" fmla="*/ 55953 h 56007"/>
                <a:gd name="connsiteX3" fmla="*/ 764739 w 791911"/>
                <a:gd name="connsiteY3" fmla="*/ 55953 h 56007"/>
                <a:gd name="connsiteX4" fmla="*/ 764739 w 791911"/>
                <a:gd name="connsiteY4" fmla="*/ -54 h 56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11" h="56007">
                  <a:moveTo>
                    <a:pt x="764739" y="-54"/>
                  </a:moveTo>
                  <a:lnTo>
                    <a:pt x="26917" y="-54"/>
                  </a:lnTo>
                  <a:cubicBezTo>
                    <a:pt x="-9119" y="-54"/>
                    <a:pt x="-9119" y="55953"/>
                    <a:pt x="26917" y="55953"/>
                  </a:cubicBezTo>
                  <a:lnTo>
                    <a:pt x="764739" y="55953"/>
                  </a:lnTo>
                  <a:cubicBezTo>
                    <a:pt x="800775" y="55953"/>
                    <a:pt x="800870" y="-54"/>
                    <a:pt x="764739" y="-54"/>
                  </a:cubicBezTo>
                  <a:close/>
                </a:path>
              </a:pathLst>
            </a:custGeom>
            <a:solidFill>
              <a:srgbClr val="374556"/>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22" name="Freeform 54">
              <a:extLst>
                <a:ext uri="{FF2B5EF4-FFF2-40B4-BE49-F238E27FC236}">
                  <a16:creationId xmlns:a16="http://schemas.microsoft.com/office/drawing/2014/main" id="{BBBFA96D-AD48-1B2C-F38B-6EADC3889F8F}"/>
                </a:ext>
              </a:extLst>
            </p:cNvPr>
            <p:cNvSpPr/>
            <p:nvPr/>
          </p:nvSpPr>
          <p:spPr>
            <a:xfrm>
              <a:off x="9416485" y="10874143"/>
              <a:ext cx="1319775" cy="93340"/>
            </a:xfrm>
            <a:custGeom>
              <a:avLst/>
              <a:gdLst>
                <a:gd name="connsiteX0" fmla="*/ 764739 w 791911"/>
                <a:gd name="connsiteY0" fmla="*/ -54 h 56007"/>
                <a:gd name="connsiteX1" fmla="*/ 26917 w 791911"/>
                <a:gd name="connsiteY1" fmla="*/ -54 h 56007"/>
                <a:gd name="connsiteX2" fmla="*/ 26917 w 791911"/>
                <a:gd name="connsiteY2" fmla="*/ 55953 h 56007"/>
                <a:gd name="connsiteX3" fmla="*/ 764739 w 791911"/>
                <a:gd name="connsiteY3" fmla="*/ 55953 h 56007"/>
                <a:gd name="connsiteX4" fmla="*/ 764739 w 791911"/>
                <a:gd name="connsiteY4" fmla="*/ -54 h 56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911" h="56007">
                  <a:moveTo>
                    <a:pt x="764739" y="-54"/>
                  </a:moveTo>
                  <a:lnTo>
                    <a:pt x="26917" y="-54"/>
                  </a:lnTo>
                  <a:cubicBezTo>
                    <a:pt x="-9119" y="-54"/>
                    <a:pt x="-9119" y="55953"/>
                    <a:pt x="26917" y="55953"/>
                  </a:cubicBezTo>
                  <a:lnTo>
                    <a:pt x="764739" y="55953"/>
                  </a:lnTo>
                  <a:cubicBezTo>
                    <a:pt x="800775" y="55953"/>
                    <a:pt x="800870" y="-54"/>
                    <a:pt x="764739" y="-54"/>
                  </a:cubicBezTo>
                  <a:close/>
                </a:path>
              </a:pathLst>
            </a:custGeom>
            <a:solidFill>
              <a:srgbClr val="374556"/>
            </a:solidFill>
            <a:ln w="9508" cap="flat">
              <a:noFill/>
              <a:prstDash val="solid"/>
              <a:miter/>
            </a:ln>
          </p:spPr>
          <p:txBody>
            <a:bodyPr rtlCol="0"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endParaRPr>
            </a:p>
          </p:txBody>
        </p:sp>
        <p:sp>
          <p:nvSpPr>
            <p:cNvPr id="23" name="TextBox 22">
              <a:extLst>
                <a:ext uri="{FF2B5EF4-FFF2-40B4-BE49-F238E27FC236}">
                  <a16:creationId xmlns:a16="http://schemas.microsoft.com/office/drawing/2014/main" id="{894488B3-E7B0-5CD0-CA11-752BA7D633B2}"/>
                </a:ext>
              </a:extLst>
            </p:cNvPr>
            <p:cNvSpPr txBox="1"/>
            <p:nvPr/>
          </p:nvSpPr>
          <p:spPr>
            <a:xfrm>
              <a:off x="17384129" y="2540992"/>
              <a:ext cx="4353976" cy="1138073"/>
            </a:xfrm>
            <a:prstGeom prst="rect">
              <a:avLst/>
            </a:prstGeom>
            <a:noFill/>
          </p:spPr>
          <p:txBody>
            <a:bodyPr wrap="square" rtlCol="0">
              <a:spAutoFit/>
            </a:bodyPr>
            <a:lstStyle/>
            <a:p>
              <a:pPr marL="285750" marR="0" lvl="0" indent="-285750" defTabSz="91421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999999"/>
                  </a:solidFill>
                  <a:effectLst/>
                  <a:uLnTx/>
                  <a:uFillTx/>
                  <a:latin typeface="Segoe UI Semilight" panose="020B0402040204020203" pitchFamily="34" charset="0"/>
                  <a:ea typeface="Lato Light" panose="020F0502020204030203" pitchFamily="34" charset="0"/>
                  <a:cs typeface="Segoe UI Semilight" panose="020B0402040204020203" pitchFamily="34" charset="0"/>
                </a:rPr>
                <a:t>(No Change)</a:t>
              </a:r>
            </a:p>
          </p:txBody>
        </p:sp>
        <p:sp>
          <p:nvSpPr>
            <p:cNvPr id="24" name="Rectangle 23">
              <a:extLst>
                <a:ext uri="{FF2B5EF4-FFF2-40B4-BE49-F238E27FC236}">
                  <a16:creationId xmlns:a16="http://schemas.microsoft.com/office/drawing/2014/main" id="{CE1A2F68-08F6-9373-B589-ABEAEF404EA7}"/>
                </a:ext>
              </a:extLst>
            </p:cNvPr>
            <p:cNvSpPr/>
            <p:nvPr/>
          </p:nvSpPr>
          <p:spPr>
            <a:xfrm>
              <a:off x="10731457" y="2654437"/>
              <a:ext cx="4404121" cy="906030"/>
            </a:xfrm>
            <a:prstGeom prst="rect">
              <a:avLst/>
            </a:prstGeom>
          </p:spPr>
          <p:txBody>
            <a:bodyPr wrap="square">
              <a:spAutoFit/>
            </a:bodyPr>
            <a:lstStyle/>
            <a:p>
              <a:pPr marL="0" marR="0" lvl="0" indent="0" defTabSz="91421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rPr>
                <a:t>Company - F11 Feature </a:t>
              </a:r>
              <a:endParaRPr kumimoji="0" lang="en-US" sz="27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endParaRPr>
            </a:p>
          </p:txBody>
        </p:sp>
        <p:sp>
          <p:nvSpPr>
            <p:cNvPr id="26" name="Rectangle 25">
              <a:extLst>
                <a:ext uri="{FF2B5EF4-FFF2-40B4-BE49-F238E27FC236}">
                  <a16:creationId xmlns:a16="http://schemas.microsoft.com/office/drawing/2014/main" id="{957D0ACA-BEA3-4BB6-E2B2-C1C57F17A3F6}"/>
                </a:ext>
              </a:extLst>
            </p:cNvPr>
            <p:cNvSpPr/>
            <p:nvPr/>
          </p:nvSpPr>
          <p:spPr>
            <a:xfrm>
              <a:off x="11046282" y="6061701"/>
              <a:ext cx="2981025" cy="910458"/>
            </a:xfrm>
            <a:prstGeom prst="rect">
              <a:avLst/>
            </a:prstGeom>
          </p:spPr>
          <p:txBody>
            <a:bodyPr wrap="square">
              <a:spAutoFit/>
            </a:bodyPr>
            <a:lstStyle/>
            <a:p>
              <a:pPr marL="0" marR="0" lvl="0" indent="0" defTabSz="91421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rPr>
                <a:t>Masters / Ledgers</a:t>
              </a:r>
              <a:endParaRPr kumimoji="0" lang="en-US" sz="27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endParaRPr>
            </a:p>
          </p:txBody>
        </p:sp>
        <p:sp>
          <p:nvSpPr>
            <p:cNvPr id="27" name="TextBox 26">
              <a:extLst>
                <a:ext uri="{FF2B5EF4-FFF2-40B4-BE49-F238E27FC236}">
                  <a16:creationId xmlns:a16="http://schemas.microsoft.com/office/drawing/2014/main" id="{46E81904-3D27-4A9C-FEB3-39D5E6589487}"/>
                </a:ext>
              </a:extLst>
            </p:cNvPr>
            <p:cNvSpPr txBox="1"/>
            <p:nvPr/>
          </p:nvSpPr>
          <p:spPr>
            <a:xfrm>
              <a:off x="16814488" y="5335229"/>
              <a:ext cx="5957341" cy="2503761"/>
            </a:xfrm>
            <a:prstGeom prst="rect">
              <a:avLst/>
            </a:prstGeom>
            <a:noFill/>
          </p:spPr>
          <p:txBody>
            <a:bodyPr wrap="square" rtlCol="0">
              <a:spAutoFit/>
            </a:bodyPr>
            <a:lstStyle/>
            <a:p>
              <a:pPr marL="742950" lvl="1" indent="-285750">
                <a:buFont typeface="Arial" panose="020B0604020202020204" pitchFamily="34" charset="0"/>
                <a:buChar char="•"/>
              </a:pPr>
              <a:r>
                <a:rPr lang="en-US" sz="2000" kern="0" dirty="0">
                  <a:solidFill>
                    <a:srgbClr val="999999"/>
                  </a:solidFill>
                  <a:latin typeface="Segoe UI Semilight" panose="020B0402040204020203" pitchFamily="34" charset="0"/>
                  <a:cs typeface="Segoe UI Semilight" panose="020B0402040204020203" pitchFamily="34" charset="0"/>
                </a:rPr>
                <a:t>TDS Nature of Payment (Change)</a:t>
              </a:r>
            </a:p>
            <a:p>
              <a:pPr marL="742950" lvl="1" indent="-285750">
                <a:buFont typeface="Arial" panose="020B0604020202020204" pitchFamily="34" charset="0"/>
                <a:buChar char="•"/>
              </a:pPr>
              <a:r>
                <a:rPr lang="en-US" sz="2000" kern="0" dirty="0">
                  <a:solidFill>
                    <a:srgbClr val="999999"/>
                  </a:solidFill>
                  <a:latin typeface="Segoe UI Semilight" panose="020B0402040204020203" pitchFamily="34" charset="0"/>
                  <a:cs typeface="Segoe UI Semilight" panose="020B0402040204020203" pitchFamily="34" charset="0"/>
                </a:rPr>
                <a:t>Party Master (Change)</a:t>
              </a:r>
            </a:p>
            <a:p>
              <a:pPr marL="742950" lvl="1" indent="-285750">
                <a:buFont typeface="Arial" panose="020B0604020202020204" pitchFamily="34" charset="0"/>
                <a:buChar char="•"/>
              </a:pPr>
              <a:r>
                <a:rPr lang="en-US" sz="2000" kern="0" dirty="0">
                  <a:solidFill>
                    <a:srgbClr val="999999"/>
                  </a:solidFill>
                  <a:latin typeface="Segoe UI Semilight" panose="020B0402040204020203" pitchFamily="34" charset="0"/>
                  <a:cs typeface="Segoe UI Semilight" panose="020B0402040204020203" pitchFamily="34" charset="0"/>
                </a:rPr>
                <a:t>Tax Ledger – TDS (No Change)</a:t>
              </a:r>
            </a:p>
          </p:txBody>
        </p:sp>
        <p:sp>
          <p:nvSpPr>
            <p:cNvPr id="28" name="Rectangle 27">
              <a:extLst>
                <a:ext uri="{FF2B5EF4-FFF2-40B4-BE49-F238E27FC236}">
                  <a16:creationId xmlns:a16="http://schemas.microsoft.com/office/drawing/2014/main" id="{2396250E-1785-4392-F0E6-E52118304157}"/>
                </a:ext>
              </a:extLst>
            </p:cNvPr>
            <p:cNvSpPr/>
            <p:nvPr/>
          </p:nvSpPr>
          <p:spPr>
            <a:xfrm>
              <a:off x="11561565" y="7839903"/>
              <a:ext cx="2981026" cy="738664"/>
            </a:xfrm>
            <a:prstGeom prst="rect">
              <a:avLst/>
            </a:prstGeom>
          </p:spPr>
          <p:txBody>
            <a:bodyPr wrap="square">
              <a:spAutoFit/>
            </a:bodyPr>
            <a:lstStyle/>
            <a:p>
              <a:pPr marL="0" marR="0" lvl="0" indent="0" defTabSz="91421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rPr>
                <a:t>Knowledge</a:t>
              </a:r>
              <a:endParaRPr kumimoji="0" lang="en-US" sz="2700" b="0" i="0" u="none" strike="noStrike" kern="0" cap="none" spc="0" normalizeH="0" baseline="0" noProof="0" dirty="0">
                <a:ln>
                  <a:noFill/>
                </a:ln>
                <a:solidFill>
                  <a:srgbClr val="FFFFFF"/>
                </a:solidFill>
                <a:effectLst/>
                <a:uLnTx/>
                <a:uFillTx/>
                <a:latin typeface="Poppins Medium" pitchFamily="2" charset="77"/>
                <a:ea typeface="Roboto Medium" panose="02000000000000000000" pitchFamily="2" charset="0"/>
                <a:cs typeface="Poppins Medium" pitchFamily="2" charset="77"/>
              </a:endParaRPr>
            </a:p>
          </p:txBody>
        </p:sp>
        <p:sp>
          <p:nvSpPr>
            <p:cNvPr id="29" name="TextBox 28">
              <a:extLst>
                <a:ext uri="{FF2B5EF4-FFF2-40B4-BE49-F238E27FC236}">
                  <a16:creationId xmlns:a16="http://schemas.microsoft.com/office/drawing/2014/main" id="{8938C535-D330-5D54-243B-75735F667528}"/>
                </a:ext>
              </a:extLst>
            </p:cNvPr>
            <p:cNvSpPr txBox="1"/>
            <p:nvPr/>
          </p:nvSpPr>
          <p:spPr>
            <a:xfrm>
              <a:off x="17220456" y="8934130"/>
              <a:ext cx="5823180" cy="3262475"/>
            </a:xfrm>
            <a:prstGeom prst="rect">
              <a:avLst/>
            </a:prstGeom>
            <a:noFill/>
          </p:spPr>
          <p:txBody>
            <a:bodyPr wrap="square" rtlCol="0">
              <a:spAutoFit/>
            </a:bodyPr>
            <a:lstStyle/>
            <a:p>
              <a:pPr marL="285750" marR="0" lvl="0" indent="-285750" defTabSz="91421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999999"/>
                  </a:solidFill>
                  <a:effectLst/>
                  <a:uLnTx/>
                  <a:uFillTx/>
                  <a:latin typeface="Segoe UI Semilight" panose="020B0402040204020203" pitchFamily="34" charset="0"/>
                  <a:ea typeface="Lato Light" panose="020F0502020204030203" pitchFamily="34" charset="0"/>
                  <a:cs typeface="Segoe UI Semilight" panose="020B0402040204020203" pitchFamily="34" charset="0"/>
                </a:rPr>
                <a:t>New Line Item for Tax calculation above the threshold.</a:t>
              </a:r>
            </a:p>
            <a:p>
              <a:pPr marL="285750" marR="0" lvl="0" indent="-285750" defTabSz="91421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999999"/>
                  </a:solidFill>
                  <a:effectLst/>
                  <a:uLnTx/>
                  <a:uFillTx/>
                  <a:latin typeface="Segoe UI Semilight" panose="020B0402040204020203" pitchFamily="34" charset="0"/>
                  <a:ea typeface="Lato Light" panose="020F0502020204030203" pitchFamily="34" charset="0"/>
                  <a:cs typeface="Segoe UI Semilight" panose="020B0402040204020203" pitchFamily="34" charset="0"/>
                </a:rPr>
                <a:t>Automatic TDS Rate for those without PAN on selection of the section.</a:t>
              </a:r>
            </a:p>
          </p:txBody>
        </p:sp>
        <p:sp>
          <p:nvSpPr>
            <p:cNvPr id="30" name="Rectangle 29">
              <a:extLst>
                <a:ext uri="{FF2B5EF4-FFF2-40B4-BE49-F238E27FC236}">
                  <a16:creationId xmlns:a16="http://schemas.microsoft.com/office/drawing/2014/main" id="{FDFC2FD1-D09F-B82D-9CCB-3D64F57FE0F3}"/>
                </a:ext>
              </a:extLst>
            </p:cNvPr>
            <p:cNvSpPr/>
            <p:nvPr/>
          </p:nvSpPr>
          <p:spPr>
            <a:xfrm>
              <a:off x="10899479" y="8697875"/>
              <a:ext cx="3800929" cy="2276146"/>
            </a:xfrm>
            <a:prstGeom prst="rect">
              <a:avLst/>
            </a:prstGeom>
          </p:spPr>
          <p:txBody>
            <a:bodyPr wrap="square">
              <a:spAutoFit/>
            </a:bodyPr>
            <a:lstStyle/>
            <a:p>
              <a:pPr marL="0" marR="0" lvl="0" indent="0" defTabSz="914217"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ea typeface="Roboto Medium" panose="02000000000000000000" pitchFamily="2" charset="0"/>
                  <a:cs typeface="Segoe UI Semilight" panose="020B0402040204020203" pitchFamily="34" charset="0"/>
                </a:rPr>
                <a:t>Change in Statutory Master – Nature of Payment</a:t>
              </a:r>
            </a:p>
            <a:p>
              <a:pPr marL="0" marR="0" lvl="0" indent="0" defTabSz="914217"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Segoe UI Semilight" panose="020B0402040204020203" pitchFamily="34" charset="0"/>
                <a:ea typeface="Roboto Medium" panose="02000000000000000000" pitchFamily="2" charset="0"/>
                <a:cs typeface="Segoe UI Semilight" panose="020B0402040204020203" pitchFamily="34" charset="0"/>
              </a:endParaRPr>
            </a:p>
          </p:txBody>
        </p:sp>
      </p:grpSp>
    </p:spTree>
    <p:extLst>
      <p:ext uri="{BB962C8B-B14F-4D97-AF65-F5344CB8AC3E}">
        <p14:creationId xmlns:p14="http://schemas.microsoft.com/office/powerpoint/2010/main" val="198596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974F-AE79-97E7-4D8C-AF5A4A9B4BE2}"/>
              </a:ext>
            </a:extLst>
          </p:cNvPr>
          <p:cNvSpPr>
            <a:spLocks noGrp="1"/>
          </p:cNvSpPr>
          <p:nvPr>
            <p:ph type="title"/>
          </p:nvPr>
        </p:nvSpPr>
        <p:spPr/>
        <p:txBody>
          <a:bodyPr/>
          <a:lstStyle/>
          <a:p>
            <a:r>
              <a:rPr lang="en-US" dirty="0"/>
              <a:t>Transaction Experience</a:t>
            </a:r>
            <a:endParaRPr lang="en-IN" dirty="0"/>
          </a:p>
        </p:txBody>
      </p:sp>
      <p:graphicFrame>
        <p:nvGraphicFramePr>
          <p:cNvPr id="4" name="Content Placeholder 3">
            <a:extLst>
              <a:ext uri="{FF2B5EF4-FFF2-40B4-BE49-F238E27FC236}">
                <a16:creationId xmlns:a16="http://schemas.microsoft.com/office/drawing/2014/main" id="{9EBE83E4-AAB0-01C2-9C46-18FE25C459DC}"/>
              </a:ext>
            </a:extLst>
          </p:cNvPr>
          <p:cNvGraphicFramePr>
            <a:graphicFrameLocks noGrp="1"/>
          </p:cNvGraphicFramePr>
          <p:nvPr>
            <p:ph sz="half" idx="1"/>
          </p:nvPr>
        </p:nvGraphicFramePr>
        <p:xfrm>
          <a:off x="519906" y="1803400"/>
          <a:ext cx="11152187" cy="462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24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BA8-1DDE-E812-129E-A436B611091C}"/>
              </a:ext>
            </a:extLst>
          </p:cNvPr>
          <p:cNvSpPr>
            <a:spLocks noGrp="1"/>
          </p:cNvSpPr>
          <p:nvPr>
            <p:ph type="title"/>
          </p:nvPr>
        </p:nvSpPr>
        <p:spPr/>
        <p:txBody>
          <a:bodyPr/>
          <a:lstStyle/>
          <a:p>
            <a:r>
              <a:rPr lang="en-US" dirty="0"/>
              <a:t>Provisions</a:t>
            </a:r>
            <a:endParaRPr lang="en-IN" dirty="0"/>
          </a:p>
        </p:txBody>
      </p:sp>
      <p:sp>
        <p:nvSpPr>
          <p:cNvPr id="36" name="Rectangle 35">
            <a:extLst>
              <a:ext uri="{FF2B5EF4-FFF2-40B4-BE49-F238E27FC236}">
                <a16:creationId xmlns:a16="http://schemas.microsoft.com/office/drawing/2014/main" id="{CE5FE692-5D8E-743F-B4B1-B1BCFAED455F}"/>
              </a:ext>
            </a:extLst>
          </p:cNvPr>
          <p:cNvSpPr/>
          <p:nvPr/>
        </p:nvSpPr>
        <p:spPr>
          <a:xfrm>
            <a:off x="3328491" y="3264820"/>
            <a:ext cx="2333745" cy="1657388"/>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B4F04113-C4E3-DE94-CEF7-1522FB9B158B}"/>
              </a:ext>
            </a:extLst>
          </p:cNvPr>
          <p:cNvSpPr/>
          <p:nvPr/>
        </p:nvSpPr>
        <p:spPr>
          <a:xfrm>
            <a:off x="3385643" y="3455891"/>
            <a:ext cx="2124814" cy="1323439"/>
          </a:xfrm>
          <a:prstGeom prst="rect">
            <a:avLst/>
          </a:prstGeom>
        </p:spPr>
        <p:txBody>
          <a:bodyPr wrap="square">
            <a:spAutoFit/>
          </a:bodyPr>
          <a:lstStyle/>
          <a:p>
            <a:pPr defTabSz="914217"/>
            <a:r>
              <a:rPr lang="en-US" sz="2000" dirty="0">
                <a:solidFill>
                  <a:schemeClr val="tx1"/>
                </a:solidFill>
                <a:latin typeface="Segoe UI Semilight" panose="020B0402040204020203" pitchFamily="34" charset="0"/>
                <a:cs typeface="Segoe UI Semilight" panose="020B0402040204020203" pitchFamily="34" charset="0"/>
              </a:rPr>
              <a:t>Transaction with e-Commerce u/s  194O	 </a:t>
            </a:r>
          </a:p>
          <a:p>
            <a:pPr defTabSz="914217"/>
            <a:endParaRPr lang="en-US" sz="2000" b="1" dirty="0">
              <a:solidFill>
                <a:srgbClr val="363E48"/>
              </a:solidFill>
              <a:latin typeface="Poppins SemiBold" pitchFamily="2" charset="77"/>
              <a:ea typeface="Roboto Medium" panose="02000000000000000000" pitchFamily="2" charset="0"/>
              <a:cs typeface="Montserrat" charset="0"/>
            </a:endParaRPr>
          </a:p>
        </p:txBody>
      </p:sp>
      <p:sp>
        <p:nvSpPr>
          <p:cNvPr id="40" name="Rectangle 39">
            <a:extLst>
              <a:ext uri="{FF2B5EF4-FFF2-40B4-BE49-F238E27FC236}">
                <a16:creationId xmlns:a16="http://schemas.microsoft.com/office/drawing/2014/main" id="{71AE8708-9621-3ACA-3D4A-2A7CEC94CF49}"/>
              </a:ext>
            </a:extLst>
          </p:cNvPr>
          <p:cNvSpPr/>
          <p:nvPr/>
        </p:nvSpPr>
        <p:spPr>
          <a:xfrm>
            <a:off x="5900287" y="3264820"/>
            <a:ext cx="2333745" cy="1657388"/>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D7F44C51-A4FA-E1C9-1DC4-99829148127F}"/>
              </a:ext>
            </a:extLst>
          </p:cNvPr>
          <p:cNvSpPr/>
          <p:nvPr/>
        </p:nvSpPr>
        <p:spPr>
          <a:xfrm>
            <a:off x="6079060" y="3450404"/>
            <a:ext cx="2016344" cy="1323439"/>
          </a:xfrm>
          <a:prstGeom prst="rect">
            <a:avLst/>
          </a:prstGeom>
        </p:spPr>
        <p:txBody>
          <a:bodyPr wrap="square">
            <a:spAutoFit/>
          </a:bodyPr>
          <a:lstStyle/>
          <a:p>
            <a:pPr defTabSz="914217"/>
            <a:r>
              <a:rPr lang="en-US" sz="2000" dirty="0">
                <a:solidFill>
                  <a:schemeClr val="tx1"/>
                </a:solidFill>
                <a:latin typeface="Segoe UI Semilight" panose="020B0402040204020203" pitchFamily="34" charset="0"/>
                <a:cs typeface="Segoe UI Semilight" panose="020B0402040204020203" pitchFamily="34" charset="0"/>
              </a:rPr>
              <a:t>Transaction of Goods 206C except 206C(1H)	 </a:t>
            </a:r>
          </a:p>
          <a:p>
            <a:pPr defTabSz="914217"/>
            <a:endParaRPr lang="en-US" sz="2000" b="1" dirty="0">
              <a:solidFill>
                <a:srgbClr val="363E48"/>
              </a:solidFill>
              <a:latin typeface="Poppins SemiBold" pitchFamily="2" charset="77"/>
              <a:ea typeface="Roboto Medium" panose="02000000000000000000" pitchFamily="2" charset="0"/>
              <a:cs typeface="Montserrat" charset="0"/>
            </a:endParaRPr>
          </a:p>
        </p:txBody>
      </p:sp>
      <p:sp>
        <p:nvSpPr>
          <p:cNvPr id="44" name="Rectangle 43">
            <a:extLst>
              <a:ext uri="{FF2B5EF4-FFF2-40B4-BE49-F238E27FC236}">
                <a16:creationId xmlns:a16="http://schemas.microsoft.com/office/drawing/2014/main" id="{48615292-1CDD-CCE0-622D-9C5C7D3E9010}"/>
              </a:ext>
            </a:extLst>
          </p:cNvPr>
          <p:cNvSpPr/>
          <p:nvPr/>
        </p:nvSpPr>
        <p:spPr>
          <a:xfrm>
            <a:off x="8472082" y="3264820"/>
            <a:ext cx="2333745" cy="1657388"/>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4FFAD3F0-37E4-EC4E-231D-52B546D7F10E}"/>
              </a:ext>
            </a:extLst>
          </p:cNvPr>
          <p:cNvSpPr/>
          <p:nvPr/>
        </p:nvSpPr>
        <p:spPr>
          <a:xfrm>
            <a:off x="756696" y="3264820"/>
            <a:ext cx="2333745" cy="1657388"/>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9" name="Chevron 1">
            <a:extLst>
              <a:ext uri="{FF2B5EF4-FFF2-40B4-BE49-F238E27FC236}">
                <a16:creationId xmlns:a16="http://schemas.microsoft.com/office/drawing/2014/main" id="{44881C0F-D6AF-D903-3144-FB4E25E03FC0}"/>
              </a:ext>
            </a:extLst>
          </p:cNvPr>
          <p:cNvSpPr/>
          <p:nvPr/>
        </p:nvSpPr>
        <p:spPr>
          <a:xfrm>
            <a:off x="755315" y="2728018"/>
            <a:ext cx="2630328" cy="536802"/>
          </a:xfrm>
          <a:prstGeom prst="chevron">
            <a:avLst/>
          </a:prstGeom>
          <a:solidFill>
            <a:srgbClr val="2BC5E0"/>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latin typeface="Calibri" panose="020F0502020204030204"/>
              <a:ea typeface="+mn-ea"/>
              <a:cs typeface="+mn-cs"/>
            </a:endParaRPr>
          </a:p>
        </p:txBody>
      </p:sp>
      <p:sp>
        <p:nvSpPr>
          <p:cNvPr id="50" name="Chevron 53">
            <a:extLst>
              <a:ext uri="{FF2B5EF4-FFF2-40B4-BE49-F238E27FC236}">
                <a16:creationId xmlns:a16="http://schemas.microsoft.com/office/drawing/2014/main" id="{B5F54615-BCD9-032C-3F81-A04146075D1E}"/>
              </a:ext>
            </a:extLst>
          </p:cNvPr>
          <p:cNvSpPr/>
          <p:nvPr/>
        </p:nvSpPr>
        <p:spPr>
          <a:xfrm>
            <a:off x="3312982" y="2728018"/>
            <a:ext cx="2630328" cy="536802"/>
          </a:xfrm>
          <a:prstGeom prst="chevron">
            <a:avLst/>
          </a:prstGeom>
          <a:solidFill>
            <a:srgbClr val="2299C0"/>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latin typeface="Calibri" panose="020F0502020204030204"/>
              <a:ea typeface="+mn-ea"/>
              <a:cs typeface="+mn-cs"/>
            </a:endParaRPr>
          </a:p>
        </p:txBody>
      </p:sp>
      <p:sp>
        <p:nvSpPr>
          <p:cNvPr id="51" name="Chevron 58">
            <a:extLst>
              <a:ext uri="{FF2B5EF4-FFF2-40B4-BE49-F238E27FC236}">
                <a16:creationId xmlns:a16="http://schemas.microsoft.com/office/drawing/2014/main" id="{A686420A-8866-BE09-BA7A-C71201072A22}"/>
              </a:ext>
            </a:extLst>
          </p:cNvPr>
          <p:cNvSpPr/>
          <p:nvPr/>
        </p:nvSpPr>
        <p:spPr>
          <a:xfrm>
            <a:off x="5870648" y="2728018"/>
            <a:ext cx="2630328" cy="536802"/>
          </a:xfrm>
          <a:prstGeom prst="chevron">
            <a:avLst/>
          </a:prstGeom>
          <a:solidFill>
            <a:srgbClr val="228BB9"/>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latin typeface="Calibri" panose="020F0502020204030204"/>
              <a:ea typeface="+mn-ea"/>
              <a:cs typeface="+mn-cs"/>
            </a:endParaRPr>
          </a:p>
        </p:txBody>
      </p:sp>
      <p:sp>
        <p:nvSpPr>
          <p:cNvPr id="52" name="Chevron 62">
            <a:extLst>
              <a:ext uri="{FF2B5EF4-FFF2-40B4-BE49-F238E27FC236}">
                <a16:creationId xmlns:a16="http://schemas.microsoft.com/office/drawing/2014/main" id="{230007E8-4E02-1CFC-2F9F-B9F75BE76C12}"/>
              </a:ext>
            </a:extLst>
          </p:cNvPr>
          <p:cNvSpPr/>
          <p:nvPr/>
        </p:nvSpPr>
        <p:spPr>
          <a:xfrm>
            <a:off x="8428315" y="2728018"/>
            <a:ext cx="2630328" cy="536802"/>
          </a:xfrm>
          <a:prstGeom prst="chevron">
            <a:avLst/>
          </a:prstGeom>
          <a:solidFill>
            <a:srgbClr val="0F6195"/>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70EB8788-E8AD-0142-D98A-83D0F7D060D3}"/>
              </a:ext>
            </a:extLst>
          </p:cNvPr>
          <p:cNvSpPr/>
          <p:nvPr/>
        </p:nvSpPr>
        <p:spPr>
          <a:xfrm>
            <a:off x="1099478" y="2549126"/>
            <a:ext cx="894586" cy="894586"/>
          </a:xfrm>
          <a:prstGeom prst="ellipse">
            <a:avLst/>
          </a:prstGeom>
          <a:solidFill>
            <a:srgbClr val="2BC5E0"/>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13980A71-314A-1AB4-304C-3989B8871920}"/>
              </a:ext>
            </a:extLst>
          </p:cNvPr>
          <p:cNvSpPr/>
          <p:nvPr/>
        </p:nvSpPr>
        <p:spPr>
          <a:xfrm>
            <a:off x="3729806" y="2549126"/>
            <a:ext cx="894586" cy="894586"/>
          </a:xfrm>
          <a:prstGeom prst="ellipse">
            <a:avLst/>
          </a:prstGeom>
          <a:solidFill>
            <a:srgbClr val="2299C0"/>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0BC2AC3F-1918-3776-F507-E897A5D99780}"/>
              </a:ext>
            </a:extLst>
          </p:cNvPr>
          <p:cNvSpPr/>
          <p:nvPr/>
        </p:nvSpPr>
        <p:spPr>
          <a:xfrm>
            <a:off x="6287473" y="2549126"/>
            <a:ext cx="894586" cy="894586"/>
          </a:xfrm>
          <a:prstGeom prst="ellipse">
            <a:avLst/>
          </a:prstGeom>
          <a:solidFill>
            <a:srgbClr val="228BB9"/>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AF6ED3EE-E6E9-BFAB-C331-1597D86E46A6}"/>
              </a:ext>
            </a:extLst>
          </p:cNvPr>
          <p:cNvSpPr/>
          <p:nvPr/>
        </p:nvSpPr>
        <p:spPr>
          <a:xfrm>
            <a:off x="8819739" y="2549126"/>
            <a:ext cx="894586" cy="894586"/>
          </a:xfrm>
          <a:prstGeom prst="ellipse">
            <a:avLst/>
          </a:prstGeom>
          <a:solidFill>
            <a:srgbClr val="0F6195"/>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BB283CAB-2270-BB79-12AC-F661A7ECBAA0}"/>
              </a:ext>
            </a:extLst>
          </p:cNvPr>
          <p:cNvSpPr/>
          <p:nvPr/>
        </p:nvSpPr>
        <p:spPr>
          <a:xfrm>
            <a:off x="1172139" y="2625133"/>
            <a:ext cx="749264" cy="74926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4372BAE5-0F7E-E195-3AE2-8038B0B46476}"/>
              </a:ext>
            </a:extLst>
          </p:cNvPr>
          <p:cNvSpPr/>
          <p:nvPr/>
        </p:nvSpPr>
        <p:spPr>
          <a:xfrm>
            <a:off x="3802467" y="2625133"/>
            <a:ext cx="749264" cy="74926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7074FAD2-CE46-D0B9-2FAA-49A32434AA11}"/>
              </a:ext>
            </a:extLst>
          </p:cNvPr>
          <p:cNvSpPr/>
          <p:nvPr/>
        </p:nvSpPr>
        <p:spPr>
          <a:xfrm>
            <a:off x="6360134" y="2625133"/>
            <a:ext cx="749264" cy="74926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EE663EC4-E931-D304-6426-591683BF9BE7}"/>
              </a:ext>
            </a:extLst>
          </p:cNvPr>
          <p:cNvSpPr/>
          <p:nvPr/>
        </p:nvSpPr>
        <p:spPr>
          <a:xfrm>
            <a:off x="8892400" y="2625133"/>
            <a:ext cx="749264" cy="74926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3F4DB4E4-0716-9215-92C2-7989C5987FFD}"/>
              </a:ext>
            </a:extLst>
          </p:cNvPr>
          <p:cNvSpPr/>
          <p:nvPr/>
        </p:nvSpPr>
        <p:spPr>
          <a:xfrm>
            <a:off x="1117991" y="2806759"/>
            <a:ext cx="857559" cy="461665"/>
          </a:xfrm>
          <a:prstGeom prst="rect">
            <a:avLst/>
          </a:prstGeom>
        </p:spPr>
        <p:txBody>
          <a:bodyPr wrap="square">
            <a:spAutoFit/>
          </a:bodyPr>
          <a:lstStyle/>
          <a:p>
            <a:pPr algn="ctr" defTabSz="914217"/>
            <a:r>
              <a:rPr lang="en-US" sz="2400" b="1" dirty="0">
                <a:solidFill>
                  <a:srgbClr val="363E48"/>
                </a:solidFill>
                <a:latin typeface="Poppins SemiBold" pitchFamily="2" charset="77"/>
                <a:ea typeface="Roboto Medium" panose="02000000000000000000" pitchFamily="2" charset="0"/>
                <a:cs typeface="Montserrat" charset="0"/>
              </a:rPr>
              <a:t>01</a:t>
            </a:r>
          </a:p>
        </p:txBody>
      </p:sp>
      <p:sp>
        <p:nvSpPr>
          <p:cNvPr id="62" name="Rectangle 61">
            <a:extLst>
              <a:ext uri="{FF2B5EF4-FFF2-40B4-BE49-F238E27FC236}">
                <a16:creationId xmlns:a16="http://schemas.microsoft.com/office/drawing/2014/main" id="{854F0614-0CC4-9C32-F0FB-815DA47EA0AA}"/>
              </a:ext>
            </a:extLst>
          </p:cNvPr>
          <p:cNvSpPr/>
          <p:nvPr/>
        </p:nvSpPr>
        <p:spPr>
          <a:xfrm>
            <a:off x="3738528" y="2806759"/>
            <a:ext cx="857559" cy="461665"/>
          </a:xfrm>
          <a:prstGeom prst="rect">
            <a:avLst/>
          </a:prstGeom>
        </p:spPr>
        <p:txBody>
          <a:bodyPr wrap="square">
            <a:spAutoFit/>
          </a:bodyPr>
          <a:lstStyle/>
          <a:p>
            <a:pPr algn="ctr" defTabSz="914217"/>
            <a:r>
              <a:rPr lang="en-US" sz="2400" b="1" dirty="0">
                <a:solidFill>
                  <a:srgbClr val="363E48"/>
                </a:solidFill>
                <a:latin typeface="Poppins SemiBold" pitchFamily="2" charset="77"/>
                <a:ea typeface="Roboto Medium" panose="02000000000000000000" pitchFamily="2" charset="0"/>
                <a:cs typeface="Montserrat" charset="0"/>
              </a:rPr>
              <a:t>02</a:t>
            </a:r>
          </a:p>
        </p:txBody>
      </p:sp>
      <p:sp>
        <p:nvSpPr>
          <p:cNvPr id="63" name="Rectangle 62">
            <a:extLst>
              <a:ext uri="{FF2B5EF4-FFF2-40B4-BE49-F238E27FC236}">
                <a16:creationId xmlns:a16="http://schemas.microsoft.com/office/drawing/2014/main" id="{32809585-C6BF-0166-EFF7-9E6BFF9202D3}"/>
              </a:ext>
            </a:extLst>
          </p:cNvPr>
          <p:cNvSpPr/>
          <p:nvPr/>
        </p:nvSpPr>
        <p:spPr>
          <a:xfrm>
            <a:off x="6281006" y="2806759"/>
            <a:ext cx="857559" cy="461665"/>
          </a:xfrm>
          <a:prstGeom prst="rect">
            <a:avLst/>
          </a:prstGeom>
        </p:spPr>
        <p:txBody>
          <a:bodyPr wrap="square">
            <a:spAutoFit/>
          </a:bodyPr>
          <a:lstStyle/>
          <a:p>
            <a:pPr algn="ctr" defTabSz="914217"/>
            <a:r>
              <a:rPr lang="en-US" sz="2400" b="1" dirty="0">
                <a:solidFill>
                  <a:srgbClr val="363E48"/>
                </a:solidFill>
                <a:latin typeface="Poppins SemiBold" pitchFamily="2" charset="77"/>
                <a:ea typeface="Roboto Medium" panose="02000000000000000000" pitchFamily="2" charset="0"/>
                <a:cs typeface="Montserrat" charset="0"/>
              </a:rPr>
              <a:t>03</a:t>
            </a:r>
          </a:p>
        </p:txBody>
      </p:sp>
      <p:sp>
        <p:nvSpPr>
          <p:cNvPr id="64" name="Rectangle 63">
            <a:extLst>
              <a:ext uri="{FF2B5EF4-FFF2-40B4-BE49-F238E27FC236}">
                <a16:creationId xmlns:a16="http://schemas.microsoft.com/office/drawing/2014/main" id="{DA6DC2C0-20C4-28E2-6BDB-300E47115D01}"/>
              </a:ext>
            </a:extLst>
          </p:cNvPr>
          <p:cNvSpPr/>
          <p:nvPr/>
        </p:nvSpPr>
        <p:spPr>
          <a:xfrm>
            <a:off x="8838253" y="2806759"/>
            <a:ext cx="857559" cy="461665"/>
          </a:xfrm>
          <a:prstGeom prst="rect">
            <a:avLst/>
          </a:prstGeom>
        </p:spPr>
        <p:txBody>
          <a:bodyPr wrap="square">
            <a:spAutoFit/>
          </a:bodyPr>
          <a:lstStyle/>
          <a:p>
            <a:pPr algn="ctr" defTabSz="914217"/>
            <a:r>
              <a:rPr lang="en-US" sz="2400" b="1" dirty="0">
                <a:solidFill>
                  <a:srgbClr val="363E48"/>
                </a:solidFill>
                <a:latin typeface="Poppins SemiBold" pitchFamily="2" charset="77"/>
                <a:ea typeface="Roboto Medium" panose="02000000000000000000" pitchFamily="2" charset="0"/>
                <a:cs typeface="Montserrat" charset="0"/>
              </a:rPr>
              <a:t>04</a:t>
            </a:r>
          </a:p>
        </p:txBody>
      </p:sp>
      <p:sp>
        <p:nvSpPr>
          <p:cNvPr id="66" name="Rectangle 65">
            <a:extLst>
              <a:ext uri="{FF2B5EF4-FFF2-40B4-BE49-F238E27FC236}">
                <a16:creationId xmlns:a16="http://schemas.microsoft.com/office/drawing/2014/main" id="{B9E4275A-067B-58CF-B311-50EC18F85C4A}"/>
              </a:ext>
            </a:extLst>
          </p:cNvPr>
          <p:cNvSpPr/>
          <p:nvPr/>
        </p:nvSpPr>
        <p:spPr>
          <a:xfrm>
            <a:off x="939993" y="3505111"/>
            <a:ext cx="1959618" cy="2046714"/>
          </a:xfrm>
          <a:prstGeom prst="rect">
            <a:avLst/>
          </a:prstGeom>
        </p:spPr>
        <p:txBody>
          <a:bodyPr wrap="square">
            <a:spAutoFit/>
          </a:bodyPr>
          <a:lstStyle/>
          <a:p>
            <a:pPr defTabSz="914217"/>
            <a:r>
              <a:rPr lang="en-US" sz="2000" dirty="0">
                <a:solidFill>
                  <a:srgbClr val="363E48"/>
                </a:solidFill>
                <a:latin typeface="Segoe UI Semilight" panose="020B0402040204020203" pitchFamily="34" charset="0"/>
                <a:ea typeface="Roboto Medium" panose="02000000000000000000" pitchFamily="2" charset="0"/>
                <a:cs typeface="Segoe UI Semilight" panose="020B0402040204020203" pitchFamily="34" charset="0"/>
              </a:rPr>
              <a:t>Transaction with Government			 </a:t>
            </a:r>
          </a:p>
          <a:p>
            <a:pPr defTabSz="914217"/>
            <a:endParaRPr lang="en-US" sz="2700" b="1" dirty="0">
              <a:solidFill>
                <a:srgbClr val="363E48"/>
              </a:solidFill>
              <a:latin typeface="Poppins SemiBold" pitchFamily="2" charset="77"/>
              <a:ea typeface="Roboto Medium" panose="02000000000000000000" pitchFamily="2" charset="0"/>
              <a:cs typeface="Montserrat" charset="0"/>
            </a:endParaRPr>
          </a:p>
        </p:txBody>
      </p:sp>
      <p:sp>
        <p:nvSpPr>
          <p:cNvPr id="68" name="Rectangle 67">
            <a:extLst>
              <a:ext uri="{FF2B5EF4-FFF2-40B4-BE49-F238E27FC236}">
                <a16:creationId xmlns:a16="http://schemas.microsoft.com/office/drawing/2014/main" id="{E1F7549E-F34D-EDB0-6744-A6E1AC33951E}"/>
              </a:ext>
            </a:extLst>
          </p:cNvPr>
          <p:cNvSpPr/>
          <p:nvPr/>
        </p:nvSpPr>
        <p:spPr>
          <a:xfrm>
            <a:off x="8517562" y="3450404"/>
            <a:ext cx="2124814" cy="1015663"/>
          </a:xfrm>
          <a:prstGeom prst="rect">
            <a:avLst/>
          </a:prstGeom>
        </p:spPr>
        <p:txBody>
          <a:bodyPr wrap="square">
            <a:spAutoFit/>
          </a:bodyPr>
          <a:lstStyle/>
          <a:p>
            <a:pPr defTabSz="914217"/>
            <a:r>
              <a:rPr lang="en-US" sz="2000" dirty="0">
                <a:latin typeface="Segoe UI Semilight" panose="020B0402040204020203" pitchFamily="34" charset="0"/>
                <a:cs typeface="Segoe UI Semilight" panose="020B0402040204020203" pitchFamily="34" charset="0"/>
              </a:rPr>
              <a:t>Non-</a:t>
            </a:r>
            <a:r>
              <a:rPr lang="en-US" sz="2000" dirty="0">
                <a:solidFill>
                  <a:schemeClr val="tx1"/>
                </a:solidFill>
                <a:latin typeface="Segoe UI Semilight" panose="020B0402040204020203" pitchFamily="34" charset="0"/>
                <a:cs typeface="Segoe UI Semilight" panose="020B0402040204020203" pitchFamily="34" charset="0"/>
              </a:rPr>
              <a:t>Applicability of TDS for NRI u/s 194Q</a:t>
            </a:r>
            <a:endParaRPr lang="en-US" sz="2000" b="1" dirty="0">
              <a:solidFill>
                <a:srgbClr val="363E48"/>
              </a:solidFill>
              <a:latin typeface="Poppins SemiBold" pitchFamily="2" charset="77"/>
              <a:ea typeface="Roboto Medium" panose="02000000000000000000" pitchFamily="2" charset="0"/>
              <a:cs typeface="Montserrat" charset="0"/>
            </a:endParaRPr>
          </a:p>
        </p:txBody>
      </p:sp>
      <p:sp>
        <p:nvSpPr>
          <p:cNvPr id="3" name="Rectangle: Rounded Corners 2">
            <a:extLst>
              <a:ext uri="{FF2B5EF4-FFF2-40B4-BE49-F238E27FC236}">
                <a16:creationId xmlns:a16="http://schemas.microsoft.com/office/drawing/2014/main" id="{67869564-EA97-73AE-7D4A-0D1BDCB096A7}"/>
              </a:ext>
            </a:extLst>
          </p:cNvPr>
          <p:cNvSpPr/>
          <p:nvPr/>
        </p:nvSpPr>
        <p:spPr>
          <a:xfrm>
            <a:off x="1117991" y="5017168"/>
            <a:ext cx="9687836" cy="1106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dirty="0">
                <a:latin typeface="Segoe UI Semilight" panose="020B0402040204020203" pitchFamily="34" charset="0"/>
                <a:cs typeface="Segoe UI Semilight" panose="020B0402040204020203" pitchFamily="34" charset="0"/>
              </a:rPr>
              <a:t>Currently, these transactions will participate in Zero Rated Taxable Expenses, however, we shall revamp in our upcoming release to classify these transactions under the Provisions section </a:t>
            </a:r>
            <a:endParaRPr lang="en-IN" i="1"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73258815"/>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3755641-D591-4B70-968A-1190CA326933}" vid="{8540D7E9-4BEC-430E-B3B9-2261DF0E3C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5424</TotalTime>
  <Words>1175</Words>
  <Application>Microsoft Office PowerPoint</Application>
  <PresentationFormat>Widescreen</PresentationFormat>
  <Paragraphs>139</Paragraphs>
  <Slides>18</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Century Gothic</vt:lpstr>
      <vt:lpstr>Lato Light</vt:lpstr>
      <vt:lpstr>Montserrat</vt:lpstr>
      <vt:lpstr>Poppins</vt:lpstr>
      <vt:lpstr>Poppins Medium</vt:lpstr>
      <vt:lpstr>Poppins SemiBold</vt:lpstr>
      <vt:lpstr>Roboto Bold</vt:lpstr>
      <vt:lpstr>Roboto Medium</vt:lpstr>
      <vt:lpstr>Segoe UI Semibold</vt:lpstr>
      <vt:lpstr>Segoe UI Semilight</vt:lpstr>
      <vt:lpstr>Times New Roman</vt:lpstr>
      <vt:lpstr>Theme2</vt:lpstr>
      <vt:lpstr>TDS 194Q</vt:lpstr>
      <vt:lpstr>Session Overview</vt:lpstr>
      <vt:lpstr>Introduction to 194Q</vt:lpstr>
      <vt:lpstr>Applicability and Provisions</vt:lpstr>
      <vt:lpstr>Recap on Current Behavior</vt:lpstr>
      <vt:lpstr>Product Walk-through</vt:lpstr>
      <vt:lpstr>Master Changes</vt:lpstr>
      <vt:lpstr>Transaction Experience</vt:lpstr>
      <vt:lpstr>Provisions</vt:lpstr>
      <vt:lpstr>01. Transaction with Government</vt:lpstr>
      <vt:lpstr>02. Transaction with e-Commerce - 194O</vt:lpstr>
      <vt:lpstr>02. Transaction with e-Commerce - 194O</vt:lpstr>
      <vt:lpstr>02. Transaction with e-Commerce - 194O</vt:lpstr>
      <vt:lpstr>03. Transaction of Goods under 206C except 206C(1H)</vt:lpstr>
      <vt:lpstr>04. TDS Non-Applicability for NRI u/s 194Q</vt:lpstr>
      <vt:lpstr>Update Nature of Payment (Self Migration Tool)</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Prism</dc:title>
  <dc:creator>Komala Devi V</dc:creator>
  <cp:lastModifiedBy>user.4288</cp:lastModifiedBy>
  <cp:revision>75</cp:revision>
  <dcterms:created xsi:type="dcterms:W3CDTF">2021-03-01T09:58:49Z</dcterms:created>
  <dcterms:modified xsi:type="dcterms:W3CDTF">2024-10-18T05:57:12Z</dcterms:modified>
</cp:coreProperties>
</file>