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2" r:id="rId17"/>
    <p:sldId id="271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AI DUTTA" initials="BD" lastIdx="1" clrIdx="0">
    <p:extLst>
      <p:ext uri="{19B8F6BF-5375-455C-9EA6-DF929625EA0E}">
        <p15:presenceInfo xmlns:p15="http://schemas.microsoft.com/office/powerpoint/2012/main" userId="c68ae14ec1bcb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4T21:21:46.28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DAD-C772-44C9-83C0-4B01E41BAC92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CCB4-E540-4DAE-B98E-7F9C009A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index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65F1-B7A1-44F6-A19D-C7EE4EA945F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3" action="ppaction://hlinkfile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97" y="339181"/>
            <a:ext cx="1023500" cy="1440255"/>
          </a:xfrm>
          <a:prstGeom prst="rect">
            <a:avLst/>
          </a:prstGeom>
        </p:spPr>
      </p:pic>
      <p:pic>
        <p:nvPicPr>
          <p:cNvPr id="8" name="Picture 7">
            <a:hlinkClick r:id="rId15" action="ppaction://hlinksldjump"/>
          </p:cNvPr>
          <p:cNvPicPr>
            <a:picLocks noChangeAspect="1"/>
          </p:cNvPicPr>
          <p:nvPr userDrawn="1"/>
        </p:nvPicPr>
        <p:blipFill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4" y="6260225"/>
            <a:ext cx="274523" cy="2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5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hyperlink" Target="/AniPages/index.html" TargetMode="Externa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hyperlink" Target="https://rubai27n.netlify.app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hyperlink" Target="calc/index.html" TargetMode="External"/><Relationship Id="rId5" Type="http://schemas.openxmlformats.org/officeDocument/2006/relationships/slide" Target="slide8.xml"/><Relationship Id="rId10" Type="http://schemas.openxmlformats.org/officeDocument/2006/relationships/hyperlink" Target="https://scratch.mit.edu/users/Rubai27/" TargetMode="External"/><Relationship Id="rId4" Type="http://schemas.openxmlformats.org/officeDocument/2006/relationships/slide" Target="slide6.xml"/><Relationship Id="rId9" Type="http://schemas.openxmlformats.org/officeDocument/2006/relationships/slide" Target="slide18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drive.google.com/file/d/16h2TVhD-jizM3kxqbYfqioM1dN_xNG0a/view?usp=sha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drive.google.com/file/d/1jPXlnRQzqYPeM-x49JX-CkldOn67Racm/view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-ufAHPw5anGP_oIaC4aMMkbhN-ajG3o/view?usp=shari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users/Rubai2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zrOvMVVXhQtjf9ZSMlmUlJu3RzUNI_6/view?usp=sha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2TVhD-jizM3kxqbYfqioM1dN_xNG0a/view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2TVhD-jizM3kxqbYfqioM1dN_xNG0a/view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979" y="928732"/>
            <a:ext cx="5941701" cy="409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QBasic Programs</a:t>
            </a:r>
            <a:endParaRPr lang="en-IN" dirty="0">
              <a:hlinkClick r:id="rId2" action="ppaction://hlinksldjump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hlinkClick r:id="rId2" action="ppaction://hlinksldjump"/>
              </a:rPr>
              <a:t>Write a program to get the multiplication of 2 numbers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hlinkClick r:id="rId3" action="ppaction://hlinksldjump"/>
              </a:rPr>
              <a:t>Math Questions Game by Soumesh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Rock paper Scissor game by Soumesh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Calculator by Soumesh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Write a program to print name, roll no and class using input statement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Write a program to get the addition of 2 numbers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Gorillas game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Try your luck</a:t>
            </a:r>
            <a:endParaRPr lang="en-US" dirty="0"/>
          </a:p>
        </p:txBody>
      </p:sp>
      <p:sp>
        <p:nvSpPr>
          <p:cNvPr id="8" name="TextBox 7">
            <a:hlinkClick r:id="rId10"/>
          </p:cNvPr>
          <p:cNvSpPr txBox="1"/>
          <p:nvPr/>
        </p:nvSpPr>
        <p:spPr>
          <a:xfrm>
            <a:off x="1473420" y="5559936"/>
            <a:ext cx="61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I also made some games on </a:t>
            </a:r>
            <a:r>
              <a:rPr lang="en-US" dirty="0">
                <a:hlinkClick r:id="rId10"/>
              </a:rPr>
              <a:t>scratch</a:t>
            </a:r>
            <a:r>
              <a:rPr lang="en-US" dirty="0">
                <a:hlinkClick r:id="rId10"/>
              </a:rPr>
              <a:t> </a:t>
            </a:r>
            <a:r>
              <a:rPr lang="en-US" dirty="0">
                <a:sym typeface="Wingdings" panose="05000000000000000000" pitchFamily="2" charset="2"/>
                <a:hlinkClick r:id="rId10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BBD14-3366-E8D2-E5CB-6255FEF47FD0}"/>
              </a:ext>
            </a:extLst>
          </p:cNvPr>
          <p:cNvSpPr txBox="1"/>
          <p:nvPr/>
        </p:nvSpPr>
        <p:spPr>
          <a:xfrm>
            <a:off x="406246" y="783498"/>
            <a:ext cx="4267354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HTML Projects</a:t>
            </a:r>
            <a:endParaRPr lang="en-US" sz="2000" b="1" dirty="0">
              <a:hlinkClick r:id="rId11" action="ppaction://hlinkfil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file"/>
              </a:rPr>
              <a:t>HTML/CSS Calculator by Soumesh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HTML/CSS Portfolio Project by Soumesh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3" action="ppaction://hlinkfile"/>
              </a:rPr>
              <a:t>CSS Glass Animation by Soumesh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CD6AB0-FEAF-9501-6B88-5694749AD7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611696"/>
            <a:ext cx="965420" cy="3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63826"/>
            <a:ext cx="49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program to get the addition of 2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1033670"/>
            <a:ext cx="6679094" cy="4770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3320"/>
            <a:ext cx="4136128" cy="2163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2088" y="516835"/>
            <a:ext cx="454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Rem </a:t>
            </a:r>
            <a:r>
              <a:rPr lang="en-US" dirty="0" err="1"/>
              <a:t>Wap</a:t>
            </a:r>
            <a:r>
              <a:rPr lang="en-US" dirty="0"/>
              <a:t> to print sum of two numbers</a:t>
            </a:r>
          </a:p>
          <a:p>
            <a:r>
              <a:rPr lang="en-US" dirty="0"/>
              <a:t>Print 4234 + 434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843" y="808383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Write a program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745"/>
            <a:ext cx="6115050" cy="406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22" y="1786018"/>
            <a:ext cx="5522429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54409" cy="2173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409" y="781878"/>
            <a:ext cx="8037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Rem </a:t>
            </a:r>
            <a:r>
              <a:rPr lang="en-US" dirty="0" err="1"/>
              <a:t>Wap</a:t>
            </a:r>
            <a:r>
              <a:rPr lang="en-US" dirty="0"/>
              <a:t>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r>
              <a:rPr lang="en-US" dirty="0"/>
              <a:t>Input "Enter your name"; Name$</a:t>
            </a:r>
          </a:p>
          <a:p>
            <a:r>
              <a:rPr lang="en-US" dirty="0"/>
              <a:t>Input "Enter your roll no"; Roll</a:t>
            </a:r>
          </a:p>
          <a:p>
            <a:r>
              <a:rPr lang="en-US" dirty="0"/>
              <a:t>Input "Enter your class"; class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"Your name is"; " "; Name$; " "; "Your roll no is"; " "; Roll; " "; "and your class is"; " "; class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the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617" y="471116"/>
            <a:ext cx="843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Write a program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endParaRPr lang="en-US" dirty="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6876" cy="2954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6877" y="225287"/>
            <a:ext cx="53789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20 Input "Enter a number to see the table";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30 Print </a:t>
            </a:r>
            <a:r>
              <a:rPr lang="en-US" dirty="0" err="1"/>
              <a:t>Chr</a:t>
            </a:r>
            <a:r>
              <a:rPr lang="en-US" dirty="0"/>
              <a:t>$(10)</a:t>
            </a:r>
          </a:p>
          <a:p>
            <a:r>
              <a:rPr lang="en-US" dirty="0"/>
              <a:t>40 Print "Creating the mortification table for ";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50 Let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60 If </a:t>
            </a:r>
            <a:r>
              <a:rPr lang="en-US" dirty="0" err="1"/>
              <a:t>i</a:t>
            </a:r>
            <a:r>
              <a:rPr lang="en-US" dirty="0"/>
              <a:t> &lt; 10 Then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Print </a:t>
            </a:r>
            <a:r>
              <a:rPr lang="en-US" dirty="0" err="1"/>
              <a:t>num</a:t>
            </a:r>
            <a:r>
              <a:rPr lang="en-US" dirty="0"/>
              <a:t>; " x "; </a:t>
            </a:r>
            <a:r>
              <a:rPr lang="en-US" dirty="0" err="1"/>
              <a:t>i</a:t>
            </a:r>
            <a:r>
              <a:rPr lang="en-US" dirty="0"/>
              <a:t>; " = "; </a:t>
            </a:r>
            <a:r>
              <a:rPr lang="en-US" dirty="0" err="1"/>
              <a:t>num</a:t>
            </a:r>
            <a:r>
              <a:rPr lang="en-US" dirty="0"/>
              <a:t>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60</a:t>
            </a:r>
          </a:p>
          <a:p>
            <a:r>
              <a:rPr lang="en-US" dirty="0"/>
              <a:t>End If</a:t>
            </a:r>
          </a:p>
          <a:p>
            <a:r>
              <a:rPr lang="en-US" dirty="0"/>
              <a:t>Print ""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 "Do you want </a:t>
            </a:r>
            <a:r>
              <a:rPr lang="en-US" dirty="0" err="1"/>
              <a:t>genetarte</a:t>
            </a:r>
            <a:r>
              <a:rPr lang="en-US" dirty="0"/>
              <a:t> more table, press Y to continue or any key to quit"; choice$</a:t>
            </a:r>
          </a:p>
          <a:p>
            <a:r>
              <a:rPr lang="en-US" dirty="0"/>
              <a:t>If (choice$ = "Y") Or (choice$ = "y") Then</a:t>
            </a:r>
          </a:p>
          <a:p>
            <a:r>
              <a:rPr lang="en-US" dirty="0"/>
              <a:t>    </a:t>
            </a:r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10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Print "thanks for using"</a:t>
            </a:r>
          </a:p>
          <a:p>
            <a:r>
              <a:rPr lang="en-US" dirty="0"/>
              <a:t>End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3"/>
            <a:ext cx="5535682" cy="3681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61" y="1272209"/>
            <a:ext cx="198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gorillas game this is a fun game you can play it, just click download button to play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9895" y="5452026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9053" cy="2555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2417" y="530087"/>
            <a:ext cx="4373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                        Q B a s </a:t>
            </a:r>
            <a:r>
              <a:rPr lang="en-US" dirty="0" err="1"/>
              <a:t>i</a:t>
            </a:r>
            <a:r>
              <a:rPr lang="en-US" dirty="0"/>
              <a:t> c   G o r </a:t>
            </a:r>
            <a:r>
              <a:rPr lang="en-US" dirty="0" err="1"/>
              <a:t>i</a:t>
            </a:r>
            <a:r>
              <a:rPr lang="en-US" dirty="0"/>
              <a:t> l </a:t>
            </a:r>
            <a:r>
              <a:rPr lang="en-US" dirty="0" err="1"/>
              <a:t>l</a:t>
            </a:r>
            <a:r>
              <a:rPr lang="en-US" dirty="0"/>
              <a:t> a s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                  Copyright (C) Microsoft Corporation 1990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Your mission is to hit your opponent with the exploding banana</a:t>
            </a:r>
          </a:p>
          <a:p>
            <a:r>
              <a:rPr lang="en-US" dirty="0"/>
              <a:t>' by varying the angle and power of your throw, taking into account</a:t>
            </a:r>
          </a:p>
          <a:p>
            <a:r>
              <a:rPr lang="en-US" dirty="0"/>
              <a:t>' wind speed, gravity, and the city skyline.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Speed of this game is determined by the constant SPEEDCONST.  If the</a:t>
            </a:r>
          </a:p>
          <a:p>
            <a:r>
              <a:rPr lang="en-US" dirty="0"/>
              <a:t>' program is too slow or too fast adjust the "CONST SPEEDCONST = 500" line</a:t>
            </a:r>
          </a:p>
          <a:p>
            <a:r>
              <a:rPr lang="en-US" dirty="0"/>
              <a:t>' below.  The larger the number the faster the game will go.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7" y="1139687"/>
            <a:ext cx="6336091" cy="4214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30" y="1139687"/>
            <a:ext cx="212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try your luck</a:t>
            </a:r>
          </a:p>
          <a:p>
            <a:r>
              <a:rPr lang="en-US" dirty="0"/>
              <a:t>You can try your luck and if you feel lucky so you have to try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52026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9895" y="5821358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6375" cy="2786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897" y="507002"/>
            <a:ext cx="5473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"</a:t>
            </a:r>
            <a:r>
              <a:rPr lang="en-US" dirty="0" err="1"/>
              <a:t>Welcom</a:t>
            </a:r>
            <a:r>
              <a:rPr lang="en-US" dirty="0"/>
              <a:t> to Try your luck"</a:t>
            </a:r>
          </a:p>
          <a:p>
            <a:r>
              <a:rPr lang="en-US" dirty="0"/>
              <a:t>Sleep (3)</a:t>
            </a:r>
          </a:p>
          <a:p>
            <a:r>
              <a:rPr lang="en-US" dirty="0" err="1"/>
              <a:t>Startpoint</a:t>
            </a:r>
            <a:r>
              <a:rPr lang="en-US" dirty="0"/>
              <a:t>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"------------------------------"</a:t>
            </a:r>
          </a:p>
          <a:p>
            <a:r>
              <a:rPr lang="en-US" dirty="0"/>
              <a:t>Print "Loser = You have bad luck"</a:t>
            </a:r>
          </a:p>
          <a:p>
            <a:r>
              <a:rPr lang="en-US" dirty="0"/>
              <a:t>Print "Master = You have good luck"</a:t>
            </a:r>
          </a:p>
          <a:p>
            <a:r>
              <a:rPr lang="en-US" dirty="0"/>
              <a:t>Print "------------------------------"</a:t>
            </a:r>
          </a:p>
          <a:p>
            <a:r>
              <a:rPr lang="en-US" dirty="0"/>
              <a:t>Sleep (1)</a:t>
            </a:r>
          </a:p>
          <a:p>
            <a:r>
              <a:rPr lang="en-US" dirty="0"/>
              <a:t>Input "Type S to start"; S$</a:t>
            </a:r>
          </a:p>
          <a:p>
            <a:r>
              <a:rPr lang="en-US" dirty="0"/>
              <a:t>If (S$ = "S") Or (S$ = "s") Then</a:t>
            </a:r>
          </a:p>
          <a:p>
            <a:r>
              <a:rPr lang="en-US" dirty="0"/>
              <a:t>    Print "Let's see"</a:t>
            </a:r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CheckpointNormal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  Print "Wrong Input"</a:t>
            </a:r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Startpoint</a:t>
            </a:r>
            <a:endParaRPr lang="en-US" dirty="0"/>
          </a:p>
          <a:p>
            <a:r>
              <a:rPr lang="en-US" dirty="0"/>
              <a:t>End 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13" y="596348"/>
            <a:ext cx="533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a program to get the multiplication of 2 numbers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2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7409" y="1762540"/>
            <a:ext cx="99656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hlinkClick r:id="rId2"/>
              </a:rPr>
              <a:t>I also made some games on scratch</a:t>
            </a:r>
            <a:r>
              <a:rPr lang="en-US" sz="9600" dirty="0">
                <a:sym typeface="Wingdings" panose="05000000000000000000" pitchFamily="2" charset="2"/>
                <a:hlinkClick r:id="rId2"/>
              </a:rPr>
              <a:t>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7" y="616226"/>
            <a:ext cx="2550400" cy="171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1182" y="616226"/>
            <a:ext cx="7288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Rem </a:t>
            </a:r>
            <a:r>
              <a:rPr lang="en-US" dirty="0" err="1">
                <a:latin typeface="Lucida Console" panose="020B0609040504020204" pitchFamily="49" charset="0"/>
              </a:rPr>
              <a:t>Wap</a:t>
            </a:r>
            <a:r>
              <a:rPr lang="en-US" dirty="0">
                <a:latin typeface="Lucida Console" panose="020B0609040504020204" pitchFamily="49" charset="0"/>
              </a:rPr>
              <a:t> to print product of two numbers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34 * 56</a:t>
            </a:r>
          </a:p>
          <a:p>
            <a:r>
              <a:rPr lang="en-US" dirty="0">
                <a:latin typeface="Lucida Console" panose="020B06090405040202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8713" y="596348"/>
            <a:ext cx="344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Math Questions game by </a:t>
            </a:r>
            <a:r>
              <a:rPr lang="en-IN" dirty="0" err="1"/>
              <a:t>Soumesh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078" y="1395412"/>
            <a:ext cx="2266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get 10 questions in easy and 7 questions in hard.</a:t>
            </a:r>
          </a:p>
          <a:p>
            <a:r>
              <a:rPr lang="en-IN" dirty="0"/>
              <a:t>You have to win the game and you can also find some Easter egg if you are lucky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8" y="616226"/>
            <a:ext cx="3018617" cy="1697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1182" y="616226"/>
            <a:ext cx="7288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Rem                                                                  Soumesh Dutta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Print "</a:t>
            </a:r>
            <a:r>
              <a:rPr lang="en-US" dirty="0" err="1">
                <a:latin typeface="Lucida Console" panose="020B0609040504020204" pitchFamily="49" charset="0"/>
              </a:rPr>
              <a:t>Welcom</a:t>
            </a:r>
            <a:r>
              <a:rPr lang="en-US" dirty="0">
                <a:latin typeface="Lucida Console" panose="020B0609040504020204" pitchFamily="49" charset="0"/>
              </a:rPr>
              <a:t> to </a:t>
            </a:r>
            <a:r>
              <a:rPr lang="en-US" dirty="0" err="1">
                <a:latin typeface="Lucida Console" panose="020B0609040504020204" pitchFamily="49" charset="0"/>
              </a:rPr>
              <a:t>Maths</a:t>
            </a:r>
            <a:r>
              <a:rPr lang="en-US" dirty="0">
                <a:latin typeface="Lucida Console" panose="020B0609040504020204" pitchFamily="49" charset="0"/>
              </a:rPr>
              <a:t> game"</a:t>
            </a:r>
          </a:p>
          <a:p>
            <a:r>
              <a:rPr lang="en-US" dirty="0">
                <a:latin typeface="Lucida Console" panose="020B0609040504020204" pitchFamily="49" charset="0"/>
              </a:rPr>
              <a:t>Sleep (5)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Startpoint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"There will be 10 question in Easy and 7 in Hard"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"You have 3 lives if you loss 1 question you loss 1 live and all live are gone t-hen you lost the game"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Input "If you are good or bad at math then write E to play in Easy way and if you are v-</a:t>
            </a:r>
            <a:r>
              <a:rPr lang="en-US" dirty="0" err="1">
                <a:latin typeface="Lucida Console" panose="020B0609040504020204" pitchFamily="49" charset="0"/>
              </a:rPr>
              <a:t>ery</a:t>
            </a:r>
            <a:r>
              <a:rPr lang="en-US" dirty="0">
                <a:latin typeface="Lucida Console" panose="020B0609040504020204" pitchFamily="49" charset="0"/>
              </a:rPr>
              <a:t> smart in math then write H to play in Hard way"; C$</a:t>
            </a:r>
          </a:p>
        </p:txBody>
      </p:sp>
    </p:spTree>
    <p:extLst>
      <p:ext uri="{BB962C8B-B14F-4D97-AF65-F5344CB8AC3E}">
        <p14:creationId xmlns:p14="http://schemas.microsoft.com/office/powerpoint/2010/main" val="37602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16765"/>
            <a:ext cx="611505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52" y="1616765"/>
            <a:ext cx="212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Rock,paper</a:t>
            </a:r>
            <a:r>
              <a:rPr lang="en-US" dirty="0"/>
              <a:t> And Scissor.</a:t>
            </a:r>
          </a:p>
          <a:p>
            <a:r>
              <a:rPr lang="en-US" dirty="0"/>
              <a:t>You can play it if you want to it is fun play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6" y="263387"/>
            <a:ext cx="4360227" cy="2281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730" y="675861"/>
            <a:ext cx="4956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                                                                     Soumesh Dutta</a:t>
            </a:r>
          </a:p>
          <a:p>
            <a:r>
              <a:rPr lang="en-US" dirty="0"/>
              <a:t>Start: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"Welcome to Rock Paper Scissors"</a:t>
            </a:r>
          </a:p>
          <a:p>
            <a:r>
              <a:rPr lang="en-US" dirty="0"/>
              <a:t>Sleep (3)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Easy: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2604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507517"/>
            <a:ext cx="6115050" cy="4067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104" y="636104"/>
            <a:ext cx="205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calculator to circulate math problems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7" y="342899"/>
            <a:ext cx="4790866" cy="2506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6748" y="675861"/>
            <a:ext cx="2001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                                                                    Soumesh Dutta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</a:t>
            </a:r>
            <a:r>
              <a:rPr lang="en-US" dirty="0" err="1"/>
              <a:t>Welcom</a:t>
            </a:r>
            <a:r>
              <a:rPr lang="en-US" dirty="0"/>
              <a:t> to QB64 </a:t>
            </a:r>
            <a:r>
              <a:rPr lang="en-US" dirty="0" err="1"/>
              <a:t>Calculater</a:t>
            </a:r>
            <a:r>
              <a:rPr lang="en-US" dirty="0"/>
              <a:t> Made by Soumesh Dutta"</a:t>
            </a:r>
          </a:p>
          <a:p>
            <a:r>
              <a:rPr lang="en-US" dirty="0"/>
              <a:t>Sleep (5)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 err="1"/>
              <a:t>Startpoint</a:t>
            </a:r>
            <a:r>
              <a:rPr lang="en-US" dirty="0"/>
              <a:t>:</a:t>
            </a:r>
          </a:p>
          <a:p>
            <a:r>
              <a:rPr lang="en-US" dirty="0" err="1"/>
              <a:t>Cls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2783" y="5976730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917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BABAI DUTTA</dc:creator>
  <cp:lastModifiedBy>SOMNATH DUTTA-IT GRC</cp:lastModifiedBy>
  <cp:revision>29</cp:revision>
  <dcterms:created xsi:type="dcterms:W3CDTF">2022-03-03T14:25:09Z</dcterms:created>
  <dcterms:modified xsi:type="dcterms:W3CDTF">2022-10-14T17:04:51Z</dcterms:modified>
</cp:coreProperties>
</file>