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94FD5-E3F4-46A5-94FE-BE0C797D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FEC947-C1A5-4A36-B997-A5491E6D3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87F71-0465-4A10-8F6C-F20D8ED3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5077-E182-4FFA-B059-1628FFD3A4AC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680DC-3FDB-4C41-95CD-61FEB375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803E7-C0A9-4957-9121-6C0C7CCE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5C90-418C-4602-AC76-C9BF3C99A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62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C17BF-EE9B-432A-8020-EE75F89B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F77CF3-44D2-478E-829A-C8E2E6380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BAC0B-741C-4F38-A4FB-D6E12BBB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5077-E182-4FFA-B059-1628FFD3A4AC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CB245-EEE4-4CEC-9876-2B063A5C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F85BD-9BFD-4D4F-B7B1-9B056490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5C90-418C-4602-AC76-C9BF3C99A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33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180E8F-C691-420E-A957-9B765D187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76027B-7653-43E3-A7E1-CF601B238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CA087A-23DA-4133-9A74-5A1A7307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5077-E182-4FFA-B059-1628FFD3A4AC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E70228-013F-41E2-91BB-51F3A0DE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CE08B-DCC0-4AEF-B058-F5C789BD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5C90-418C-4602-AC76-C9BF3C99A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1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3C2F-846F-4B14-A691-E18A348F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2A176-756C-4849-BAE7-98F592B2B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96CE7-BCF3-4FAF-AABE-CD5CC3B9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5077-E182-4FFA-B059-1628FFD3A4AC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19D43-DCD4-45EE-93FE-A535ED51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D6376-284A-4013-9516-1E2674C4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5C90-418C-4602-AC76-C9BF3C99A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62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3B550-FD1A-43A4-9588-50B00729C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8B0367-1E49-4950-95C9-0F42FEC5A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520DC-E45F-4B9E-9024-48154C5B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5077-E182-4FFA-B059-1628FFD3A4AC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6F420-FCFC-4052-82B6-209A421E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AB689-9A2E-4959-B701-E957899F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5C90-418C-4602-AC76-C9BF3C99A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7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66D31-3AED-4A60-9B80-3CCE5A4E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2D24D-C502-45E4-BE89-6C918FC01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F37D6-24F4-433F-B3B7-5A77CAD71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D93018-A853-4E0C-B61A-CFB0A6D5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5077-E182-4FFA-B059-1628FFD3A4AC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C12C60-208B-46EB-B1A5-E7ADCF31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82EA4E-BBE6-457E-AE8F-E68A5C33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5C90-418C-4602-AC76-C9BF3C99A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5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A1CB4-57E2-47D0-A0E9-7973FD06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82E0F4-461B-4282-A337-952F892A5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CEF4D-38CF-4283-94EA-60E025993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BE8C9A-3835-4FE0-B41A-F15C82ABD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BFF75E-C1B8-4688-B0F4-6DC67DC3D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3FC916-0B7E-47FF-9FF8-A35A9AB6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5077-E182-4FFA-B059-1628FFD3A4AC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D3D399-DADF-4413-93ED-1CBB6781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59F15E-A3BF-4D22-879C-7AEB590B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5C90-418C-4602-AC76-C9BF3C99A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70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D0C94-ED67-4388-B908-CAEBA6F4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51D2C0-0E13-4A3F-A10E-81B857B2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5077-E182-4FFA-B059-1628FFD3A4AC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E687B3-5B9B-474E-B136-0D4D8297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3875AE-58DF-44C4-8F7B-9292AA13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5C90-418C-4602-AC76-C9BF3C99A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62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4E03EC-DDB5-4B4E-9C26-CB10A876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5077-E182-4FFA-B059-1628FFD3A4AC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04D8DF-D4BD-497E-910C-25985884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2A8FCB-5D2E-45F5-8FE5-0D26E2EF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5C90-418C-4602-AC76-C9BF3C99A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57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C7073-2882-4736-B14A-0A57681C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60C1B-2508-4E89-A754-DD40AC0F1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1C94E5-9904-4F13-BFB6-589838BCF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C6CD24-ADD5-44DA-9B4A-C00A6A4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5077-E182-4FFA-B059-1628FFD3A4AC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01F6CC-4B68-47C6-A6FE-A4A85EA0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309D37-B26C-4373-808E-69FA2A51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5C90-418C-4602-AC76-C9BF3C99A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75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87F50-5DDA-495E-8513-80AA5C5E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F9A9B5-7298-4B16-9AA0-B94A06870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9E6C17-6CB5-46B3-8881-7FB16B44E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052381-DE05-4DFB-BA39-11233D6A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5077-E182-4FFA-B059-1628FFD3A4AC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ECBA13-3A60-4708-95B2-827DD43C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8D957B-F087-405C-8679-1225302D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5C90-418C-4602-AC76-C9BF3C99A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36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D6F071-508A-4264-874D-33171EC4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F64B40-4566-421C-A83A-BBB80AE76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2A368-88CD-40F5-BCF2-C7F7F55AF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D5077-E182-4FFA-B059-1628FFD3A4AC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73F3A-1316-4FAA-821E-EF07E0D63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205E1-8463-4CBE-8690-A1FA5B985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45C90-418C-4602-AC76-C9BF3C99A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43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927A90C-887F-4329-A7A7-C238F8492755}"/>
              </a:ext>
            </a:extLst>
          </p:cNvPr>
          <p:cNvSpPr/>
          <p:nvPr/>
        </p:nvSpPr>
        <p:spPr>
          <a:xfrm>
            <a:off x="1117600" y="1133231"/>
            <a:ext cx="914400" cy="539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E932953-4935-466A-A4EC-7E1B67ABE618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1574800" y="1133231"/>
            <a:ext cx="0" cy="539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67D0437-BBF6-460B-8CCF-0711B09CA134}"/>
              </a:ext>
            </a:extLst>
          </p:cNvPr>
          <p:cNvSpPr/>
          <p:nvPr/>
        </p:nvSpPr>
        <p:spPr>
          <a:xfrm>
            <a:off x="2489200" y="1121508"/>
            <a:ext cx="914400" cy="539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78A5E98-66C2-40DD-A67D-FBEA26F1DA82}"/>
              </a:ext>
            </a:extLst>
          </p:cNvPr>
          <p:cNvCxnSpPr>
            <a:stCxn id="9" idx="0"/>
            <a:endCxn id="9" idx="2"/>
          </p:cNvCxnSpPr>
          <p:nvPr/>
        </p:nvCxnSpPr>
        <p:spPr>
          <a:xfrm>
            <a:off x="2946400" y="1121508"/>
            <a:ext cx="0" cy="539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340EC959-B821-4484-8304-8B9F0A48FB06}"/>
              </a:ext>
            </a:extLst>
          </p:cNvPr>
          <p:cNvSpPr/>
          <p:nvPr/>
        </p:nvSpPr>
        <p:spPr>
          <a:xfrm>
            <a:off x="3860799" y="1133231"/>
            <a:ext cx="914400" cy="539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BAFBBF6-ADD8-4177-B5FA-5E30F3AD8929}"/>
              </a:ext>
            </a:extLst>
          </p:cNvPr>
          <p:cNvCxnSpPr>
            <a:stCxn id="11" idx="0"/>
            <a:endCxn id="11" idx="2"/>
          </p:cNvCxnSpPr>
          <p:nvPr/>
        </p:nvCxnSpPr>
        <p:spPr>
          <a:xfrm>
            <a:off x="4317999" y="1133231"/>
            <a:ext cx="0" cy="539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AD1EC97-2D91-4CE6-B5C7-96BD689CAE71}"/>
              </a:ext>
            </a:extLst>
          </p:cNvPr>
          <p:cNvSpPr txBox="1"/>
          <p:nvPr/>
        </p:nvSpPr>
        <p:spPr>
          <a:xfrm>
            <a:off x="2032000" y="500185"/>
            <a:ext cx="303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用递归的思想反转链表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BCCA1A-447C-4C7C-B9FF-1A2EBEF184FB}"/>
              </a:ext>
            </a:extLst>
          </p:cNvPr>
          <p:cNvSpPr txBox="1"/>
          <p:nvPr/>
        </p:nvSpPr>
        <p:spPr>
          <a:xfrm>
            <a:off x="2489200" y="1726126"/>
            <a:ext cx="102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head-&gt;next</a:t>
            </a:r>
            <a:endParaRPr lang="zh-CN" altLang="en-US" sz="11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F89640-3571-4869-8288-B6BE6C0B5DD3}"/>
              </a:ext>
            </a:extLst>
          </p:cNvPr>
          <p:cNvSpPr txBox="1"/>
          <p:nvPr/>
        </p:nvSpPr>
        <p:spPr>
          <a:xfrm>
            <a:off x="1060941" y="1734747"/>
            <a:ext cx="102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       head</a:t>
            </a:r>
            <a:endParaRPr lang="zh-CN" altLang="en-US" sz="11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2DC5790-C2C0-4FB7-A4FA-B56A59E09714}"/>
              </a:ext>
            </a:extLst>
          </p:cNvPr>
          <p:cNvSpPr txBox="1"/>
          <p:nvPr/>
        </p:nvSpPr>
        <p:spPr>
          <a:xfrm>
            <a:off x="3724048" y="1703217"/>
            <a:ext cx="1340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head-&gt;next-&gt;next</a:t>
            </a:r>
            <a:endParaRPr lang="zh-CN" altLang="en-US" sz="11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0DD3DA0-ADF9-4031-9E0E-D392549B694F}"/>
              </a:ext>
            </a:extLst>
          </p:cNvPr>
          <p:cNvSpPr txBox="1"/>
          <p:nvPr/>
        </p:nvSpPr>
        <p:spPr>
          <a:xfrm>
            <a:off x="1548421" y="1237249"/>
            <a:ext cx="77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BFD266F-5CC0-47FD-BC8B-3B60067A2C68}"/>
              </a:ext>
            </a:extLst>
          </p:cNvPr>
          <p:cNvSpPr txBox="1"/>
          <p:nvPr/>
        </p:nvSpPr>
        <p:spPr>
          <a:xfrm>
            <a:off x="2900504" y="1231781"/>
            <a:ext cx="77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B972181-846F-4BDE-83CA-EED19ED5760F}"/>
              </a:ext>
            </a:extLst>
          </p:cNvPr>
          <p:cNvSpPr txBox="1"/>
          <p:nvPr/>
        </p:nvSpPr>
        <p:spPr>
          <a:xfrm>
            <a:off x="4292117" y="1248972"/>
            <a:ext cx="77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BA8F8D4-D515-49CD-B6B9-1EAE2BA3C7B9}"/>
              </a:ext>
            </a:extLst>
          </p:cNvPr>
          <p:cNvSpPr txBox="1"/>
          <p:nvPr/>
        </p:nvSpPr>
        <p:spPr>
          <a:xfrm>
            <a:off x="5271497" y="1248972"/>
            <a:ext cx="77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null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565BE1B-760B-4E89-BDAA-5FED7088A8FE}"/>
              </a:ext>
            </a:extLst>
          </p:cNvPr>
          <p:cNvSpPr txBox="1"/>
          <p:nvPr/>
        </p:nvSpPr>
        <p:spPr>
          <a:xfrm>
            <a:off x="7408506" y="684851"/>
            <a:ext cx="4134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思想就是每一步只对当前结点进行翻转，然后用递归函数进行下一个结点的翻转。</a:t>
            </a:r>
            <a:endParaRPr lang="en-US" altLang="zh-CN" dirty="0"/>
          </a:p>
          <a:p>
            <a:r>
              <a:rPr lang="zh-CN" altLang="en-US" dirty="0"/>
              <a:t>在函数内，每一步执行的功能都一样，都是对当前结点进行翻转，不对下一结点进行操作。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B16C7A-D5A0-4E75-9370-2CFBD9A728F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403599" y="1394898"/>
            <a:ext cx="457200" cy="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B1426D6-70B1-4E88-8EF0-617D92555F7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032000" y="1391138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0857656-A839-432F-8C85-515F348D2322}"/>
              </a:ext>
            </a:extLst>
          </p:cNvPr>
          <p:cNvCxnSpPr>
            <a:cxnSpLocks/>
          </p:cNvCxnSpPr>
          <p:nvPr/>
        </p:nvCxnSpPr>
        <p:spPr>
          <a:xfrm>
            <a:off x="4775199" y="1391138"/>
            <a:ext cx="496298" cy="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7357E63-A116-4E12-83B3-57A0BC7AEDDA}"/>
              </a:ext>
            </a:extLst>
          </p:cNvPr>
          <p:cNvSpPr txBox="1"/>
          <p:nvPr/>
        </p:nvSpPr>
        <p:spPr>
          <a:xfrm>
            <a:off x="710223" y="2412271"/>
            <a:ext cx="189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head</a:t>
            </a:r>
            <a:r>
              <a:rPr lang="zh-CN" altLang="en-US" sz="1200" dirty="0"/>
              <a:t>结点中存放</a:t>
            </a:r>
            <a:r>
              <a:rPr lang="en-US" altLang="zh-CN" sz="1200" dirty="0"/>
              <a:t>next</a:t>
            </a:r>
            <a:r>
              <a:rPr lang="zh-CN" altLang="en-US" sz="1200" dirty="0"/>
              <a:t>指针，</a:t>
            </a:r>
            <a:endParaRPr lang="en-US" altLang="zh-CN" sz="1200" dirty="0"/>
          </a:p>
          <a:p>
            <a:r>
              <a:rPr lang="zh-CN" altLang="en-US" sz="1200" dirty="0"/>
              <a:t>用来指向</a:t>
            </a:r>
            <a:endParaRPr lang="en-US" altLang="zh-CN" sz="1200" dirty="0"/>
          </a:p>
          <a:p>
            <a:r>
              <a:rPr lang="zh-CN" altLang="en-US" sz="1200" dirty="0"/>
              <a:t>下个结点</a:t>
            </a:r>
            <a:r>
              <a:rPr lang="en-US" altLang="zh-CN" sz="1200" dirty="0"/>
              <a:t>head-&gt;next</a:t>
            </a:r>
            <a:endParaRPr lang="zh-CN" altLang="en-US" sz="12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707BCB7-553F-443E-8424-A6A06CD9ED15}"/>
              </a:ext>
            </a:extLst>
          </p:cNvPr>
          <p:cNvSpPr txBox="1"/>
          <p:nvPr/>
        </p:nvSpPr>
        <p:spPr>
          <a:xfrm>
            <a:off x="801078" y="3429000"/>
            <a:ext cx="5294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递归终止条件的确定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如果当前的结点已经是尾结点，则不进行翻转</a:t>
            </a:r>
            <a:endParaRPr lang="en-US" altLang="zh-CN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38039AC-3A18-4EEB-AAF0-6039927CECC5}"/>
              </a:ext>
            </a:extLst>
          </p:cNvPr>
          <p:cNvSpPr/>
          <p:nvPr/>
        </p:nvSpPr>
        <p:spPr>
          <a:xfrm>
            <a:off x="853351" y="4661223"/>
            <a:ext cx="914400" cy="539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8ADE4B7-FE2B-4694-BBEB-8CB39B340384}"/>
              </a:ext>
            </a:extLst>
          </p:cNvPr>
          <p:cNvCxnSpPr>
            <a:stCxn id="37" idx="0"/>
            <a:endCxn id="37" idx="2"/>
          </p:cNvCxnSpPr>
          <p:nvPr/>
        </p:nvCxnSpPr>
        <p:spPr>
          <a:xfrm>
            <a:off x="1310551" y="4661223"/>
            <a:ext cx="0" cy="539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0C2CC3F1-4BA1-418F-A212-FA2274474D18}"/>
              </a:ext>
            </a:extLst>
          </p:cNvPr>
          <p:cNvSpPr/>
          <p:nvPr/>
        </p:nvSpPr>
        <p:spPr>
          <a:xfrm>
            <a:off x="2224951" y="4649500"/>
            <a:ext cx="914400" cy="539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E98398F-907D-4E3D-B25C-29829D3BD48C}"/>
              </a:ext>
            </a:extLst>
          </p:cNvPr>
          <p:cNvCxnSpPr>
            <a:stCxn id="39" idx="0"/>
            <a:endCxn id="39" idx="2"/>
          </p:cNvCxnSpPr>
          <p:nvPr/>
        </p:nvCxnSpPr>
        <p:spPr>
          <a:xfrm>
            <a:off x="2682151" y="4649500"/>
            <a:ext cx="0" cy="539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3CCF3003-49C5-4F6F-9B9B-8FF43AF2D02F}"/>
              </a:ext>
            </a:extLst>
          </p:cNvPr>
          <p:cNvSpPr/>
          <p:nvPr/>
        </p:nvSpPr>
        <p:spPr>
          <a:xfrm>
            <a:off x="3596550" y="4661223"/>
            <a:ext cx="914400" cy="539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6562BC6-8DBC-44A0-9E84-FFECF100C505}"/>
              </a:ext>
            </a:extLst>
          </p:cNvPr>
          <p:cNvCxnSpPr>
            <a:stCxn id="41" idx="0"/>
            <a:endCxn id="41" idx="2"/>
          </p:cNvCxnSpPr>
          <p:nvPr/>
        </p:nvCxnSpPr>
        <p:spPr>
          <a:xfrm>
            <a:off x="4053750" y="4661223"/>
            <a:ext cx="0" cy="539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6F32858-0610-4134-A2BA-47CBDFF781AC}"/>
              </a:ext>
            </a:extLst>
          </p:cNvPr>
          <p:cNvSpPr txBox="1"/>
          <p:nvPr/>
        </p:nvSpPr>
        <p:spPr>
          <a:xfrm>
            <a:off x="3539891" y="5342650"/>
            <a:ext cx="102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       head</a:t>
            </a:r>
            <a:endParaRPr lang="zh-CN" altLang="en-US" sz="11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50DEEE3-F8FC-4603-8F45-009ECC9B6635}"/>
              </a:ext>
            </a:extLst>
          </p:cNvPr>
          <p:cNvSpPr txBox="1"/>
          <p:nvPr/>
        </p:nvSpPr>
        <p:spPr>
          <a:xfrm>
            <a:off x="1284172" y="4765241"/>
            <a:ext cx="77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CD951EE-E8F9-4584-8C32-9DE8FD836293}"/>
              </a:ext>
            </a:extLst>
          </p:cNvPr>
          <p:cNvSpPr txBox="1"/>
          <p:nvPr/>
        </p:nvSpPr>
        <p:spPr>
          <a:xfrm>
            <a:off x="2636255" y="4759773"/>
            <a:ext cx="77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1C28104-8E76-4F1F-AE43-38A47D8E8F5E}"/>
              </a:ext>
            </a:extLst>
          </p:cNvPr>
          <p:cNvSpPr txBox="1"/>
          <p:nvPr/>
        </p:nvSpPr>
        <p:spPr>
          <a:xfrm>
            <a:off x="4027868" y="4776964"/>
            <a:ext cx="77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059E04F-465F-44D6-8ED8-022C4B279585}"/>
              </a:ext>
            </a:extLst>
          </p:cNvPr>
          <p:cNvSpPr txBox="1"/>
          <p:nvPr/>
        </p:nvSpPr>
        <p:spPr>
          <a:xfrm>
            <a:off x="5007248" y="4776964"/>
            <a:ext cx="77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null</a:t>
            </a:r>
            <a:endParaRPr lang="zh-CN" altLang="en-US" sz="1400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8F362FD-176E-4D73-9BE6-05B551B36D9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139350" y="4922890"/>
            <a:ext cx="457200" cy="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CE4F856-5182-48A9-9F2D-6A13F56EA01E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1767751" y="4919130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967AA72-11C1-4413-BFF3-7D4BA5ACB91E}"/>
              </a:ext>
            </a:extLst>
          </p:cNvPr>
          <p:cNvCxnSpPr>
            <a:cxnSpLocks/>
          </p:cNvCxnSpPr>
          <p:nvPr/>
        </p:nvCxnSpPr>
        <p:spPr>
          <a:xfrm>
            <a:off x="4510950" y="4919130"/>
            <a:ext cx="496298" cy="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A68B09D-53EB-4CBB-82AD-24F8B4CA4AF3}"/>
              </a:ext>
            </a:extLst>
          </p:cNvPr>
          <p:cNvSpPr txBox="1"/>
          <p:nvPr/>
        </p:nvSpPr>
        <p:spPr>
          <a:xfrm>
            <a:off x="6051083" y="4431323"/>
            <a:ext cx="4601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 *Reverse(node* head)</a:t>
            </a:r>
          </a:p>
          <a:p>
            <a:r>
              <a:rPr lang="en-US" altLang="zh-CN" dirty="0"/>
              <a:t>{      if( head==null || head-&gt;next==null)</a:t>
            </a:r>
          </a:p>
          <a:p>
            <a:r>
              <a:rPr lang="en-US" altLang="zh-CN" dirty="0"/>
              <a:t>	return head;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3CD3D84-A6A2-4E01-84ED-A39EAF92BF5B}"/>
              </a:ext>
            </a:extLst>
          </p:cNvPr>
          <p:cNvSpPr txBox="1"/>
          <p:nvPr/>
        </p:nvSpPr>
        <p:spPr>
          <a:xfrm>
            <a:off x="4027868" y="5678003"/>
            <a:ext cx="1733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此时</a:t>
            </a:r>
            <a:r>
              <a:rPr lang="en-US" altLang="zh-CN" sz="1200" dirty="0">
                <a:solidFill>
                  <a:srgbClr val="FF0000"/>
                </a:solidFill>
              </a:rPr>
              <a:t>head-&gt;next</a:t>
            </a:r>
            <a:r>
              <a:rPr lang="zh-CN" altLang="en-US" sz="1200" dirty="0">
                <a:solidFill>
                  <a:srgbClr val="FF0000"/>
                </a:solidFill>
              </a:rPr>
              <a:t>为</a:t>
            </a:r>
            <a:r>
              <a:rPr lang="en-US" altLang="zh-CN" sz="1200" dirty="0">
                <a:solidFill>
                  <a:srgbClr val="FF0000"/>
                </a:solidFill>
              </a:rPr>
              <a:t>null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35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9FDAAA33-8C1A-4E66-9CC3-618BFF01C544}"/>
              </a:ext>
            </a:extLst>
          </p:cNvPr>
          <p:cNvSpPr/>
          <p:nvPr/>
        </p:nvSpPr>
        <p:spPr>
          <a:xfrm>
            <a:off x="2237402" y="2496925"/>
            <a:ext cx="1504431" cy="1484906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FEC023D-86CC-4C18-8872-7EA079481CE6}"/>
              </a:ext>
            </a:extLst>
          </p:cNvPr>
          <p:cNvSpPr/>
          <p:nvPr/>
        </p:nvSpPr>
        <p:spPr>
          <a:xfrm>
            <a:off x="2175659" y="742389"/>
            <a:ext cx="1504431" cy="1484906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463BD4-5AC7-4803-9207-E7945088E63E}"/>
              </a:ext>
            </a:extLst>
          </p:cNvPr>
          <p:cNvSpPr/>
          <p:nvPr/>
        </p:nvSpPr>
        <p:spPr>
          <a:xfrm>
            <a:off x="1117600" y="1133231"/>
            <a:ext cx="914400" cy="539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C281124-B8EB-40A8-A398-65BD82131C5E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1574800" y="1133231"/>
            <a:ext cx="0" cy="539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B7F7E58E-78DC-48CC-A96F-17D31F2B116B}"/>
              </a:ext>
            </a:extLst>
          </p:cNvPr>
          <p:cNvSpPr/>
          <p:nvPr/>
        </p:nvSpPr>
        <p:spPr>
          <a:xfrm>
            <a:off x="2489200" y="1121508"/>
            <a:ext cx="914400" cy="539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636AB7B-E23C-4D0B-9651-0E84DFCE0A97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2946400" y="1121508"/>
            <a:ext cx="0" cy="539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1D67C05D-8255-40D1-BEDF-AAA6E464F052}"/>
              </a:ext>
            </a:extLst>
          </p:cNvPr>
          <p:cNvSpPr/>
          <p:nvPr/>
        </p:nvSpPr>
        <p:spPr>
          <a:xfrm>
            <a:off x="3860799" y="1133231"/>
            <a:ext cx="914400" cy="539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2B46523-2C03-44FE-BEDA-644E4F54B8A9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4317999" y="1133231"/>
            <a:ext cx="0" cy="539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FCC9002-16E4-4A78-BC1A-E7BE6E19C3CC}"/>
              </a:ext>
            </a:extLst>
          </p:cNvPr>
          <p:cNvSpPr txBox="1"/>
          <p:nvPr/>
        </p:nvSpPr>
        <p:spPr>
          <a:xfrm>
            <a:off x="3804140" y="1734747"/>
            <a:ext cx="102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head-&gt;next</a:t>
            </a:r>
            <a:endParaRPr lang="zh-CN" altLang="en-US" sz="11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DE9B1D-3D22-486A-B993-E713C87697DD}"/>
              </a:ext>
            </a:extLst>
          </p:cNvPr>
          <p:cNvSpPr txBox="1"/>
          <p:nvPr/>
        </p:nvSpPr>
        <p:spPr>
          <a:xfrm>
            <a:off x="2386645" y="1734747"/>
            <a:ext cx="102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       head</a:t>
            </a:r>
            <a:endParaRPr lang="zh-CN" altLang="en-US" sz="11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35972CA-2148-43D3-863F-39DEC8521759}"/>
              </a:ext>
            </a:extLst>
          </p:cNvPr>
          <p:cNvSpPr txBox="1"/>
          <p:nvPr/>
        </p:nvSpPr>
        <p:spPr>
          <a:xfrm>
            <a:off x="1548421" y="1237249"/>
            <a:ext cx="77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349264-0749-468F-B363-5ED83153294B}"/>
              </a:ext>
            </a:extLst>
          </p:cNvPr>
          <p:cNvSpPr txBox="1"/>
          <p:nvPr/>
        </p:nvSpPr>
        <p:spPr>
          <a:xfrm>
            <a:off x="2900504" y="1231781"/>
            <a:ext cx="77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42F2381-0E3B-451B-9382-C3C70C5A3702}"/>
              </a:ext>
            </a:extLst>
          </p:cNvPr>
          <p:cNvSpPr txBox="1"/>
          <p:nvPr/>
        </p:nvSpPr>
        <p:spPr>
          <a:xfrm>
            <a:off x="4292117" y="1248972"/>
            <a:ext cx="77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next</a:t>
            </a:r>
            <a:endParaRPr lang="zh-CN" altLang="en-US" sz="1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DDD805C-A601-434B-9F0E-32F49121985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403599" y="1394898"/>
            <a:ext cx="457200" cy="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A0E721E-A5D7-44B9-95AD-5930A4C8C27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32000" y="1391138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754E544-9CF7-4906-9E1D-EDAE5591AE7E}"/>
              </a:ext>
            </a:extLst>
          </p:cNvPr>
          <p:cNvCxnSpPr>
            <a:cxnSpLocks/>
          </p:cNvCxnSpPr>
          <p:nvPr/>
        </p:nvCxnSpPr>
        <p:spPr>
          <a:xfrm>
            <a:off x="4775199" y="1391138"/>
            <a:ext cx="496298" cy="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C78058D-92FC-46A6-B390-6194627F9341}"/>
              </a:ext>
            </a:extLst>
          </p:cNvPr>
          <p:cNvSpPr txBox="1"/>
          <p:nvPr/>
        </p:nvSpPr>
        <p:spPr>
          <a:xfrm>
            <a:off x="7196060" y="1121508"/>
            <a:ext cx="3878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此时为递归的一般情况</a:t>
            </a:r>
            <a:endParaRPr lang="en-US" altLang="zh-CN" dirty="0"/>
          </a:p>
          <a:p>
            <a:r>
              <a:rPr lang="zh-CN" altLang="en-US" dirty="0"/>
              <a:t>我们要做什么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9AE73F-16FF-4530-8FD6-56E4C68D3837}"/>
              </a:ext>
            </a:extLst>
          </p:cNvPr>
          <p:cNvSpPr/>
          <p:nvPr/>
        </p:nvSpPr>
        <p:spPr>
          <a:xfrm>
            <a:off x="1170355" y="2926862"/>
            <a:ext cx="914400" cy="539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FF31EF-0C46-4DEA-B4EC-F017245EBDBC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>
            <a:off x="1627555" y="2926862"/>
            <a:ext cx="0" cy="539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0DA18FB5-8330-40A1-846C-3BA32E4B91B8}"/>
              </a:ext>
            </a:extLst>
          </p:cNvPr>
          <p:cNvSpPr/>
          <p:nvPr/>
        </p:nvSpPr>
        <p:spPr>
          <a:xfrm>
            <a:off x="2541955" y="2915139"/>
            <a:ext cx="914400" cy="539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C1E92F9-808F-41A6-96A7-D126F8BF821D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999155" y="2915139"/>
            <a:ext cx="0" cy="539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8C85E323-FB0E-4ADA-9C90-40FACF0782DD}"/>
              </a:ext>
            </a:extLst>
          </p:cNvPr>
          <p:cNvSpPr/>
          <p:nvPr/>
        </p:nvSpPr>
        <p:spPr>
          <a:xfrm>
            <a:off x="3913554" y="2926862"/>
            <a:ext cx="914400" cy="539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60C7EE2-0782-4361-B43D-BBECDA15F6BC}"/>
              </a:ext>
            </a:extLst>
          </p:cNvPr>
          <p:cNvCxnSpPr>
            <a:stCxn id="25" idx="0"/>
            <a:endCxn id="25" idx="2"/>
          </p:cNvCxnSpPr>
          <p:nvPr/>
        </p:nvCxnSpPr>
        <p:spPr>
          <a:xfrm>
            <a:off x="4370754" y="2926862"/>
            <a:ext cx="0" cy="539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748898D-A8F3-49BA-A14A-FA95161265C2}"/>
              </a:ext>
            </a:extLst>
          </p:cNvPr>
          <p:cNvSpPr txBox="1"/>
          <p:nvPr/>
        </p:nvSpPr>
        <p:spPr>
          <a:xfrm>
            <a:off x="3856895" y="3528378"/>
            <a:ext cx="102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head-&gt;next</a:t>
            </a:r>
            <a:endParaRPr lang="zh-CN" altLang="en-US" sz="11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8B56691-CDB6-482E-9B9C-C758EA53E02D}"/>
              </a:ext>
            </a:extLst>
          </p:cNvPr>
          <p:cNvSpPr txBox="1"/>
          <p:nvPr/>
        </p:nvSpPr>
        <p:spPr>
          <a:xfrm>
            <a:off x="2439400" y="3528378"/>
            <a:ext cx="102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       head</a:t>
            </a:r>
            <a:endParaRPr lang="zh-CN" altLang="en-US" sz="11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67FFDA7-E020-469F-A22A-4F8C523D15E2}"/>
              </a:ext>
            </a:extLst>
          </p:cNvPr>
          <p:cNvSpPr txBox="1"/>
          <p:nvPr/>
        </p:nvSpPr>
        <p:spPr>
          <a:xfrm>
            <a:off x="1601176" y="3030880"/>
            <a:ext cx="77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920F304-02BF-4202-945C-1FC4B7E273A8}"/>
              </a:ext>
            </a:extLst>
          </p:cNvPr>
          <p:cNvSpPr txBox="1"/>
          <p:nvPr/>
        </p:nvSpPr>
        <p:spPr>
          <a:xfrm>
            <a:off x="2953259" y="3025412"/>
            <a:ext cx="77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4A323DC-4E85-40FA-84E9-E8D47BEDE826}"/>
              </a:ext>
            </a:extLst>
          </p:cNvPr>
          <p:cNvSpPr txBox="1"/>
          <p:nvPr/>
        </p:nvSpPr>
        <p:spPr>
          <a:xfrm>
            <a:off x="4344872" y="3042603"/>
            <a:ext cx="77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next</a:t>
            </a:r>
            <a:endParaRPr lang="zh-CN" altLang="en-US" sz="1400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88B3122-6EBC-47A1-A5DF-8F7C6F81C01A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3479304" y="3188604"/>
            <a:ext cx="865568" cy="7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659E295-8E03-4BD9-9FD8-0FC6B93F81D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084755" y="3184769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E35425E-E8A9-4797-B45F-529C5F73527B}"/>
              </a:ext>
            </a:extLst>
          </p:cNvPr>
          <p:cNvSpPr txBox="1"/>
          <p:nvPr/>
        </p:nvSpPr>
        <p:spPr>
          <a:xfrm>
            <a:off x="6562510" y="2915139"/>
            <a:ext cx="5437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</a:t>
            </a:r>
            <a:r>
              <a:rPr lang="en-US" altLang="zh-CN" dirty="0"/>
              <a:t>,</a:t>
            </a:r>
            <a:r>
              <a:rPr lang="zh-CN" altLang="en-US" dirty="0"/>
              <a:t>让后一个结点</a:t>
            </a:r>
            <a:r>
              <a:rPr lang="en-US" altLang="zh-CN" dirty="0"/>
              <a:t>head-&gt;next</a:t>
            </a:r>
            <a:r>
              <a:rPr lang="zh-CN" altLang="en-US" dirty="0"/>
              <a:t>指向当前结点</a:t>
            </a:r>
            <a:r>
              <a:rPr lang="en-US" altLang="zh-CN" dirty="0"/>
              <a:t>head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head-&gt;next-&gt;next=head</a:t>
            </a:r>
          </a:p>
          <a:p>
            <a:r>
              <a:rPr lang="zh-CN" altLang="en-US" dirty="0"/>
              <a:t>如此一来，之后就无法操作后一个结点，链表就断了，因此在这之前需要先进行递归，且你需要保存尾结点作为头，因此递归的返回值为保存的头结点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chemeClr val="accent5"/>
                </a:solidFill>
              </a:rPr>
              <a:t>node * </a:t>
            </a:r>
            <a:r>
              <a:rPr lang="en-US" altLang="zh-CN" dirty="0" err="1">
                <a:solidFill>
                  <a:schemeClr val="accent5"/>
                </a:solidFill>
              </a:rPr>
              <a:t>newhead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Reverse(head-&gt;next)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16F912E-9218-4B1D-B4AC-82D372D33D69}"/>
              </a:ext>
            </a:extLst>
          </p:cNvPr>
          <p:cNvSpPr/>
          <p:nvPr/>
        </p:nvSpPr>
        <p:spPr>
          <a:xfrm>
            <a:off x="5271497" y="1121508"/>
            <a:ext cx="914400" cy="539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241547F-5514-4756-AA74-A5C8172B3A47}"/>
              </a:ext>
            </a:extLst>
          </p:cNvPr>
          <p:cNvCxnSpPr>
            <a:stCxn id="45" idx="0"/>
            <a:endCxn id="45" idx="2"/>
          </p:cNvCxnSpPr>
          <p:nvPr/>
        </p:nvCxnSpPr>
        <p:spPr>
          <a:xfrm>
            <a:off x="5728697" y="1121508"/>
            <a:ext cx="0" cy="539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8F6EA60-A342-4F07-8DC7-BF5FB1A81E9E}"/>
              </a:ext>
            </a:extLst>
          </p:cNvPr>
          <p:cNvSpPr/>
          <p:nvPr/>
        </p:nvSpPr>
        <p:spPr>
          <a:xfrm>
            <a:off x="5325724" y="2921001"/>
            <a:ext cx="914400" cy="539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C147347-03E4-42D8-9CC4-C5D3892A1E97}"/>
              </a:ext>
            </a:extLst>
          </p:cNvPr>
          <p:cNvCxnSpPr>
            <a:stCxn id="47" idx="0"/>
            <a:endCxn id="47" idx="2"/>
          </p:cNvCxnSpPr>
          <p:nvPr/>
        </p:nvCxnSpPr>
        <p:spPr>
          <a:xfrm>
            <a:off x="5782924" y="2921001"/>
            <a:ext cx="0" cy="539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4CF0EBA8-F35E-4A98-9867-AC7F03372F02}"/>
              </a:ext>
            </a:extLst>
          </p:cNvPr>
          <p:cNvSpPr txBox="1"/>
          <p:nvPr/>
        </p:nvSpPr>
        <p:spPr>
          <a:xfrm>
            <a:off x="5728697" y="3025411"/>
            <a:ext cx="77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89E422F-6F98-4137-BBE3-ACD74185AD6E}"/>
              </a:ext>
            </a:extLst>
          </p:cNvPr>
          <p:cNvSpPr txBox="1"/>
          <p:nvPr/>
        </p:nvSpPr>
        <p:spPr>
          <a:xfrm>
            <a:off x="5685700" y="1231708"/>
            <a:ext cx="77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next</a:t>
            </a:r>
            <a:endParaRPr lang="zh-CN" altLang="en-US" sz="14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91C30E9-556A-4DEF-A4E5-6EA159617723}"/>
              </a:ext>
            </a:extLst>
          </p:cNvPr>
          <p:cNvCxnSpPr>
            <a:cxnSpLocks/>
          </p:cNvCxnSpPr>
          <p:nvPr/>
        </p:nvCxnSpPr>
        <p:spPr>
          <a:xfrm>
            <a:off x="3456355" y="3095395"/>
            <a:ext cx="496298" cy="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0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832A05-90A2-4CBA-8D06-65118CCED0A0}"/>
              </a:ext>
            </a:extLst>
          </p:cNvPr>
          <p:cNvSpPr/>
          <p:nvPr/>
        </p:nvSpPr>
        <p:spPr>
          <a:xfrm>
            <a:off x="2017383" y="1566992"/>
            <a:ext cx="1504431" cy="1484906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346F80-BED6-4B8F-9253-909AAC10D2B6}"/>
              </a:ext>
            </a:extLst>
          </p:cNvPr>
          <p:cNvSpPr/>
          <p:nvPr/>
        </p:nvSpPr>
        <p:spPr>
          <a:xfrm>
            <a:off x="2414953" y="2039816"/>
            <a:ext cx="914400" cy="539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8252B0F-37AC-4D64-80D2-941F4548B595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2872153" y="2039816"/>
            <a:ext cx="0" cy="539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15825B6-6447-4F17-8869-3B4899D480D5}"/>
              </a:ext>
            </a:extLst>
          </p:cNvPr>
          <p:cNvSpPr/>
          <p:nvPr/>
        </p:nvSpPr>
        <p:spPr>
          <a:xfrm>
            <a:off x="3786553" y="2028093"/>
            <a:ext cx="914400" cy="539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DFB4C4B-30EB-4DAD-85A5-D0D281959908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4243753" y="2028093"/>
            <a:ext cx="0" cy="539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B9F0E77-F1F1-4AC4-A4E0-2DE06E6F84D8}"/>
              </a:ext>
            </a:extLst>
          </p:cNvPr>
          <p:cNvSpPr/>
          <p:nvPr/>
        </p:nvSpPr>
        <p:spPr>
          <a:xfrm>
            <a:off x="5158152" y="2039816"/>
            <a:ext cx="914400" cy="539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AB5F9BE-B9F3-4350-9C21-D101919BB758}"/>
              </a:ext>
            </a:extLst>
          </p:cNvPr>
          <p:cNvCxnSpPr>
            <a:stCxn id="9" idx="0"/>
            <a:endCxn id="9" idx="2"/>
          </p:cNvCxnSpPr>
          <p:nvPr/>
        </p:nvCxnSpPr>
        <p:spPr>
          <a:xfrm>
            <a:off x="5615352" y="2039816"/>
            <a:ext cx="0" cy="539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7C773B5-A9AC-45EE-99ED-CB62B8F657E9}"/>
              </a:ext>
            </a:extLst>
          </p:cNvPr>
          <p:cNvSpPr txBox="1"/>
          <p:nvPr/>
        </p:nvSpPr>
        <p:spPr>
          <a:xfrm>
            <a:off x="2845774" y="2143834"/>
            <a:ext cx="77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F0B86B8-4CEA-4F14-91D1-AC9B1E985DB1}"/>
              </a:ext>
            </a:extLst>
          </p:cNvPr>
          <p:cNvSpPr txBox="1"/>
          <p:nvPr/>
        </p:nvSpPr>
        <p:spPr>
          <a:xfrm>
            <a:off x="4197857" y="2138366"/>
            <a:ext cx="77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52D111-093A-457C-A096-9782A6BBC9CF}"/>
              </a:ext>
            </a:extLst>
          </p:cNvPr>
          <p:cNvSpPr txBox="1"/>
          <p:nvPr/>
        </p:nvSpPr>
        <p:spPr>
          <a:xfrm>
            <a:off x="5589470" y="2155557"/>
            <a:ext cx="77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next</a:t>
            </a:r>
            <a:endParaRPr lang="zh-CN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EF33E1C-CD25-42A7-A3C0-44AF03BB5511}"/>
              </a:ext>
            </a:extLst>
          </p:cNvPr>
          <p:cNvSpPr/>
          <p:nvPr/>
        </p:nvSpPr>
        <p:spPr>
          <a:xfrm>
            <a:off x="6568850" y="2028093"/>
            <a:ext cx="914400" cy="539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4AD1D64-2BFA-4B34-8EC6-93E56A8E7F0F}"/>
              </a:ext>
            </a:extLst>
          </p:cNvPr>
          <p:cNvCxnSpPr>
            <a:stCxn id="19" idx="0"/>
            <a:endCxn id="19" idx="2"/>
          </p:cNvCxnSpPr>
          <p:nvPr/>
        </p:nvCxnSpPr>
        <p:spPr>
          <a:xfrm>
            <a:off x="7026050" y="2028093"/>
            <a:ext cx="0" cy="539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7990E7A-3561-4E4B-9DDA-CB5A12EEB90C}"/>
              </a:ext>
            </a:extLst>
          </p:cNvPr>
          <p:cNvSpPr txBox="1"/>
          <p:nvPr/>
        </p:nvSpPr>
        <p:spPr>
          <a:xfrm>
            <a:off x="6983053" y="2138293"/>
            <a:ext cx="77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next</a:t>
            </a:r>
            <a:endParaRPr lang="zh-CN" altLang="en-US" sz="14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C4577EF-6E50-4238-B1BB-594D141ADB6F}"/>
              </a:ext>
            </a:extLst>
          </p:cNvPr>
          <p:cNvCxnSpPr>
            <a:cxnSpLocks/>
          </p:cNvCxnSpPr>
          <p:nvPr/>
        </p:nvCxnSpPr>
        <p:spPr>
          <a:xfrm flipH="1" flipV="1">
            <a:off x="3327390" y="2284293"/>
            <a:ext cx="865568" cy="7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90E4C3A-4C49-4084-8010-56381FDE56AF}"/>
              </a:ext>
            </a:extLst>
          </p:cNvPr>
          <p:cNvCxnSpPr>
            <a:cxnSpLocks/>
          </p:cNvCxnSpPr>
          <p:nvPr/>
        </p:nvCxnSpPr>
        <p:spPr>
          <a:xfrm flipH="1" flipV="1">
            <a:off x="4725368" y="2292181"/>
            <a:ext cx="865568" cy="7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7FCA90A-8D00-4B0C-84F1-A041C35FBDE3}"/>
              </a:ext>
            </a:extLst>
          </p:cNvPr>
          <p:cNvCxnSpPr>
            <a:cxnSpLocks/>
          </p:cNvCxnSpPr>
          <p:nvPr/>
        </p:nvCxnSpPr>
        <p:spPr>
          <a:xfrm flipH="1" flipV="1">
            <a:off x="6136066" y="2325003"/>
            <a:ext cx="865568" cy="7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24F755D-F7EC-4786-8160-542A8AEE6A12}"/>
              </a:ext>
            </a:extLst>
          </p:cNvPr>
          <p:cNvSpPr txBox="1"/>
          <p:nvPr/>
        </p:nvSpPr>
        <p:spPr>
          <a:xfrm>
            <a:off x="2414953" y="1249406"/>
            <a:ext cx="78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3155AC2-2306-45E4-9239-9CDC182CC267}"/>
              </a:ext>
            </a:extLst>
          </p:cNvPr>
          <p:cNvCxnSpPr/>
          <p:nvPr/>
        </p:nvCxnSpPr>
        <p:spPr>
          <a:xfrm>
            <a:off x="3048000" y="2446070"/>
            <a:ext cx="0" cy="79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A8771D5-1324-4913-9CE3-002859DC5F7B}"/>
              </a:ext>
            </a:extLst>
          </p:cNvPr>
          <p:cNvSpPr txBox="1"/>
          <p:nvPr/>
        </p:nvSpPr>
        <p:spPr>
          <a:xfrm>
            <a:off x="2843810" y="3243385"/>
            <a:ext cx="56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852F1D0-C9F7-429E-B37F-34A8D16AE706}"/>
              </a:ext>
            </a:extLst>
          </p:cNvPr>
          <p:cNvSpPr txBox="1"/>
          <p:nvPr/>
        </p:nvSpPr>
        <p:spPr>
          <a:xfrm>
            <a:off x="3786553" y="2599958"/>
            <a:ext cx="102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head-&gt;next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7846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177</Words>
  <Application>Microsoft Office PowerPoint</Application>
  <PresentationFormat>宽屏</PresentationFormat>
  <Paragraphs>50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chenyuxuan@rst.ricoh.com</dc:creator>
  <cp:lastModifiedBy>chenyuxuan@rst.ricoh.com</cp:lastModifiedBy>
  <cp:revision>5</cp:revision>
  <dcterms:created xsi:type="dcterms:W3CDTF">2019-12-02T03:38:42Z</dcterms:created>
  <dcterms:modified xsi:type="dcterms:W3CDTF">2019-12-02T07:20:12Z</dcterms:modified>
</cp:coreProperties>
</file>