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4E72E-DEE1-4875-AA1E-A88C5244C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AFBCDF-7B8B-4ABE-A2C2-3DEF3F75C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F7D21-CBCB-4DC9-A395-A5FB2DC8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D878-B266-4438-A7D8-E1093FC644FE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CA824-54D8-486A-B7DC-9923569B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0EC7F-DAE0-4018-8207-A106DF62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7A2A-6173-4CA8-9CB1-E8C0EBCB5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71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7FFBC-38EE-472A-906E-0ACF00022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FB6FD6-8164-4E64-B4A4-28B9D7ABD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E6C3FA-3620-496F-9DDE-C586BB22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D878-B266-4438-A7D8-E1093FC644FE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E598F0-EA91-4E5B-ADBA-4599101D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CF3D6-2A0A-4AF9-B5C2-54D4F2DA4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7A2A-6173-4CA8-9CB1-E8C0EBCB5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21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335EE0-AE3D-4435-8F42-8373ACA71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9431C8-B5C9-4ADF-B914-448858C9C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DB814E-0BFA-4E33-A0A5-E8F275A1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D878-B266-4438-A7D8-E1093FC644FE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5185C-E96F-4E61-83B2-3C7D0010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124A90-5932-4E8F-854E-BE4B78AC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7A2A-6173-4CA8-9CB1-E8C0EBCB5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16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4F10D-E2D4-456B-A9B8-A08EF781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93C960-1BCF-422B-B653-C0AC33F6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7B60A-7076-4637-B238-7E508CB55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D878-B266-4438-A7D8-E1093FC644FE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C9ED52-1030-45A8-B1BC-1EA327EA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0B3FF4-0A35-4F54-9818-DD74CE9F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7A2A-6173-4CA8-9CB1-E8C0EBCB5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88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E1255-4206-43F8-BA02-E7780580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9DB0D8-C25F-41F9-A649-5F38C5191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3DD1CE-6AA2-4AC0-8D48-083262D6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D878-B266-4438-A7D8-E1093FC644FE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5A7993-BC58-416A-9088-E6A80D31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1144C-053C-4055-98A7-568F6F49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7A2A-6173-4CA8-9CB1-E8C0EBCB5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08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73AD7-98BB-4FC7-A78A-C36D85F5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479AB4-5B34-4328-9D8A-5653A6866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6B1EB9-4985-4E67-BD87-8B80210E1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2962E8-89B4-4A55-A9D6-6827BCCBA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D878-B266-4438-A7D8-E1093FC644FE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DCA0BB-D349-4A53-8FF3-A7C80625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7F74C1-E158-4F1D-8461-AB3EBAAA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7A2A-6173-4CA8-9CB1-E8C0EBCB5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08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65450-A466-4361-B85C-CCBB4C27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A16992-66F7-4FE7-B4D2-9F14B6686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492B78-41BD-42E8-844D-A469F36EE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772ECB-43EC-46CD-9BCA-3CD3331B8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2BCFED-2A5D-4EA9-B0AD-77412C11E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E84E05-7AF3-4CF9-92A1-3D5D62B30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D878-B266-4438-A7D8-E1093FC644FE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CE0961-388E-4131-B60B-61ABB4F5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B4B4CE-91A7-4B17-A6B2-BE3F9345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7A2A-6173-4CA8-9CB1-E8C0EBCB5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5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B1EDB-BCDB-47A2-B044-3399B21B0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845D87-82B4-40B3-8CC6-113AAB1E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D878-B266-4438-A7D8-E1093FC644FE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375463-7318-430D-BCE5-14A5FCB8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966F8E-2769-4F0F-BCA3-ED398D07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7A2A-6173-4CA8-9CB1-E8C0EBCB5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95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CFE0C3-7C98-41A1-9508-3FDAD0B3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D878-B266-4438-A7D8-E1093FC644FE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76AE47-447F-4572-8423-0632D7C2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F1FC73-9224-4073-8FDF-7789F99E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7A2A-6173-4CA8-9CB1-E8C0EBCB5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58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93012-58AB-4DFD-971B-18CE68972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AB4C1A-592D-4864-AE88-E9DE556EC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2BEC0B-1CA1-4082-A5DA-65F5F5260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86DD0C-1EB8-4AB1-8176-1725A0DB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D878-B266-4438-A7D8-E1093FC644FE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149DEF-27E7-4B5C-886A-D6B93887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863EB5-7777-4E62-B25B-B559F339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7A2A-6173-4CA8-9CB1-E8C0EBCB5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03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0E9CE-87EA-47FA-957A-B0DD565F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DD24E8-E857-435F-B951-742187448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F53E5F-C124-42FF-ABF2-B082C9498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6ADB6E-A202-44CD-96CB-788D908B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D878-B266-4438-A7D8-E1093FC644FE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2102D9-FDF3-4AF1-B704-143CCCE2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0D3A13-2254-403A-84FF-6BD0C7F7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7A2A-6173-4CA8-9CB1-E8C0EBCB5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0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AB5B1F-4E3D-4148-ACCB-B4F0F9CE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5DB4ED-8FED-4E72-B561-CFA6110FE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5FDE85-9B8A-42A0-8A6D-A5CE1C8FF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4D878-B266-4438-A7D8-E1093FC644FE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7DA2DA-18B9-47B1-BEA7-0EDCD06DF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24CD3-C6FB-4693-AA81-35F3E896C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07A2A-6173-4CA8-9CB1-E8C0EBCB5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28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3D868B28-2C0C-4754-9B43-0B1202C74F37}"/>
              </a:ext>
            </a:extLst>
          </p:cNvPr>
          <p:cNvSpPr/>
          <p:nvPr/>
        </p:nvSpPr>
        <p:spPr>
          <a:xfrm>
            <a:off x="4171093" y="4000867"/>
            <a:ext cx="5384800" cy="121920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45748F-1CEF-4DAA-B01D-04FB2644F57A}"/>
              </a:ext>
            </a:extLst>
          </p:cNvPr>
          <p:cNvSpPr/>
          <p:nvPr/>
        </p:nvSpPr>
        <p:spPr>
          <a:xfrm>
            <a:off x="4216399" y="1547447"/>
            <a:ext cx="5384800" cy="121920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56015C-AEFD-49D4-B058-BB3DFA878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873" y="304884"/>
            <a:ext cx="5715000" cy="876300"/>
          </a:xfrm>
          <a:prstGeom prst="rect">
            <a:avLst/>
          </a:prstGeom>
        </p:spPr>
      </p:pic>
      <p:sp>
        <p:nvSpPr>
          <p:cNvPr id="5" name="箭头: 下 4">
            <a:extLst>
              <a:ext uri="{FF2B5EF4-FFF2-40B4-BE49-F238E27FC236}">
                <a16:creationId xmlns:a16="http://schemas.microsoft.com/office/drawing/2014/main" id="{470A2812-993F-459B-A8A9-6E16FBCE05DB}"/>
              </a:ext>
            </a:extLst>
          </p:cNvPr>
          <p:cNvSpPr/>
          <p:nvPr/>
        </p:nvSpPr>
        <p:spPr>
          <a:xfrm>
            <a:off x="4544646" y="1547446"/>
            <a:ext cx="695569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FB6B50-97DF-4388-B7D4-40CF77182499}"/>
              </a:ext>
            </a:extLst>
          </p:cNvPr>
          <p:cNvSpPr txBox="1"/>
          <p:nvPr/>
        </p:nvSpPr>
        <p:spPr>
          <a:xfrm>
            <a:off x="5142523" y="1867877"/>
            <a:ext cx="160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merge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745C3C-EB2C-44CA-96B3-A6B0F3A73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298" y="2766646"/>
            <a:ext cx="1200150" cy="13239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2A27C2C-744A-45C7-90FB-791C5B51E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281" y="1637933"/>
            <a:ext cx="1114425" cy="1038225"/>
          </a:xfrm>
          <a:prstGeom prst="rect">
            <a:avLst/>
          </a:prstGeom>
        </p:spPr>
      </p:pic>
      <p:sp>
        <p:nvSpPr>
          <p:cNvPr id="10" name="箭头: 下 9">
            <a:extLst>
              <a:ext uri="{FF2B5EF4-FFF2-40B4-BE49-F238E27FC236}">
                <a16:creationId xmlns:a16="http://schemas.microsoft.com/office/drawing/2014/main" id="{AF8598B2-EF69-41AF-83BD-59B950216DA5}"/>
              </a:ext>
            </a:extLst>
          </p:cNvPr>
          <p:cNvSpPr/>
          <p:nvPr/>
        </p:nvSpPr>
        <p:spPr>
          <a:xfrm>
            <a:off x="4544645" y="4013200"/>
            <a:ext cx="695569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DF18B8E-7B90-4A9F-A296-E6EA818E9DD9}"/>
              </a:ext>
            </a:extLst>
          </p:cNvPr>
          <p:cNvSpPr txBox="1"/>
          <p:nvPr/>
        </p:nvSpPr>
        <p:spPr>
          <a:xfrm>
            <a:off x="5240214" y="4286012"/>
            <a:ext cx="160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矫正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59084F6-D3BA-49F5-8A23-2A1478DCE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554" y="3591902"/>
            <a:ext cx="5463058" cy="2061796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DBF2597E-7BC6-401F-B9EA-2788087C278F}"/>
              </a:ext>
            </a:extLst>
          </p:cNvPr>
          <p:cNvSpPr/>
          <p:nvPr/>
        </p:nvSpPr>
        <p:spPr>
          <a:xfrm>
            <a:off x="402490" y="5474799"/>
            <a:ext cx="5384800" cy="121920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84A340C-FA25-45A9-B203-9098F1AA7ED5}"/>
              </a:ext>
            </a:extLst>
          </p:cNvPr>
          <p:cNvSpPr txBox="1"/>
          <p:nvPr/>
        </p:nvSpPr>
        <p:spPr>
          <a:xfrm>
            <a:off x="4892429" y="5774326"/>
            <a:ext cx="160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B96EBC8-5138-42FF-9F62-B9FAF75F8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560" y="4676264"/>
            <a:ext cx="3615352" cy="1979626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B649A47D-8532-4C6D-B363-053517C58F97}"/>
              </a:ext>
            </a:extLst>
          </p:cNvPr>
          <p:cNvSpPr/>
          <p:nvPr/>
        </p:nvSpPr>
        <p:spPr>
          <a:xfrm>
            <a:off x="2186719" y="5370025"/>
            <a:ext cx="533035" cy="773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7763F81-CF0F-4048-962A-601D8638648A}"/>
              </a:ext>
            </a:extLst>
          </p:cNvPr>
          <p:cNvCxnSpPr/>
          <p:nvPr/>
        </p:nvCxnSpPr>
        <p:spPr>
          <a:xfrm flipH="1" flipV="1">
            <a:off x="2829169" y="5756841"/>
            <a:ext cx="1813079" cy="26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0A1B8EA-AC34-446B-8647-ED416D2C99A4}"/>
              </a:ext>
            </a:extLst>
          </p:cNvPr>
          <p:cNvSpPr txBox="1"/>
          <p:nvPr/>
        </p:nvSpPr>
        <p:spPr>
          <a:xfrm>
            <a:off x="8856297" y="580822"/>
            <a:ext cx="123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训练集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245B441-0204-4032-A8E7-7624EC8022AD}"/>
              </a:ext>
            </a:extLst>
          </p:cNvPr>
          <p:cNvCxnSpPr>
            <a:cxnSpLocks/>
          </p:cNvCxnSpPr>
          <p:nvPr/>
        </p:nvCxnSpPr>
        <p:spPr>
          <a:xfrm flipH="1" flipV="1">
            <a:off x="1868485" y="4286012"/>
            <a:ext cx="507393" cy="1301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750D5FCA-51C6-4A73-ADBE-A16635477335}"/>
              </a:ext>
            </a:extLst>
          </p:cNvPr>
          <p:cNvSpPr txBox="1"/>
          <p:nvPr/>
        </p:nvSpPr>
        <p:spPr>
          <a:xfrm>
            <a:off x="60808" y="2291437"/>
            <a:ext cx="23924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即生成了一个自己的名为</a:t>
            </a:r>
            <a:r>
              <a:rPr lang="en-US" altLang="zh-CN" sz="1100" dirty="0"/>
              <a:t>handwrite</a:t>
            </a:r>
            <a:r>
              <a:rPr lang="zh-CN" altLang="en-US" sz="1100" dirty="0"/>
              <a:t>语言的识别库，将它放在</a:t>
            </a:r>
            <a:r>
              <a:rPr lang="en-US" altLang="zh-CN" sz="1100" dirty="0"/>
              <a:t>Tesseract-OCR/</a:t>
            </a:r>
            <a:r>
              <a:rPr lang="en-US" altLang="zh-CN" sz="1100" dirty="0" err="1"/>
              <a:t>tessdata</a:t>
            </a:r>
            <a:r>
              <a:rPr lang="zh-CN" altLang="en-US" sz="1100" dirty="0"/>
              <a:t>目录下即加入</a:t>
            </a:r>
            <a:r>
              <a:rPr lang="en-US" altLang="zh-CN" sz="1100" dirty="0"/>
              <a:t>Handwrite</a:t>
            </a:r>
            <a:r>
              <a:rPr lang="zh-CN" altLang="en-US" sz="1100" dirty="0"/>
              <a:t>语言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58B4486-FB72-41EB-8848-9551B9FEDDC2}"/>
              </a:ext>
            </a:extLst>
          </p:cNvPr>
          <p:cNvCxnSpPr/>
          <p:nvPr/>
        </p:nvCxnSpPr>
        <p:spPr>
          <a:xfrm flipH="1">
            <a:off x="7956062" y="743034"/>
            <a:ext cx="672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>
            <a:extLst>
              <a:ext uri="{FF2B5EF4-FFF2-40B4-BE49-F238E27FC236}">
                <a16:creationId xmlns:a16="http://schemas.microsoft.com/office/drawing/2014/main" id="{7D011666-C4D9-49F7-AE07-D354812004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342" y="3093243"/>
            <a:ext cx="31548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1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28DE6F9-5493-481D-AD3A-36998DAD2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73" y="462573"/>
            <a:ext cx="6057900" cy="24003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C2D6CD3-4EEB-46B3-A418-72F9C5C501F3}"/>
              </a:ext>
            </a:extLst>
          </p:cNvPr>
          <p:cNvSpPr txBox="1"/>
          <p:nvPr/>
        </p:nvSpPr>
        <p:spPr>
          <a:xfrm>
            <a:off x="1107073" y="3105834"/>
            <a:ext cx="4496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对于上述五张图片任意截取一个字符，拼接成上述图片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A4B150-02DA-41BB-82E5-159183438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091" y="3995128"/>
            <a:ext cx="2219325" cy="18288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56ED42E-ACF7-45D1-A9AC-6C62741CCE53}"/>
              </a:ext>
            </a:extLst>
          </p:cNvPr>
          <p:cNvSpPr txBox="1"/>
          <p:nvPr/>
        </p:nvSpPr>
        <p:spPr>
          <a:xfrm>
            <a:off x="2337916" y="5077265"/>
            <a:ext cx="3265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可以看到，如果使用默认字库，识别效果很不理想，但是自己训练过效果就有很大的改善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AC820CA-4707-4B8D-AC14-5F335C8348DA}"/>
              </a:ext>
            </a:extLst>
          </p:cNvPr>
          <p:cNvSpPr/>
          <p:nvPr/>
        </p:nvSpPr>
        <p:spPr>
          <a:xfrm>
            <a:off x="4275015" y="984738"/>
            <a:ext cx="959459" cy="21883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5DEB2E2-EDDC-4AFF-ACB6-50D13BB9A940}"/>
              </a:ext>
            </a:extLst>
          </p:cNvPr>
          <p:cNvCxnSpPr>
            <a:stCxn id="8" idx="3"/>
          </p:cNvCxnSpPr>
          <p:nvPr/>
        </p:nvCxnSpPr>
        <p:spPr>
          <a:xfrm flipV="1">
            <a:off x="5234474" y="1070708"/>
            <a:ext cx="2135434" cy="234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C14E7DF-AF09-41FF-AD55-B64DD682BD27}"/>
              </a:ext>
            </a:extLst>
          </p:cNvPr>
          <p:cNvSpPr txBox="1"/>
          <p:nvPr/>
        </p:nvSpPr>
        <p:spPr>
          <a:xfrm>
            <a:off x="7369908" y="906585"/>
            <a:ext cx="372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识别为</a:t>
            </a:r>
            <a:r>
              <a:rPr lang="en-US" altLang="zh-CN" dirty="0"/>
              <a:t>language handwrite</a:t>
            </a:r>
            <a:r>
              <a:rPr lang="zh-CN" altLang="en-US" dirty="0"/>
              <a:t>字库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D7868B6-75CD-4A4F-B0E2-5057825405B1}"/>
              </a:ext>
            </a:extLst>
          </p:cNvPr>
          <p:cNvSpPr txBox="1"/>
          <p:nvPr/>
        </p:nvSpPr>
        <p:spPr>
          <a:xfrm>
            <a:off x="7924679" y="5400431"/>
            <a:ext cx="844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未经训练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4E721F-BD80-410D-8DFC-B1FDB526B9C8}"/>
              </a:ext>
            </a:extLst>
          </p:cNvPr>
          <p:cNvSpPr txBox="1"/>
          <p:nvPr/>
        </p:nvSpPr>
        <p:spPr>
          <a:xfrm>
            <a:off x="7893416" y="4301059"/>
            <a:ext cx="1688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训练过的</a:t>
            </a:r>
            <a:r>
              <a:rPr lang="en-US" altLang="zh-CN" sz="1100" dirty="0">
                <a:solidFill>
                  <a:srgbClr val="FF0000"/>
                </a:solidFill>
              </a:rPr>
              <a:t>handwrite</a:t>
            </a:r>
            <a:r>
              <a:rPr lang="zh-CN" altLang="en-US" sz="1100" dirty="0">
                <a:solidFill>
                  <a:srgbClr val="FF0000"/>
                </a:solidFill>
              </a:rPr>
              <a:t>字库</a:t>
            </a:r>
          </a:p>
        </p:txBody>
      </p:sp>
    </p:spTree>
    <p:extLst>
      <p:ext uri="{BB962C8B-B14F-4D97-AF65-F5344CB8AC3E}">
        <p14:creationId xmlns:p14="http://schemas.microsoft.com/office/powerpoint/2010/main" val="65980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B1685D0-3CB6-4917-B335-29E39C932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47" y="3821547"/>
            <a:ext cx="7581900" cy="23812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49080F8-9740-4E97-87BC-F28F7F0E3DB0}"/>
              </a:ext>
            </a:extLst>
          </p:cNvPr>
          <p:cNvSpPr txBox="1"/>
          <p:nvPr/>
        </p:nvSpPr>
        <p:spPr>
          <a:xfrm>
            <a:off x="9078685" y="4491229"/>
            <a:ext cx="213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未经训练的结果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6D18365-56CB-469E-BDCE-0644DDAD6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56" y="283728"/>
            <a:ext cx="5314950" cy="27527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205E852-766B-4BEB-922D-A3460C0811DC}"/>
              </a:ext>
            </a:extLst>
          </p:cNvPr>
          <p:cNvSpPr txBox="1"/>
          <p:nvPr/>
        </p:nvSpPr>
        <p:spPr>
          <a:xfrm>
            <a:off x="7501812" y="1595535"/>
            <a:ext cx="2771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使用谷歌开源</a:t>
            </a:r>
            <a:r>
              <a:rPr lang="en-US" altLang="zh-CN" dirty="0" err="1"/>
              <a:t>chi_sim</a:t>
            </a:r>
            <a:r>
              <a:rPr lang="zh-CN" altLang="en-US" dirty="0"/>
              <a:t>中文训练集的结果</a:t>
            </a:r>
          </a:p>
        </p:txBody>
      </p:sp>
    </p:spTree>
    <p:extLst>
      <p:ext uri="{BB962C8B-B14F-4D97-AF65-F5344CB8AC3E}">
        <p14:creationId xmlns:p14="http://schemas.microsoft.com/office/powerpoint/2010/main" val="161728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43600B6-E0FE-4F09-8596-B60902AFB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37" y="4063023"/>
            <a:ext cx="5353050" cy="25146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FC0D9CD-F7CF-4538-8373-CC528859412D}"/>
              </a:ext>
            </a:extLst>
          </p:cNvPr>
          <p:cNvSpPr txBox="1"/>
          <p:nvPr/>
        </p:nvSpPr>
        <p:spPr>
          <a:xfrm>
            <a:off x="7736593" y="4498951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次训练的结果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CA1F3D-5F4D-42D5-AAEE-9CE2DABBA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82" y="867240"/>
            <a:ext cx="9347054" cy="18859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ED364EE-4685-4E8B-A6B1-DECAA8D9D2D9}"/>
              </a:ext>
            </a:extLst>
          </p:cNvPr>
          <p:cNvSpPr txBox="1"/>
          <p:nvPr/>
        </p:nvSpPr>
        <p:spPr>
          <a:xfrm>
            <a:off x="10129936" y="1741831"/>
            <a:ext cx="144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训练一张图的结果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1062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110</Words>
  <Application>Microsoft Office PowerPoint</Application>
  <PresentationFormat>宽屏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chenyuxuan@rst.ricoh.com</dc:creator>
  <cp:lastModifiedBy>chenyuxuan@rst.ricoh.com</cp:lastModifiedBy>
  <cp:revision>8</cp:revision>
  <dcterms:created xsi:type="dcterms:W3CDTF">2019-12-03T03:31:19Z</dcterms:created>
  <dcterms:modified xsi:type="dcterms:W3CDTF">2019-12-03T06:55:57Z</dcterms:modified>
</cp:coreProperties>
</file>