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4" r:id="rId3"/>
    <p:sldId id="265" r:id="rId4"/>
    <p:sldId id="266" r:id="rId5"/>
    <p:sldId id="267" r:id="rId6"/>
    <p:sldId id="268" r:id="rId7"/>
    <p:sldId id="269" r:id="rId8"/>
    <p:sldId id="258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2A7"/>
    <a:srgbClr val="045096"/>
    <a:srgbClr val="0670D0"/>
    <a:srgbClr val="0A68C6"/>
    <a:srgbClr val="00D25F"/>
    <a:srgbClr val="0DFF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47" autoAdjust="0"/>
    <p:restoredTop sz="69623" autoAdjust="0"/>
  </p:normalViewPr>
  <p:slideViewPr>
    <p:cSldViewPr>
      <p:cViewPr varScale="1">
        <p:scale>
          <a:sx n="90" d="100"/>
          <a:sy n="90" d="100"/>
        </p:scale>
        <p:origin x="91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EBE37-D191-484F-8ADC-E5120CC196D2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D9230-5915-4CCC-914E-E6B716449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7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0450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636912"/>
            <a:ext cx="9144000" cy="1470025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60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2780928"/>
            <a:ext cx="2646878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组合模式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组合模式又叫部分</a:t>
            </a:r>
            <a:r>
              <a:rPr lang="en-US" altLang="zh-CN" smtClean="0"/>
              <a:t>-</a:t>
            </a:r>
            <a:r>
              <a:rPr lang="zh-CN" altLang="en-US" smtClean="0"/>
              <a:t>整体模式，它将所有相似对象组合成树形结构。使得用户只需要操作最上层的接口，就可以对所有成员做相同的操作</a:t>
            </a:r>
          </a:p>
        </p:txBody>
      </p:sp>
    </p:spTree>
    <p:extLst>
      <p:ext uri="{BB962C8B-B14F-4D97-AF65-F5344CB8AC3E}">
        <p14:creationId xmlns:p14="http://schemas.microsoft.com/office/powerpoint/2010/main" val="318517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179388" y="1214438"/>
            <a:ext cx="8964612" cy="4911725"/>
          </a:xfrm>
        </p:spPr>
        <p:txBody>
          <a:bodyPr/>
          <a:lstStyle/>
          <a:p>
            <a:r>
              <a:rPr lang="zh-CN" altLang="en-US" smtClean="0"/>
              <a:t>类似继承的</a:t>
            </a:r>
            <a:r>
              <a:rPr lang="en-US" altLang="zh-CN" smtClean="0"/>
              <a:t>UML</a:t>
            </a:r>
            <a:r>
              <a:rPr lang="zh-CN" altLang="en-US" smtClean="0"/>
              <a:t>图</a:t>
            </a:r>
            <a:endParaRPr lang="en-US" altLang="zh-CN" smtClean="0"/>
          </a:p>
          <a:p>
            <a:r>
              <a:rPr lang="zh-CN" altLang="en-US" smtClean="0"/>
              <a:t>面向对象思维：优先使用组合而不是继承。</a:t>
            </a:r>
          </a:p>
        </p:txBody>
      </p:sp>
      <p:pic>
        <p:nvPicPr>
          <p:cNvPr id="717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492375"/>
            <a:ext cx="7594600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27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使用场景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所有拥有整体和部分的关系</a:t>
            </a:r>
            <a:endParaRPr lang="en-US" altLang="zh-CN" smtClean="0"/>
          </a:p>
          <a:p>
            <a:pPr lvl="1"/>
            <a:r>
              <a:rPr lang="zh-CN" altLang="en-US" smtClean="0"/>
              <a:t>操作系统目录结构、</a:t>
            </a:r>
            <a:endParaRPr lang="en-US" altLang="zh-CN" smtClean="0"/>
          </a:p>
          <a:p>
            <a:pPr lvl="1"/>
            <a:r>
              <a:rPr lang="zh-CN" altLang="en-US" smtClean="0"/>
              <a:t>公司部门组织架构、</a:t>
            </a:r>
            <a:endParaRPr lang="en-US" altLang="zh-CN" smtClean="0"/>
          </a:p>
          <a:p>
            <a:pPr lvl="1"/>
            <a:r>
              <a:rPr lang="zh-CN" altLang="en-US" smtClean="0"/>
              <a:t>国家省市县、</a:t>
            </a:r>
            <a:endParaRPr lang="en-US" altLang="zh-CN" smtClean="0"/>
          </a:p>
          <a:p>
            <a:pPr lvl="1"/>
            <a:r>
              <a:rPr lang="zh-CN" altLang="en-US" smtClean="0"/>
              <a:t>宇宙万物都有单独元物质以及物物包含的现象</a:t>
            </a:r>
          </a:p>
        </p:txBody>
      </p:sp>
    </p:spTree>
    <p:extLst>
      <p:ext uri="{BB962C8B-B14F-4D97-AF65-F5344CB8AC3E}">
        <p14:creationId xmlns:p14="http://schemas.microsoft.com/office/powerpoint/2010/main" val="108076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场景 </a:t>
            </a:r>
            <a:r>
              <a:rPr lang="en-US" altLang="zh-CN" smtClean="0"/>
              <a:t>– </a:t>
            </a:r>
            <a:r>
              <a:rPr lang="zh-CN" altLang="en-US" smtClean="0"/>
              <a:t>删除文件系统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计算机文件结构是组合模式的一个实例。 如果您删除某个文件夹，也将删除该文件夹的所有内容，是吗？ 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这实质上就是组合模式运行原理。 您可以调用结构树上较高层次的组合对象，消息将沿这一层次结构向下传输。</a:t>
            </a:r>
          </a:p>
        </p:txBody>
      </p:sp>
    </p:spTree>
    <p:extLst>
      <p:ext uri="{BB962C8B-B14F-4D97-AF65-F5344CB8AC3E}">
        <p14:creationId xmlns:p14="http://schemas.microsoft.com/office/powerpoint/2010/main" val="366904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模式基础框架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既然模式是一棵树，那么我们就需要创建一棵树（通过</a:t>
            </a:r>
            <a:r>
              <a:rPr lang="en-US" altLang="zh-CN" smtClean="0"/>
              <a:t>add</a:t>
            </a:r>
            <a:r>
              <a:rPr lang="zh-CN" altLang="en-US" smtClean="0"/>
              <a:t>方法）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既然有新增就有移除</a:t>
            </a:r>
            <a:r>
              <a:rPr lang="en-US" altLang="zh-CN" smtClean="0"/>
              <a:t>—remove</a:t>
            </a:r>
          </a:p>
          <a:p>
            <a:endParaRPr lang="en-US" altLang="zh-CN" smtClean="0"/>
          </a:p>
          <a:p>
            <a:r>
              <a:rPr lang="zh-CN" altLang="en-US" smtClean="0"/>
              <a:t>所以我们的组合模式对象一般含有</a:t>
            </a:r>
            <a:r>
              <a:rPr lang="en-US" altLang="zh-CN" smtClean="0"/>
              <a:t>add remove</a:t>
            </a:r>
            <a:r>
              <a:rPr lang="zh-CN" altLang="en-US" smtClean="0"/>
              <a:t>。当然也包含其他一些操作</a:t>
            </a:r>
          </a:p>
        </p:txBody>
      </p:sp>
    </p:spTree>
    <p:extLst>
      <p:ext uri="{BB962C8B-B14F-4D97-AF65-F5344CB8AC3E}">
        <p14:creationId xmlns:p14="http://schemas.microsoft.com/office/powerpoint/2010/main" val="347193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组合模式欣赏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树形菜单</a:t>
            </a:r>
          </a:p>
        </p:txBody>
      </p:sp>
    </p:spTree>
    <p:extLst>
      <p:ext uri="{BB962C8B-B14F-4D97-AF65-F5344CB8AC3E}">
        <p14:creationId xmlns:p14="http://schemas.microsoft.com/office/powerpoint/2010/main" val="115617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6788</TotalTime>
  <Words>199</Words>
  <Application>Microsoft Office PowerPoint</Application>
  <PresentationFormat>全屏显示(4:3)</PresentationFormat>
  <Paragraphs>22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使用场景</vt:lpstr>
      <vt:lpstr>场景 – 删除文件系统</vt:lpstr>
      <vt:lpstr>模式基础框架</vt:lpstr>
      <vt:lpstr>组合模式欣赏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shukui wang</cp:lastModifiedBy>
  <cp:revision>153</cp:revision>
  <dcterms:created xsi:type="dcterms:W3CDTF">2015-06-29T07:19:05Z</dcterms:created>
  <dcterms:modified xsi:type="dcterms:W3CDTF">2015-10-05T15:45:25Z</dcterms:modified>
</cp:coreProperties>
</file>