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57" d="100"/>
          <a:sy n="57" d="100"/>
        </p:scale>
        <p:origin x="84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852936"/>
            <a:ext cx="52918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外观模式 门面模式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再次强调，设计模式重点不是招式，不是代码，而是解决问题的思维。你可以不用继承，只用函数也可以解决问题。这些都是门面模式。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有的架构师使用闭包封装了系统的门面，毫无任何面向对象思想。所以软件开发重点是解决问题的思路，方法而不是代码。</a:t>
            </a:r>
          </a:p>
        </p:txBody>
      </p:sp>
    </p:spTree>
    <p:extLst>
      <p:ext uri="{BB962C8B-B14F-4D97-AF65-F5344CB8AC3E}">
        <p14:creationId xmlns:p14="http://schemas.microsoft.com/office/powerpoint/2010/main" val="216208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定义理解</a:t>
            </a:r>
          </a:p>
        </p:txBody>
      </p:sp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74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-107950" y="1268413"/>
            <a:ext cx="9251950" cy="4911725"/>
          </a:xfrm>
        </p:spPr>
        <p:txBody>
          <a:bodyPr/>
          <a:lstStyle/>
          <a:p>
            <a:r>
              <a:rPr lang="zh-CN" altLang="en-US" sz="2800" smtClean="0"/>
              <a:t>外观模式经常被认为开发者必备，它可以将一些复杂操作封装起来，并创建一个简单的接口用于调用。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44706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生活中的场景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电灯 怎么亮的？？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按一下开关就能点亮点亮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我不用关心背后的故事：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电流输送，电线，灯泡烧热原理。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那么这个按钮就是这一切复杂系统的外观，或者称之为门面。</a:t>
            </a:r>
          </a:p>
        </p:txBody>
      </p:sp>
    </p:spTree>
    <p:extLst>
      <p:ext uri="{BB962C8B-B14F-4D97-AF65-F5344CB8AC3E}">
        <p14:creationId xmlns:p14="http://schemas.microsoft.com/office/powerpoint/2010/main" val="319119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生活中的场景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smtClean="0"/>
              <a:t>一个公司，有好几个职能部门，老板哪一天需要各方面工作的执行情况了，他就跑去一个个部门内部，问个员工说这个某某事情办得怎么样了，如果问对人了能直接给老板答案，要是不是这个人负责的，他还会跟老板说，哦，这事是谁谁负责的，老板还得跑去问下那人，多麻烦。</a:t>
            </a:r>
          </a:p>
          <a:p>
            <a:r>
              <a:rPr lang="zh-CN" altLang="en-US" sz="2800" smtClean="0"/>
              <a:t>如果每个职能部门设个主管负责人，老板直接去找它了解情况就可以了。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这个负责人其实就是整个部分的门面</a:t>
            </a:r>
          </a:p>
        </p:txBody>
      </p:sp>
    </p:spTree>
    <p:extLst>
      <p:ext uri="{BB962C8B-B14F-4D97-AF65-F5344CB8AC3E}">
        <p14:creationId xmlns:p14="http://schemas.microsoft.com/office/powerpoint/2010/main" val="282519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中的场景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8964613" cy="4911725"/>
          </a:xfrm>
        </p:spPr>
        <p:txBody>
          <a:bodyPr/>
          <a:lstStyle/>
          <a:p>
            <a:r>
              <a:rPr lang="zh-CN" altLang="en-US" sz="2800" smtClean="0"/>
              <a:t>任何人都使用过外观模式，只是你不知道而已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一个函数名称是函数体内部的一个门面</a:t>
            </a:r>
            <a:endParaRPr lang="en-US" altLang="zh-CN" sz="2800" smtClean="0"/>
          </a:p>
          <a:p>
            <a:r>
              <a:rPr lang="zh-CN" altLang="en-US" sz="2800" smtClean="0"/>
              <a:t>封装了细节，我们只需要知道门面（函数名称），而不需要关注函数是如何实现的。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所以软件编程的函数其实就是一种门面模式的运用。</a:t>
            </a:r>
          </a:p>
        </p:txBody>
      </p:sp>
    </p:spTree>
    <p:extLst>
      <p:ext uri="{BB962C8B-B14F-4D97-AF65-F5344CB8AC3E}">
        <p14:creationId xmlns:p14="http://schemas.microsoft.com/office/powerpoint/2010/main" val="341151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000375" y="214313"/>
            <a:ext cx="6251575" cy="79692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场景使用</a:t>
            </a:r>
            <a:r>
              <a:rPr lang="en-US" altLang="zh-CN" smtClean="0"/>
              <a:t>1 – </a:t>
            </a:r>
            <a:r>
              <a:rPr lang="zh-CN" altLang="en-US" smtClean="0"/>
              <a:t>复杂系统的门面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在多系统应用程序中，我们可以给子系统编写一个门面对象。这样其他系统如果要访问这个系统，不用了解这个系统内部是如何实现的。只需要知道简单的门面就可以了。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34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14438"/>
            <a:ext cx="7107237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24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-180528" y="620688"/>
            <a:ext cx="10657458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场景使用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分离对象的功能和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使用外观模式，可以使得接口或类之间解耦，使得类之间不必产生依赖，不必要使用时得</a:t>
            </a:r>
            <a:r>
              <a:rPr lang="en-US" altLang="zh-CN" sz="2800" smtClean="0"/>
              <a:t>A</a:t>
            </a:r>
            <a:r>
              <a:rPr lang="zh-CN" altLang="en-US" sz="2800" smtClean="0"/>
              <a:t>包含</a:t>
            </a:r>
            <a:r>
              <a:rPr lang="en-US" altLang="zh-CN" sz="2800" smtClean="0"/>
              <a:t>B</a:t>
            </a:r>
            <a:r>
              <a:rPr lang="zh-CN" altLang="en-US" sz="2800" smtClean="0"/>
              <a:t>，或是</a:t>
            </a:r>
            <a:r>
              <a:rPr lang="en-US" altLang="zh-CN" sz="2800" smtClean="0"/>
              <a:t>B</a:t>
            </a:r>
            <a:r>
              <a:rPr lang="zh-CN" altLang="en-US" sz="2800" smtClean="0"/>
              <a:t>一定得包含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，这违反了关闭修改原则，使用中间层外观类包装，可以使得接口调用变得简单，使用子接口或子系统对象调用变得更加自由可组织。</a:t>
            </a:r>
            <a:endParaRPr lang="en-US" altLang="zh-CN" sz="2800" smtClean="0"/>
          </a:p>
          <a:p>
            <a:r>
              <a:rPr lang="zh-CN" altLang="en-US" sz="2800" smtClean="0"/>
              <a:t>外观模式经常出现我们的编程中，外观模式经常使用在架构系统的模式定义中出现，我们的系统要使用第三方的接口服务，也经常再加层外观层用于组织可用的业务接口</a:t>
            </a:r>
            <a:r>
              <a:rPr lang="en-US" altLang="zh-CN" sz="2800" smtClean="0"/>
              <a:t>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3010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465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PowerPoint 演示文稿</vt:lpstr>
      <vt:lpstr>定义理解</vt:lpstr>
      <vt:lpstr>定义</vt:lpstr>
      <vt:lpstr>生活中的场景</vt:lpstr>
      <vt:lpstr>生活中的场景</vt:lpstr>
      <vt:lpstr>Js中的场景</vt:lpstr>
      <vt:lpstr>场景使用1 – 复杂系统的门面</vt:lpstr>
      <vt:lpstr>PowerPoint 演示文稿</vt:lpstr>
      <vt:lpstr>场景使用2 – 分离对象的功能和API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156</cp:revision>
  <dcterms:created xsi:type="dcterms:W3CDTF">2015-06-29T07:19:05Z</dcterms:created>
  <dcterms:modified xsi:type="dcterms:W3CDTF">2015-10-13T09:24:27Z</dcterms:modified>
</cp:coreProperties>
</file>