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1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2A7"/>
    <a:srgbClr val="045096"/>
    <a:srgbClr val="0670D0"/>
    <a:srgbClr val="0A68C6"/>
    <a:srgbClr val="00D25F"/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69623" autoAdjust="0"/>
  </p:normalViewPr>
  <p:slideViewPr>
    <p:cSldViewPr>
      <p:cViewPr varScale="1">
        <p:scale>
          <a:sx n="90" d="100"/>
          <a:sy n="90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EBE37-D191-484F-8ADC-E5120CC196D2}" type="datetimeFigureOut">
              <a:rPr lang="zh-CN" altLang="en-US" smtClean="0"/>
              <a:t>2015/10/5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D9230-5915-4CCC-914E-E6B716449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45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636912"/>
            <a:ext cx="9144000" cy="1470025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6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2015/10/5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780928"/>
            <a:ext cx="510909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组件和模块化模式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组件开发</a:t>
            </a:r>
          </a:p>
        </p:txBody>
      </p:sp>
      <p:sp>
        <p:nvSpPr>
          <p:cNvPr id="1433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77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覆盖内置组件</a:t>
            </a:r>
          </a:p>
        </p:txBody>
      </p:sp>
      <p:sp>
        <p:nvSpPr>
          <p:cNvPr id="15363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073150"/>
            <a:ext cx="8435975" cy="5194300"/>
          </a:xfrm>
          <a:solidFill>
            <a:srgbClr val="FBFBFB"/>
          </a:solidFill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var obj = new Winpop();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// 创建一个Winpop的实例对象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// 覆盖alert控件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window.alert = function(str) {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 </a:t>
            </a:r>
            <a:r>
              <a:rPr lang="en-US" altLang="zh-CN" smtClean="0"/>
              <a:t>	</a:t>
            </a:r>
            <a:r>
              <a:rPr lang="zh-CN" altLang="zh-CN" smtClean="0"/>
              <a:t>obj.alert.call(obj, str);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};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// 覆盖confirm控件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window.confirm = function(str, cb) {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 </a:t>
            </a:r>
            <a:r>
              <a:rPr lang="en-US" altLang="zh-CN" smtClean="0"/>
              <a:t>	</a:t>
            </a:r>
            <a:r>
              <a:rPr lang="zh-CN" altLang="zh-CN" smtClean="0"/>
              <a:t>obj.confirm.call(obj, str, cb); 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 }; </a:t>
            </a:r>
          </a:p>
        </p:txBody>
      </p:sp>
    </p:spTree>
    <p:extLst>
      <p:ext uri="{BB962C8B-B14F-4D97-AF65-F5344CB8AC3E}">
        <p14:creationId xmlns:p14="http://schemas.microsoft.com/office/powerpoint/2010/main" val="262586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57324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组件设计和制作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无框架编程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/>
              <a:t>作用域</a:t>
            </a:r>
            <a:r>
              <a:rPr lang="zh-CN" altLang="en-US" sz="2800" dirty="0" smtClean="0"/>
              <a:t>隔离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编写基础框架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面向对象 设计模式改造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面向接口编程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事件机制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观察者模式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编写</a:t>
            </a:r>
            <a:r>
              <a:rPr lang="en-US" altLang="zh-CN" sz="2800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63644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面向接口编程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核心接口</a:t>
            </a:r>
            <a:endParaRPr lang="en-US" altLang="zh-CN" smtClean="0"/>
          </a:p>
          <a:p>
            <a:pPr lvl="1"/>
            <a:r>
              <a:rPr lang="en-US" altLang="zh-CN" smtClean="0"/>
              <a:t>Init</a:t>
            </a:r>
          </a:p>
          <a:p>
            <a:pPr lvl="1"/>
            <a:r>
              <a:rPr lang="en-US" altLang="zh-CN" smtClean="0"/>
              <a:t>Bind</a:t>
            </a:r>
          </a:p>
          <a:p>
            <a:pPr lvl="1"/>
            <a:r>
              <a:rPr lang="en-US" altLang="zh-CN" smtClean="0"/>
              <a:t>Bindevent</a:t>
            </a:r>
          </a:p>
          <a:p>
            <a:pPr lvl="1"/>
            <a:r>
              <a:rPr lang="en-US" altLang="zh-CN" smtClean="0"/>
              <a:t>Render</a:t>
            </a:r>
          </a:p>
          <a:p>
            <a:r>
              <a:rPr lang="zh-CN" altLang="en-US" smtClean="0"/>
              <a:t>辅助接口</a:t>
            </a:r>
            <a:endParaRPr lang="en-US" altLang="zh-CN" smtClean="0"/>
          </a:p>
          <a:p>
            <a:pPr lvl="1"/>
            <a:r>
              <a:rPr lang="en-US" altLang="zh-CN" smtClean="0"/>
              <a:t>	destroy</a:t>
            </a:r>
          </a:p>
          <a:p>
            <a:pPr lvl="1"/>
            <a:r>
              <a:rPr lang="en-US" altLang="zh-CN" smtClean="0"/>
              <a:t>extend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277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设计</a:t>
            </a:r>
          </a:p>
        </p:txBody>
      </p:sp>
      <p:sp>
        <p:nvSpPr>
          <p:cNvPr id="184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42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制作</a:t>
            </a:r>
          </a:p>
        </p:txBody>
      </p:sp>
      <p:sp>
        <p:nvSpPr>
          <p:cNvPr id="1945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030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复杂组件</a:t>
            </a:r>
          </a:p>
        </p:txBody>
      </p:sp>
      <p:sp>
        <p:nvSpPr>
          <p:cNvPr id="2048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6869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011238"/>
            <a:ext cx="9144000" cy="5846762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复杂组件可以采用大型项目开发模式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思考并提炼对象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图形思考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目的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分析对象和属性，公有私有</a:t>
            </a:r>
            <a:endParaRPr lang="en-US" altLang="zh-CN" dirty="0" smtClean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Uml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思维导图</a:t>
            </a:r>
            <a:endParaRPr lang="en-US" altLang="zh-CN" dirty="0" smtClean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开发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测试（单元测试 性能测试）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编译 优化 加密 混淆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编写组件使用手册（使用方法，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接口文档）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发布组件和指导开发人员使用组件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团队开发和升级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发布</a:t>
            </a:r>
            <a:r>
              <a:rPr lang="zh-CN" altLang="en-US" dirty="0"/>
              <a:t>到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版本控制 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14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思考并提炼对象</a:t>
            </a:r>
          </a:p>
        </p:txBody>
      </p:sp>
      <p:sp>
        <p:nvSpPr>
          <p:cNvPr id="22531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6655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63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什么是组件</a:t>
            </a:r>
          </a:p>
        </p:txBody>
      </p:sp>
      <p:sp>
        <p:nvSpPr>
          <p:cNvPr id="512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234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常用组件</a:t>
            </a:r>
          </a:p>
        </p:txBody>
      </p:sp>
      <p:sp>
        <p:nvSpPr>
          <p:cNvPr id="2457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538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基础控件篇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r>
              <a:rPr lang="zh-CN" altLang="en-US" smtClean="0"/>
              <a:t>表单</a:t>
            </a:r>
            <a:endParaRPr lang="en-US" altLang="zh-CN" smtClean="0"/>
          </a:p>
          <a:p>
            <a:r>
              <a:rPr lang="zh-CN" altLang="en-US" smtClean="0"/>
              <a:t>文字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213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程序通用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11238"/>
            <a:ext cx="8928100" cy="5730875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smtClean="0"/>
              <a:t>Loading	</a:t>
            </a:r>
          </a:p>
          <a:p>
            <a:pPr>
              <a:defRPr/>
            </a:pPr>
            <a:r>
              <a:rPr lang="zh-CN" altLang="en-US" dirty="0" smtClean="0"/>
              <a:t>验证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Ajax</a:t>
            </a:r>
          </a:p>
          <a:p>
            <a:pPr>
              <a:defRPr/>
            </a:pPr>
            <a:r>
              <a:rPr lang="en-US" altLang="zh-CN" dirty="0" smtClean="0"/>
              <a:t>Popup</a:t>
            </a:r>
          </a:p>
          <a:p>
            <a:pPr>
              <a:defRPr/>
            </a:pPr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列表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对话框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图表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Tab</a:t>
            </a:r>
          </a:p>
          <a:p>
            <a:pPr>
              <a:defRPr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52327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程序通用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布局</a:t>
            </a:r>
            <a:endParaRPr lang="en-US" altLang="zh-CN" smtClean="0"/>
          </a:p>
          <a:p>
            <a:r>
              <a:rPr lang="en-US" altLang="zh-CN" smtClean="0"/>
              <a:t>ajax</a:t>
            </a:r>
          </a:p>
          <a:p>
            <a:r>
              <a:rPr lang="zh-CN" altLang="en-US" smtClean="0"/>
              <a:t>拖拽</a:t>
            </a:r>
            <a:endParaRPr lang="en-US" altLang="zh-CN" smtClean="0"/>
          </a:p>
          <a:p>
            <a:r>
              <a:rPr lang="zh-CN" altLang="en-US" smtClean="0"/>
              <a:t>弹出层</a:t>
            </a:r>
            <a:endParaRPr lang="en-US" altLang="zh-CN" smtClean="0"/>
          </a:p>
          <a:p>
            <a:r>
              <a:rPr lang="zh-CN" altLang="en-US" smtClean="0"/>
              <a:t>树</a:t>
            </a:r>
            <a:endParaRPr lang="en-US" altLang="zh-CN" smtClean="0"/>
          </a:p>
          <a:p>
            <a:r>
              <a:rPr lang="zh-CN" altLang="en-US" smtClean="0"/>
              <a:t>导航</a:t>
            </a:r>
            <a:endParaRPr lang="en-US" altLang="zh-CN" smtClean="0"/>
          </a:p>
          <a:p>
            <a:r>
              <a:rPr lang="zh-CN" altLang="en-US" smtClean="0"/>
              <a:t>文件相关</a:t>
            </a:r>
            <a:endParaRPr lang="en-US" altLang="zh-CN" smtClean="0"/>
          </a:p>
          <a:p>
            <a:r>
              <a:rPr lang="zh-CN" altLang="en-US" smtClean="0"/>
              <a:t>日志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832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组件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天气预报</a:t>
            </a:r>
            <a:endParaRPr lang="en-US" altLang="zh-CN" smtClean="0"/>
          </a:p>
          <a:p>
            <a:r>
              <a:rPr lang="zh-CN" altLang="en-US" smtClean="0"/>
              <a:t>地图</a:t>
            </a:r>
            <a:endParaRPr lang="en-US" altLang="zh-CN" smtClean="0"/>
          </a:p>
          <a:p>
            <a:r>
              <a:rPr lang="zh-CN" altLang="en-US" smtClean="0"/>
              <a:t>时间抽</a:t>
            </a:r>
            <a:endParaRPr lang="en-US" altLang="zh-CN" smtClean="0"/>
          </a:p>
          <a:p>
            <a:r>
              <a:rPr lang="zh-CN" altLang="en-US" smtClean="0"/>
              <a:t>头像上传</a:t>
            </a:r>
            <a:endParaRPr lang="en-US" altLang="zh-CN" smtClean="0"/>
          </a:p>
          <a:p>
            <a:r>
              <a:rPr lang="zh-CN" altLang="en-US" smtClean="0"/>
              <a:t>步骤</a:t>
            </a:r>
            <a:endParaRPr lang="en-US" altLang="zh-CN" smtClean="0"/>
          </a:p>
          <a:p>
            <a:r>
              <a:rPr lang="zh-CN" altLang="en-US" smtClean="0"/>
              <a:t>向导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2924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完善框架</a:t>
            </a:r>
          </a:p>
        </p:txBody>
      </p:sp>
      <p:sp>
        <p:nvSpPr>
          <p:cNvPr id="2969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467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扩充组件</a:t>
            </a:r>
            <a:endParaRPr lang="en-US" altLang="zh-CN" smtClean="0"/>
          </a:p>
          <a:p>
            <a:pPr lvl="1"/>
            <a:r>
              <a:rPr lang="en-US" altLang="zh-CN" smtClean="0"/>
              <a:t>Aop</a:t>
            </a:r>
          </a:p>
          <a:p>
            <a:pPr lvl="1"/>
            <a:r>
              <a:rPr lang="zh-CN" altLang="en-US" smtClean="0"/>
              <a:t>单例</a:t>
            </a:r>
            <a:endParaRPr lang="en-US" altLang="zh-CN" smtClean="0"/>
          </a:p>
          <a:p>
            <a:pPr lvl="1"/>
            <a:r>
              <a:rPr lang="zh-CN" altLang="en-US" smtClean="0"/>
              <a:t>校验</a:t>
            </a:r>
            <a:endParaRPr lang="en-US" altLang="zh-CN" smtClean="0"/>
          </a:p>
          <a:p>
            <a:pPr lvl="1"/>
            <a:r>
              <a:rPr lang="zh-CN" altLang="en-US" smtClean="0"/>
              <a:t>观察者模式</a:t>
            </a:r>
            <a:endParaRPr lang="en-US" altLang="zh-CN" smtClean="0"/>
          </a:p>
          <a:p>
            <a:pPr lvl="1"/>
            <a:r>
              <a:rPr lang="zh-CN" altLang="en-US" smtClean="0"/>
              <a:t>基本</a:t>
            </a:r>
            <a:r>
              <a:rPr lang="en-US" altLang="zh-CN" smtClean="0"/>
              <a:t>form</a:t>
            </a:r>
            <a:r>
              <a:rPr lang="zh-CN" altLang="en-US" smtClean="0"/>
              <a:t>表单</a:t>
            </a:r>
            <a:endParaRPr lang="en-US" altLang="zh-CN" smtClean="0"/>
          </a:p>
          <a:p>
            <a:pPr lvl="1"/>
            <a:r>
              <a:rPr lang="zh-CN" altLang="en-US" smtClean="0"/>
              <a:t>程序常用组件</a:t>
            </a:r>
          </a:p>
        </p:txBody>
      </p:sp>
    </p:spTree>
    <p:extLst>
      <p:ext uri="{BB962C8B-B14F-4D97-AF65-F5344CB8AC3E}">
        <p14:creationId xmlns:p14="http://schemas.microsoft.com/office/powerpoint/2010/main" val="1008808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框架的分和思想</a:t>
            </a:r>
          </a:p>
        </p:txBody>
      </p:sp>
      <p:sp>
        <p:nvSpPr>
          <p:cNvPr id="31747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649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框架分和和依赖性</a:t>
            </a:r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全局基础框架</a:t>
            </a:r>
            <a:endParaRPr lang="en-US" altLang="zh-CN" smtClean="0"/>
          </a:p>
          <a:p>
            <a:pPr lvl="1"/>
            <a:r>
              <a:rPr lang="zh-CN" altLang="en-US" smtClean="0"/>
              <a:t>其中最基础的放在一个文件中，当程序第一次加载的时候加载改基础框架</a:t>
            </a:r>
            <a:endParaRPr lang="en-US" altLang="zh-CN" smtClean="0"/>
          </a:p>
          <a:p>
            <a:r>
              <a:rPr lang="zh-CN" altLang="en-US" smtClean="0"/>
              <a:t>页面级基础框架</a:t>
            </a:r>
            <a:endParaRPr lang="en-US" altLang="zh-CN" smtClean="0"/>
          </a:p>
          <a:p>
            <a:pPr lvl="1"/>
            <a:r>
              <a:rPr lang="zh-CN" altLang="en-US" smtClean="0"/>
              <a:t>对于不是过于通用的可以放在单独的文件中，并依赖全局基础框架</a:t>
            </a:r>
            <a:endParaRPr lang="en-US" altLang="zh-CN" smtClean="0"/>
          </a:p>
          <a:p>
            <a:r>
              <a:rPr lang="zh-CN" altLang="en-US" smtClean="0"/>
              <a:t>非框架类组件</a:t>
            </a:r>
            <a:endParaRPr lang="en-US" altLang="zh-CN" smtClean="0"/>
          </a:p>
          <a:p>
            <a:pPr lvl="1"/>
            <a:r>
              <a:rPr lang="zh-CN" altLang="en-US" smtClean="0"/>
              <a:t>对于一些页面一次性用到的组件，可以不用封装进框架</a:t>
            </a:r>
          </a:p>
        </p:txBody>
      </p:sp>
    </p:spTree>
    <p:extLst>
      <p:ext uri="{BB962C8B-B14F-4D97-AF65-F5344CB8AC3E}">
        <p14:creationId xmlns:p14="http://schemas.microsoft.com/office/powerpoint/2010/main" val="3282378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框架分和通用设计模式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增益模式</a:t>
            </a:r>
            <a:endParaRPr lang="en-US" altLang="zh-CN" smtClean="0"/>
          </a:p>
          <a:p>
            <a:r>
              <a:rPr lang="zh-CN" altLang="en-US" smtClean="0"/>
              <a:t>拷贝继承模式</a:t>
            </a:r>
            <a:endParaRPr lang="en-US" altLang="zh-CN" smtClean="0"/>
          </a:p>
          <a:p>
            <a:r>
              <a:rPr lang="zh-CN" altLang="en-US" smtClean="0"/>
              <a:t>子模块模式</a:t>
            </a:r>
          </a:p>
        </p:txBody>
      </p:sp>
    </p:spTree>
    <p:extLst>
      <p:ext uri="{BB962C8B-B14F-4D97-AF65-F5344CB8AC3E}">
        <p14:creationId xmlns:p14="http://schemas.microsoft.com/office/powerpoint/2010/main" val="28649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>
          <a:xfrm>
            <a:off x="0" y="1214438"/>
            <a:ext cx="9036050" cy="4911725"/>
          </a:xfrm>
        </p:spPr>
        <p:txBody>
          <a:bodyPr/>
          <a:lstStyle/>
          <a:p>
            <a:r>
              <a:rPr lang="zh-CN" altLang="en-US" sz="2800" smtClean="0"/>
              <a:t>组件是一个小型框架，开发原理和框架设计一样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组件开发非常注重易用性，</a:t>
            </a:r>
          </a:p>
        </p:txBody>
      </p:sp>
    </p:spTree>
    <p:extLst>
      <p:ext uri="{BB962C8B-B14F-4D97-AF65-F5344CB8AC3E}">
        <p14:creationId xmlns:p14="http://schemas.microsoft.com/office/powerpoint/2010/main" val="425961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增益模式</a:t>
            </a:r>
          </a:p>
        </p:txBody>
      </p:sp>
      <p:sp>
        <p:nvSpPr>
          <p:cNvPr id="3481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548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使用上面的模式的</a:t>
            </a:r>
            <a:r>
              <a:rPr lang="zh-CN" altLang="en-US" u="sng" smtClean="0"/>
              <a:t>缺陷</a:t>
            </a:r>
            <a:r>
              <a:rPr lang="zh-CN" altLang="en-US" smtClean="0"/>
              <a:t>和</a:t>
            </a:r>
            <a:r>
              <a:rPr lang="zh-CN" altLang="en-US" u="sng" smtClean="0"/>
              <a:t>限制</a:t>
            </a:r>
            <a:r>
              <a:rPr lang="zh-CN" altLang="en-US" smtClean="0"/>
              <a:t>之一，便是整个模块必须在一个文件里  。任何在大型项目中工作的人都会意识到能将代码</a:t>
            </a:r>
            <a:r>
              <a:rPr lang="zh-CN" altLang="en-US" u="sng" smtClean="0"/>
              <a:t>拆分</a:t>
            </a:r>
            <a:r>
              <a:rPr lang="zh-CN" altLang="en-US" smtClean="0"/>
              <a:t>成多个文件带来的</a:t>
            </a:r>
            <a:r>
              <a:rPr lang="zh-CN" altLang="en-US" u="sng" smtClean="0"/>
              <a:t>价格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446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var MODULE = (function (my) {          </a:t>
            </a:r>
          </a:p>
          <a:p>
            <a:r>
              <a:rPr lang="en-US" altLang="zh-CN" smtClean="0"/>
              <a:t>my.ano</a:t>
            </a:r>
            <a:r>
              <a:rPr lang="en-US" altLang="zh-CN" u="sng" smtClean="0"/>
              <a:t>the</a:t>
            </a:r>
            <a:r>
              <a:rPr lang="en-US" altLang="zh-CN" smtClean="0"/>
              <a:t>rMethod = function () {                  </a:t>
            </a:r>
          </a:p>
          <a:p>
            <a:r>
              <a:rPr lang="en-US" altLang="zh-CN" smtClean="0"/>
              <a:t>// added method...          </a:t>
            </a:r>
          </a:p>
          <a:p>
            <a:r>
              <a:rPr lang="en-US" altLang="zh-CN" smtClean="0"/>
              <a:t>};          </a:t>
            </a:r>
          </a:p>
          <a:p>
            <a:r>
              <a:rPr lang="en-US" altLang="zh-CN" smtClean="0"/>
              <a:t>return my;  </a:t>
            </a:r>
          </a:p>
          <a:p>
            <a:r>
              <a:rPr lang="en-US" altLang="zh-CN" smtClean="0"/>
              <a:t>}(MODULE)); 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5207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通过增益模式，一个雷被切分成</a:t>
            </a:r>
            <a:r>
              <a:rPr lang="zh-CN" altLang="en-US" u="sng" smtClean="0"/>
              <a:t>独立</a:t>
            </a:r>
            <a:r>
              <a:rPr lang="zh-CN" altLang="en-US" smtClean="0"/>
              <a:t>的文件，每个文件关注它内部需求的方法和属性，而且当全部文件</a:t>
            </a:r>
            <a:r>
              <a:rPr lang="zh-CN" altLang="en-US" u="sng" smtClean="0"/>
              <a:t>合并</a:t>
            </a:r>
            <a:r>
              <a:rPr lang="zh-CN" altLang="en-US" smtClean="0"/>
              <a:t>执行后，可以成为一个完整的组件</a:t>
            </a:r>
          </a:p>
        </p:txBody>
      </p:sp>
    </p:spTree>
    <p:extLst>
      <p:ext uri="{BB962C8B-B14F-4D97-AF65-F5344CB8AC3E}">
        <p14:creationId xmlns:p14="http://schemas.microsoft.com/office/powerpoint/2010/main" val="309199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拷贝继承模式</a:t>
            </a:r>
          </a:p>
        </p:txBody>
      </p:sp>
      <p:sp>
        <p:nvSpPr>
          <p:cNvPr id="3891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05741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79388" y="1214438"/>
            <a:ext cx="8964612" cy="5383212"/>
          </a:xfrm>
        </p:spPr>
        <p:txBody>
          <a:bodyPr/>
          <a:lstStyle/>
          <a:p>
            <a:r>
              <a:rPr lang="en-US" altLang="zh-CN" sz="2000" smtClean="0"/>
              <a:t>var MODULE_TWO = (function (old) {          </a:t>
            </a:r>
          </a:p>
          <a:p>
            <a:r>
              <a:rPr lang="en-US" altLang="zh-CN" sz="2000" smtClean="0"/>
              <a:t>var my = {}, key;                  </a:t>
            </a:r>
          </a:p>
          <a:p>
            <a:r>
              <a:rPr lang="en-US" altLang="zh-CN" sz="2000" smtClean="0"/>
              <a:t>for (key in old) {                  </a:t>
            </a:r>
          </a:p>
          <a:p>
            <a:r>
              <a:rPr lang="en-US" altLang="zh-CN" sz="2000" smtClean="0"/>
              <a:t>if (old.hasOwnProperty(key)) {                          </a:t>
            </a:r>
          </a:p>
          <a:p>
            <a:r>
              <a:rPr lang="en-US" altLang="zh-CN" sz="2000" smtClean="0"/>
              <a:t>my[key] = old[key];                  </a:t>
            </a:r>
          </a:p>
          <a:p>
            <a:r>
              <a:rPr lang="en-US" altLang="zh-CN" sz="2000" smtClean="0"/>
              <a:t>}          </a:t>
            </a:r>
          </a:p>
          <a:p>
            <a:r>
              <a:rPr lang="en-US" altLang="zh-CN" sz="2000" smtClean="0"/>
              <a:t>}                  </a:t>
            </a:r>
          </a:p>
          <a:p>
            <a:r>
              <a:rPr lang="en-US" altLang="zh-CN" sz="2000" smtClean="0"/>
              <a:t>var super_moduleMethod = old.moduleMethod;          </a:t>
            </a:r>
          </a:p>
          <a:p>
            <a:r>
              <a:rPr lang="en-US" altLang="zh-CN" sz="2000" smtClean="0"/>
              <a:t>my.moduleMethod = function () {                  </a:t>
            </a:r>
          </a:p>
          <a:p>
            <a:r>
              <a:rPr lang="en-US" altLang="zh-CN" sz="2000" smtClean="0"/>
              <a:t>// override method on the clone, access to super through super_moduleMethod        };                  </a:t>
            </a:r>
          </a:p>
          <a:p>
            <a:r>
              <a:rPr lang="en-US" altLang="zh-CN" sz="2000" smtClean="0"/>
              <a:t>return my;  </a:t>
            </a:r>
          </a:p>
          <a:p>
            <a:r>
              <a:rPr lang="en-US" altLang="zh-CN" sz="2000" smtClean="0"/>
              <a:t>}(MODULE)); 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60223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子模块模式</a:t>
            </a:r>
          </a:p>
        </p:txBody>
      </p:sp>
      <p:sp>
        <p:nvSpPr>
          <p:cNvPr id="4096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637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MODULE.sub = (function () {          </a:t>
            </a:r>
          </a:p>
          <a:p>
            <a:r>
              <a:rPr lang="en-US" altLang="zh-CN" smtClean="0"/>
              <a:t>var my = {};         </a:t>
            </a:r>
          </a:p>
          <a:p>
            <a:r>
              <a:rPr lang="en-US" altLang="zh-CN" smtClean="0"/>
              <a:t> // ...                  </a:t>
            </a:r>
          </a:p>
          <a:p>
            <a:r>
              <a:rPr lang="en-US" altLang="zh-CN" smtClean="0"/>
              <a:t>return my;  </a:t>
            </a:r>
          </a:p>
          <a:p>
            <a:r>
              <a:rPr lang="en-US" altLang="zh-CN" smtClean="0"/>
              <a:t>}()); 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4223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组件组成成分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</a:p>
          <a:p>
            <a:r>
              <a:rPr lang="en-US" altLang="zh-CN" smtClean="0"/>
              <a:t>Image</a:t>
            </a:r>
          </a:p>
          <a:p>
            <a:r>
              <a:rPr lang="en-US" altLang="zh-CN" smtClean="0"/>
              <a:t>JS</a:t>
            </a:r>
          </a:p>
          <a:p>
            <a:r>
              <a:rPr lang="en-US" altLang="zh-CN" smtClean="0"/>
              <a:t>Html </a:t>
            </a:r>
            <a:r>
              <a:rPr lang="zh-CN" altLang="en-US" smtClean="0"/>
              <a:t>一般通过字符串拼接或者模板</a:t>
            </a:r>
            <a:endParaRPr lang="en-US" altLang="zh-CN" smtClean="0"/>
          </a:p>
          <a:p>
            <a:r>
              <a:rPr lang="zh-CN" altLang="en-US" smtClean="0"/>
              <a:t>其他资源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132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框架模式</a:t>
            </a:r>
            <a:endParaRPr lang="en-US" altLang="zh-CN" smtClean="0"/>
          </a:p>
          <a:p>
            <a:r>
              <a:rPr lang="zh-CN" altLang="en-US" smtClean="0"/>
              <a:t>类模式</a:t>
            </a:r>
            <a:endParaRPr lang="en-US" altLang="zh-CN" smtClean="0"/>
          </a:p>
          <a:p>
            <a:r>
              <a:rPr lang="zh-CN" altLang="en-US" smtClean="0"/>
              <a:t>自定义属性模式</a:t>
            </a:r>
          </a:p>
        </p:txBody>
      </p:sp>
    </p:spTree>
    <p:extLst>
      <p:ext uri="{BB962C8B-B14F-4D97-AF65-F5344CB8AC3E}">
        <p14:creationId xmlns:p14="http://schemas.microsoft.com/office/powerpoint/2010/main" val="32850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基础框架复习</a:t>
            </a:r>
          </a:p>
        </p:txBody>
      </p:sp>
      <p:sp>
        <p:nvSpPr>
          <p:cNvPr id="1024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00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匿名闭包</a:t>
            </a:r>
            <a:endParaRPr lang="zh-CN" altLang="en-US" smtClean="0"/>
          </a:p>
        </p:txBody>
      </p:sp>
      <p:sp>
        <p:nvSpPr>
          <p:cNvPr id="11267" name="Rectangle 1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362950" cy="2238375"/>
          </a:xfrm>
          <a:solidFill>
            <a:srgbClr val="FBFBFB"/>
          </a:solidFill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(function () {  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   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}());</a:t>
            </a:r>
          </a:p>
        </p:txBody>
      </p:sp>
    </p:spTree>
    <p:extLst>
      <p:ext uri="{BB962C8B-B14F-4D97-AF65-F5344CB8AC3E}">
        <p14:creationId xmlns:p14="http://schemas.microsoft.com/office/powerpoint/2010/main" val="32992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全局导入</a:t>
            </a:r>
            <a:endParaRPr lang="zh-CN" altLang="en-US" smtClean="0"/>
          </a:p>
        </p:txBody>
      </p:sp>
      <p:sp>
        <p:nvSpPr>
          <p:cNvPr id="12291" name="Rectangle 1"/>
          <p:cNvSpPr>
            <a:spLocks noGrp="1" noChangeArrowheads="1"/>
          </p:cNvSpPr>
          <p:nvPr>
            <p:ph idx="1"/>
          </p:nvPr>
        </p:nvSpPr>
        <p:spPr>
          <a:xfrm>
            <a:off x="0" y="1311275"/>
            <a:ext cx="8243888" cy="2730500"/>
          </a:xfrm>
          <a:solidFill>
            <a:srgbClr val="FBFBFB"/>
          </a:solidFill>
          <a:extLs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3308" bIns="133308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(function ($, YAHOO) {    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mtClean="0"/>
              <a:t>	//</a:t>
            </a:r>
            <a:r>
              <a:rPr lang="zh-CN" altLang="en-US" smtClean="0"/>
              <a:t>定义框架需要用到的全局变量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mtClean="0"/>
              <a:t>	</a:t>
            </a:r>
            <a:r>
              <a:rPr lang="zh-CN" altLang="zh-CN" smtClean="0"/>
              <a:t> </a:t>
            </a:r>
            <a:endParaRPr lang="en-US" altLang="zh-CN" smtClean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jQuery, YAHOO));</a:t>
            </a:r>
          </a:p>
        </p:txBody>
      </p:sp>
    </p:spTree>
    <p:extLst>
      <p:ext uri="{BB962C8B-B14F-4D97-AF65-F5344CB8AC3E}">
        <p14:creationId xmlns:p14="http://schemas.microsoft.com/office/powerpoint/2010/main" val="250902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全局导入原理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JavaScript </a:t>
            </a:r>
            <a:r>
              <a:rPr lang="zh-CN" altLang="en-US" smtClean="0"/>
              <a:t>有一个大家熟知的特性叫做</a:t>
            </a:r>
            <a:r>
              <a:rPr lang="en-US" altLang="zh-CN" b="1" smtClean="0"/>
              <a:t>implied globals</a:t>
            </a:r>
            <a:r>
              <a:rPr lang="zh-CN" altLang="en-US" b="1" smtClean="0"/>
              <a:t>，</a:t>
            </a:r>
            <a:r>
              <a:rPr lang="zh-CN" altLang="en-US" smtClean="0"/>
              <a:t>就是当使用一个变量的时候，解释器会沿着作用域链一直向上查找这个变量的定义，如果没找到，这个变量就会自动成为一个全局（</a:t>
            </a:r>
            <a:r>
              <a:rPr lang="en-US" altLang="zh-CN" smtClean="0"/>
              <a:t>global</a:t>
            </a:r>
            <a:r>
              <a:rPr lang="zh-CN" altLang="en-US" smtClean="0"/>
              <a:t>）变量。这意味着</a:t>
            </a:r>
            <a:r>
              <a:rPr lang="zh-CN" altLang="en-US" b="1" smtClean="0"/>
              <a:t>在一个匿名闭包里去创建一个全局变量</a:t>
            </a:r>
            <a:r>
              <a:rPr lang="zh-CN" altLang="en-US" smtClean="0"/>
              <a:t>变得非常简单。</a:t>
            </a:r>
          </a:p>
        </p:txBody>
      </p:sp>
    </p:spTree>
    <p:extLst>
      <p:ext uri="{BB962C8B-B14F-4D97-AF65-F5344CB8AC3E}">
        <p14:creationId xmlns:p14="http://schemas.microsoft.com/office/powerpoint/2010/main" val="28562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512</Words>
  <Application>Microsoft Office PowerPoint</Application>
  <PresentationFormat>全屏显示(4:3)</PresentationFormat>
  <Paragraphs>157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宋体</vt:lpstr>
      <vt:lpstr>微软雅黑</vt:lpstr>
      <vt:lpstr>Arial</vt:lpstr>
      <vt:lpstr>Calibri</vt:lpstr>
      <vt:lpstr>Office 主题</vt:lpstr>
      <vt:lpstr>PowerPoint 演示文稿</vt:lpstr>
      <vt:lpstr>什么是组件</vt:lpstr>
      <vt:lpstr>PowerPoint 演示文稿</vt:lpstr>
      <vt:lpstr>组件组成成分</vt:lpstr>
      <vt:lpstr>PowerPoint 演示文稿</vt:lpstr>
      <vt:lpstr>基础框架复习</vt:lpstr>
      <vt:lpstr>匿名闭包</vt:lpstr>
      <vt:lpstr>全局导入</vt:lpstr>
      <vt:lpstr>全局导入原理</vt:lpstr>
      <vt:lpstr>组件开发</vt:lpstr>
      <vt:lpstr>覆盖内置组件</vt:lpstr>
      <vt:lpstr>步骤</vt:lpstr>
      <vt:lpstr>面向接口编程</vt:lpstr>
      <vt:lpstr>设计</vt:lpstr>
      <vt:lpstr>制作</vt:lpstr>
      <vt:lpstr>复杂组件</vt:lpstr>
      <vt:lpstr>PowerPoint 演示文稿</vt:lpstr>
      <vt:lpstr>思考并提炼对象</vt:lpstr>
      <vt:lpstr>PowerPoint 演示文稿</vt:lpstr>
      <vt:lpstr>常用组件</vt:lpstr>
      <vt:lpstr>基础控件篇</vt:lpstr>
      <vt:lpstr>程序通用</vt:lpstr>
      <vt:lpstr>程序通用2</vt:lpstr>
      <vt:lpstr>组件3</vt:lpstr>
      <vt:lpstr>完善框架</vt:lpstr>
      <vt:lpstr>PowerPoint 演示文稿</vt:lpstr>
      <vt:lpstr>框架的分和思想</vt:lpstr>
      <vt:lpstr>框架分和和依赖性</vt:lpstr>
      <vt:lpstr>框架分和通用设计模式</vt:lpstr>
      <vt:lpstr>增益模式</vt:lpstr>
      <vt:lpstr>PowerPoint 演示文稿</vt:lpstr>
      <vt:lpstr>PowerPoint 演示文稿</vt:lpstr>
      <vt:lpstr>PowerPoint 演示文稿</vt:lpstr>
      <vt:lpstr>拷贝继承模式</vt:lpstr>
      <vt:lpstr>PowerPoint 演示文稿</vt:lpstr>
      <vt:lpstr>子模块模式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shukui wang</cp:lastModifiedBy>
  <cp:revision>156</cp:revision>
  <dcterms:created xsi:type="dcterms:W3CDTF">2015-06-29T07:19:05Z</dcterms:created>
  <dcterms:modified xsi:type="dcterms:W3CDTF">2015-10-05T15:49:30Z</dcterms:modified>
</cp:coreProperties>
</file>