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5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A7"/>
    <a:srgbClr val="045096"/>
    <a:srgbClr val="0670D0"/>
    <a:srgbClr val="0A68C6"/>
    <a:srgbClr val="00D25F"/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69623" autoAdjust="0"/>
  </p:normalViewPr>
  <p:slideViewPr>
    <p:cSldViewPr>
      <p:cViewPr varScale="1">
        <p:scale>
          <a:sx n="90" d="100"/>
          <a:sy n="90" d="100"/>
        </p:scale>
        <p:origin x="9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BE37-D191-484F-8ADC-E5120CC196D2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9230-5915-4CCC-914E-E6B71644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45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470025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780928"/>
            <a:ext cx="264687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if</a:t>
            </a:r>
            <a:r>
              <a:rPr lang="zh-CN" altLang="en-US" smtClean="0"/>
              <a:t>语句的缺点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但是如果处理类似京东的情况：</a:t>
            </a:r>
            <a:endParaRPr lang="en-US" altLang="zh-CN" smtClean="0"/>
          </a:p>
          <a:p>
            <a:r>
              <a:rPr lang="zh-CN" altLang="en-US" smtClean="0"/>
              <a:t>未来可能新增更多的优惠方式，到了光棍节还要创意促销方式，哪天产品经理发神经又突发奇想出新的忽悠方式，作为我们程序员怎么办？如何修改降到最低，修改之后不影响其他已经实现的功能？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9390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如果算法简单可以这样做</a:t>
            </a:r>
            <a:endParaRPr lang="en-US" altLang="zh-CN" smtClean="0"/>
          </a:p>
          <a:p>
            <a:r>
              <a:rPr lang="zh-CN" altLang="en-US" smtClean="0"/>
              <a:t>如果算法很复杂，这样的改动很容易出错</a:t>
            </a:r>
          </a:p>
        </p:txBody>
      </p:sp>
    </p:spTree>
    <p:extLst>
      <p:ext uri="{BB962C8B-B14F-4D97-AF65-F5344CB8AC3E}">
        <p14:creationId xmlns:p14="http://schemas.microsoft.com/office/powerpoint/2010/main" val="364981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解决方案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解耦和，模块化</a:t>
            </a:r>
            <a:endParaRPr lang="en-US" altLang="zh-CN" smtClean="0"/>
          </a:p>
          <a:p>
            <a:r>
              <a:rPr lang="zh-CN" altLang="en-US" smtClean="0"/>
              <a:t>这里假设每个算法或者方案都很复杂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我们可以用策略模式来解耦和</a:t>
            </a:r>
          </a:p>
        </p:txBody>
      </p:sp>
    </p:spTree>
    <p:extLst>
      <p:ext uri="{BB962C8B-B14F-4D97-AF65-F5344CB8AC3E}">
        <p14:creationId xmlns:p14="http://schemas.microsoft.com/office/powerpoint/2010/main" val="201701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我们每种策略用一个对象封装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328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策略模式解决优惠问题</a:t>
            </a:r>
          </a:p>
        </p:txBody>
      </p:sp>
      <p:sp>
        <p:nvSpPr>
          <p:cNvPr id="1843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8514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运用策略模式实现优惠</a:t>
            </a:r>
          </a:p>
        </p:txBody>
      </p:sp>
    </p:spTree>
    <p:extLst>
      <p:ext uri="{BB962C8B-B14F-4D97-AF65-F5344CB8AC3E}">
        <p14:creationId xmlns:p14="http://schemas.microsoft.com/office/powerpoint/2010/main" val="237007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案例总结：实现原则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一切皆对象</a:t>
            </a:r>
            <a:endParaRPr lang="en-US" altLang="zh-CN" smtClean="0"/>
          </a:p>
          <a:p>
            <a:pPr lvl="1"/>
            <a:r>
              <a:rPr lang="zh-CN" altLang="en-US" smtClean="0"/>
              <a:t>将每种优惠方式定义成一个对象，对象封装和这种优惠方式有关的一切代码，比如计算价格，和订单之间的关系等</a:t>
            </a:r>
          </a:p>
        </p:txBody>
      </p:sp>
    </p:spTree>
    <p:extLst>
      <p:ext uri="{BB962C8B-B14F-4D97-AF65-F5344CB8AC3E}">
        <p14:creationId xmlns:p14="http://schemas.microsoft.com/office/powerpoint/2010/main" val="266213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6827838" cy="7969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案例总结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策略模式实现步骤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，定义算法对象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，定义上下文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，使用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算法对象是为了解决</a:t>
            </a:r>
            <a:r>
              <a:rPr lang="zh-CN" altLang="en-US" b="1" smtClean="0">
                <a:solidFill>
                  <a:srgbClr val="FF0000"/>
                </a:solidFill>
              </a:rPr>
              <a:t>客户每日三疯</a:t>
            </a:r>
            <a:r>
              <a:rPr lang="zh-CN" altLang="en-US" smtClean="0"/>
              <a:t>问题</a:t>
            </a:r>
            <a:endParaRPr lang="en-US" altLang="zh-CN" smtClean="0"/>
          </a:p>
          <a:p>
            <a:r>
              <a:rPr lang="zh-CN" altLang="en-US" smtClean="0"/>
              <a:t>上下文是为了最终使用这个框架的人使用方便，不用关心算法细节</a:t>
            </a:r>
          </a:p>
        </p:txBody>
      </p:sp>
    </p:spTree>
    <p:extLst>
      <p:ext uri="{BB962C8B-B14F-4D97-AF65-F5344CB8AC3E}">
        <p14:creationId xmlns:p14="http://schemas.microsoft.com/office/powerpoint/2010/main" val="324679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好处总结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如果未来针对老顾客的优惠方式变了，只需要修改单个对象，而且修改这个对象不会影响其他对象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如果未来针对</a:t>
            </a:r>
            <a:r>
              <a:rPr lang="en-US" altLang="zh-CN" smtClean="0"/>
              <a:t>vip</a:t>
            </a:r>
            <a:r>
              <a:rPr lang="zh-CN" altLang="en-US" smtClean="0"/>
              <a:t>的优惠方式变了，只需要修改单个对象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如果以后客户又疯了，需要新增一种优惠方式，只需要新增一个对象，原来的代码丝毫不</a:t>
            </a:r>
          </a:p>
        </p:txBody>
      </p:sp>
    </p:spTree>
    <p:extLst>
      <p:ext uri="{BB962C8B-B14F-4D97-AF65-F5344CB8AC3E}">
        <p14:creationId xmlns:p14="http://schemas.microsoft.com/office/powerpoint/2010/main" val="348810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函数方式实现</a:t>
            </a:r>
          </a:p>
        </p:txBody>
      </p:sp>
      <p:sp>
        <p:nvSpPr>
          <p:cNvPr id="2355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582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复习</a:t>
            </a:r>
          </a:p>
        </p:txBody>
      </p:sp>
      <p:sp>
        <p:nvSpPr>
          <p:cNvPr id="614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288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反射方式实现</a:t>
            </a:r>
          </a:p>
        </p:txBody>
      </p:sp>
      <p:sp>
        <p:nvSpPr>
          <p:cNvPr id="2457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975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反射</a:t>
            </a:r>
            <a:endParaRPr lang="en-US" altLang="zh-CN" smtClean="0"/>
          </a:p>
          <a:p>
            <a:pPr lvl="1"/>
            <a:r>
              <a:rPr lang="zh-CN" altLang="en-US" smtClean="0"/>
              <a:t>通过字符串执行函数</a:t>
            </a:r>
            <a:endParaRPr lang="en-US" altLang="zh-CN" smtClean="0"/>
          </a:p>
          <a:p>
            <a:pPr lvl="2"/>
            <a:r>
              <a:rPr lang="en-US" altLang="zh-CN" smtClean="0"/>
              <a:t>Eval</a:t>
            </a:r>
          </a:p>
          <a:p>
            <a:pPr lvl="2"/>
            <a:r>
              <a:rPr lang="en-US" altLang="zh-CN" smtClean="0"/>
              <a:t>strategies[ level ]( price 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1937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策略模式定义和最终总结</a:t>
            </a:r>
          </a:p>
        </p:txBody>
      </p:sp>
      <p:sp>
        <p:nvSpPr>
          <p:cNvPr id="2662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5782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官方定义 </a:t>
            </a:r>
            <a:r>
              <a:rPr lang="en-US" altLang="zh-CN" smtClean="0"/>
              <a:t>– </a:t>
            </a:r>
            <a:r>
              <a:rPr lang="zh-CN" altLang="en-US" smtClean="0"/>
              <a:t>专家定义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b="1" smtClean="0"/>
              <a:t>策略模式：定</a:t>
            </a:r>
            <a:r>
              <a:rPr lang="zh-CN" altLang="en-US" smtClean="0"/>
              <a:t>义一系列的算法</a:t>
            </a:r>
            <a:r>
              <a:rPr lang="en-US" altLang="zh-CN" smtClean="0"/>
              <a:t>,</a:t>
            </a:r>
            <a:r>
              <a:rPr lang="zh-CN" altLang="en-US" smtClean="0"/>
              <a:t>把每一个算法封装起来</a:t>
            </a:r>
            <a:r>
              <a:rPr lang="en-US" altLang="zh-CN" smtClean="0"/>
              <a:t>, </a:t>
            </a:r>
            <a:r>
              <a:rPr lang="zh-CN" altLang="en-US" smtClean="0"/>
              <a:t>并且使它们可相互替换。本模式使得算法可独立于使用它的客户而变化。</a:t>
            </a:r>
          </a:p>
        </p:txBody>
      </p:sp>
    </p:spTree>
    <p:extLst>
      <p:ext uri="{BB962C8B-B14F-4D97-AF65-F5344CB8AC3E}">
        <p14:creationId xmlns:p14="http://schemas.microsoft.com/office/powerpoint/2010/main" val="172251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什么是算法和算法家族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B050"/>
                </a:solidFill>
              </a:rPr>
              <a:t>算法</a:t>
            </a:r>
            <a:endParaRPr lang="en-US" altLang="zh-CN" smtClean="0">
              <a:solidFill>
                <a:srgbClr val="00B050"/>
              </a:solidFill>
            </a:endParaRPr>
          </a:p>
          <a:p>
            <a:pPr lvl="1"/>
            <a:r>
              <a:rPr lang="zh-CN" altLang="en-US" sz="2400" smtClean="0"/>
              <a:t>比如实现一个计算器功能分成加法，减法，乘法，除法等，这些都是一个算法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淘宝京东优惠方式：打折，买三送一，买三送</a:t>
            </a:r>
            <a:r>
              <a:rPr lang="en-US" altLang="zh-CN" sz="2400" smtClean="0"/>
              <a:t>10</a:t>
            </a:r>
            <a:r>
              <a:rPr lang="zh-CN" altLang="en-US" sz="2400" smtClean="0"/>
              <a:t>元抵消卷，组合购买优惠，</a:t>
            </a:r>
            <a:endParaRPr lang="en-US" altLang="zh-CN" sz="2400" smtClean="0"/>
          </a:p>
          <a:p>
            <a:r>
              <a:rPr lang="zh-CN" altLang="en-US" smtClean="0">
                <a:solidFill>
                  <a:srgbClr val="00B050"/>
                </a:solidFill>
              </a:rPr>
              <a:t>算法家族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z="2400" smtClean="0"/>
              <a:t>算法家族有一个共同的主题：计算定义产品最终价格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但是每种优惠方式会影响每个产品的价格，进入影响最后定义的价格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8019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中的策略模式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-47625" y="1196975"/>
            <a:ext cx="9191625" cy="4911725"/>
          </a:xfrm>
        </p:spPr>
        <p:txBody>
          <a:bodyPr/>
          <a:lstStyle/>
          <a:p>
            <a:r>
              <a:rPr lang="en-US" altLang="zh-CN" smtClean="0"/>
              <a:t>$( div ).animate( {“left: 200px”}, 1000, ‘linear' );  //</a:t>
            </a:r>
            <a:r>
              <a:rPr lang="zh-CN" altLang="en-US" smtClean="0"/>
              <a:t>匀速运动</a:t>
            </a:r>
            <a:br>
              <a:rPr lang="zh-CN" altLang="en-US" smtClean="0"/>
            </a:br>
            <a:r>
              <a:rPr lang="en-US" altLang="zh-CN" smtClean="0"/>
              <a:t>$( div ).animate( {“left: 200px”}, 1000, ‘cubic' ); </a:t>
            </a:r>
          </a:p>
          <a:p>
            <a:r>
              <a:rPr lang="en-US" altLang="zh-CN" smtClean="0"/>
              <a:t> //</a:t>
            </a:r>
            <a:r>
              <a:rPr lang="zh-CN" altLang="en-US" smtClean="0"/>
              <a:t>三次方的缓动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动画算法有多种，我们可以将这些算法封装起来方便使用</a:t>
            </a:r>
          </a:p>
        </p:txBody>
      </p:sp>
    </p:spTree>
    <p:extLst>
      <p:ext uri="{BB962C8B-B14F-4D97-AF65-F5344CB8AC3E}">
        <p14:creationId xmlns:p14="http://schemas.microsoft.com/office/powerpoint/2010/main" val="3516827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策略模式扩展使用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不光针对算法，只要需求中需要同一个问题需要不同的处理方法，如果每个处理方法较为复杂，都可以使用策略模式</a:t>
            </a:r>
            <a:endParaRPr lang="en-US" altLang="zh-CN" smtClean="0"/>
          </a:p>
          <a:p>
            <a:pPr lvl="1"/>
            <a:r>
              <a:rPr lang="zh-CN" altLang="en-US" smtClean="0"/>
              <a:t>多种验证方式</a:t>
            </a:r>
            <a:endParaRPr lang="en-US" altLang="zh-CN" smtClean="0"/>
          </a:p>
          <a:p>
            <a:pPr lvl="1"/>
            <a:r>
              <a:rPr lang="zh-CN" altLang="en-US" smtClean="0"/>
              <a:t>多种显示风格</a:t>
            </a:r>
            <a:endParaRPr lang="en-US" altLang="zh-CN" smtClean="0"/>
          </a:p>
          <a:p>
            <a:pPr lvl="1"/>
            <a:r>
              <a:rPr lang="zh-CN" altLang="en-US" smtClean="0"/>
              <a:t>多种产品购买策略不一样</a:t>
            </a:r>
            <a:endParaRPr lang="en-US" altLang="zh-CN" smtClean="0"/>
          </a:p>
          <a:p>
            <a:pPr lvl="1"/>
            <a:r>
              <a:rPr lang="zh-CN" altLang="en-US" smtClean="0"/>
              <a:t>产品多种优惠方式（打折。。。）</a:t>
            </a:r>
          </a:p>
        </p:txBody>
      </p:sp>
    </p:spTree>
    <p:extLst>
      <p:ext uri="{BB962C8B-B14F-4D97-AF65-F5344CB8AC3E}">
        <p14:creationId xmlns:p14="http://schemas.microsoft.com/office/powerpoint/2010/main" val="4096347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mtClean="0"/>
              <a:t>工厂模式解决了制造多种水果不需要</a:t>
            </a:r>
            <a:r>
              <a:rPr lang="en-US" altLang="zh-CN" smtClean="0"/>
              <a:t>if</a:t>
            </a:r>
            <a:r>
              <a:rPr lang="zh-CN" altLang="en-US" smtClean="0"/>
              <a:t>语句的问题，当新增一个水果，只需要从新定义一个对象即可，原有代码无需修改。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策略模式和工厂模式类似，只不过策略模式解决的是算法家族问题而不是对象实例问题。</a:t>
            </a:r>
          </a:p>
        </p:txBody>
      </p:sp>
    </p:spTree>
    <p:extLst>
      <p:ext uri="{BB962C8B-B14F-4D97-AF65-F5344CB8AC3E}">
        <p14:creationId xmlns:p14="http://schemas.microsoft.com/office/powerpoint/2010/main" val="387897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切入</a:t>
            </a:r>
          </a:p>
        </p:txBody>
      </p:sp>
      <p:sp>
        <p:nvSpPr>
          <p:cNvPr id="819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1538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字面意思理解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针对某个问题有多种方案</a:t>
            </a:r>
            <a:endParaRPr lang="en-US" altLang="zh-CN" smtClean="0"/>
          </a:p>
          <a:p>
            <a:pPr lvl="1"/>
            <a:r>
              <a:rPr lang="zh-CN" altLang="en-US" smtClean="0"/>
              <a:t>旅游：飞机，地铁，公路，水路，徒步</a:t>
            </a:r>
            <a:endParaRPr lang="en-US" altLang="zh-CN" smtClean="0"/>
          </a:p>
          <a:p>
            <a:pPr lvl="1"/>
            <a:r>
              <a:rPr lang="zh-CN" altLang="en-US" smtClean="0"/>
              <a:t>优惠：打折，买</a:t>
            </a:r>
            <a:r>
              <a:rPr lang="en-US" altLang="zh-CN" smtClean="0"/>
              <a:t>2</a:t>
            </a:r>
            <a:r>
              <a:rPr lang="zh-CN" altLang="en-US" smtClean="0"/>
              <a:t>送一，买</a:t>
            </a:r>
            <a:r>
              <a:rPr lang="en-US" altLang="zh-CN" smtClean="0"/>
              <a:t>200</a:t>
            </a:r>
            <a:r>
              <a:rPr lang="zh-CN" altLang="en-US" smtClean="0"/>
              <a:t>返还</a:t>
            </a:r>
            <a:r>
              <a:rPr lang="en-US" altLang="zh-CN" smtClean="0"/>
              <a:t>20</a:t>
            </a:r>
          </a:p>
          <a:p>
            <a:pPr lvl="1"/>
            <a:r>
              <a:rPr lang="zh-CN" altLang="en-US" smtClean="0"/>
              <a:t>计算器：乘法，减法，加法，除法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779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京东淘宝促销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024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57288"/>
            <a:ext cx="69850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京东淘宝产品促销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mtClean="0"/>
              <a:t>优惠方式不同，最后计算总价方式也不同。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39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–</a:t>
            </a:r>
            <a:r>
              <a:rPr lang="zh-CN" altLang="en-US" smtClean="0"/>
              <a:t>传统方式优惠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If </a:t>
            </a:r>
            <a:r>
              <a:rPr lang="zh-CN" altLang="en-US" smtClean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01289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smtClean="0"/>
              <a:t>function Price(personType, price) {</a:t>
            </a:r>
          </a:p>
          <a:p>
            <a:r>
              <a:rPr lang="en-US" altLang="zh-CN" sz="2400" smtClean="0"/>
              <a:t>    //</a:t>
            </a:r>
            <a:r>
              <a:rPr lang="zh-CN" altLang="en-US" sz="2400" smtClean="0"/>
              <a:t>大客户 </a:t>
            </a:r>
            <a:r>
              <a:rPr lang="en-US" altLang="zh-CN" sz="2400" smtClean="0"/>
              <a:t>5 </a:t>
            </a:r>
            <a:r>
              <a:rPr lang="zh-CN" altLang="en-US" sz="2400" smtClean="0"/>
              <a:t>折</a:t>
            </a:r>
          </a:p>
          <a:p>
            <a:r>
              <a:rPr lang="zh-CN" altLang="en-US" sz="2400" smtClean="0"/>
              <a:t>    </a:t>
            </a:r>
            <a:r>
              <a:rPr lang="en-US" altLang="zh-CN" sz="2400" smtClean="0"/>
              <a:t>if (personType == 'vip') {</a:t>
            </a:r>
          </a:p>
          <a:p>
            <a:r>
              <a:rPr lang="en-US" altLang="zh-CN" sz="2400" smtClean="0"/>
              <a:t>        return price * 0.5;</a:t>
            </a:r>
          </a:p>
          <a:p>
            <a:r>
              <a:rPr lang="en-US" altLang="zh-CN" sz="2400" smtClean="0"/>
              <a:t>    } </a:t>
            </a:r>
          </a:p>
          <a:p>
            <a:r>
              <a:rPr lang="en-US" altLang="zh-CN" sz="2400" smtClean="0"/>
              <a:t>    else if (personType == 'old'){ //</a:t>
            </a:r>
            <a:r>
              <a:rPr lang="zh-CN" altLang="en-US" sz="2400" smtClean="0"/>
              <a:t>老客户 </a:t>
            </a:r>
            <a:r>
              <a:rPr lang="en-US" altLang="zh-CN" sz="2400" smtClean="0"/>
              <a:t>3 </a:t>
            </a:r>
            <a:r>
              <a:rPr lang="zh-CN" altLang="en-US" sz="2400" smtClean="0"/>
              <a:t>折</a:t>
            </a:r>
          </a:p>
          <a:p>
            <a:r>
              <a:rPr lang="zh-CN" altLang="en-US" sz="2400" smtClean="0"/>
              <a:t>        </a:t>
            </a:r>
            <a:r>
              <a:rPr lang="en-US" altLang="zh-CN" sz="2400" smtClean="0"/>
              <a:t>return price * 0.3;</a:t>
            </a:r>
          </a:p>
          <a:p>
            <a:r>
              <a:rPr lang="en-US" altLang="zh-CN" sz="2400" smtClean="0"/>
              <a:t>    } else {</a:t>
            </a:r>
          </a:p>
          <a:p>
            <a:r>
              <a:rPr lang="en-US" altLang="zh-CN" sz="2400" smtClean="0"/>
              <a:t>        return price; //</a:t>
            </a:r>
            <a:r>
              <a:rPr lang="zh-CN" altLang="en-US" sz="2400" smtClean="0"/>
              <a:t>其他都全价</a:t>
            </a:r>
          </a:p>
          <a:p>
            <a:r>
              <a:rPr lang="zh-CN" altLang="en-US" sz="2400" smtClean="0"/>
              <a:t>    </a:t>
            </a:r>
            <a:r>
              <a:rPr lang="en-US" altLang="zh-CN" sz="2400" smtClean="0"/>
              <a:t>}</a:t>
            </a:r>
          </a:p>
          <a:p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38718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696</Words>
  <Application>Microsoft Office PowerPoint</Application>
  <PresentationFormat>全屏显示(4:3)</PresentationFormat>
  <Paragraphs>85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Office 主题</vt:lpstr>
      <vt:lpstr>PowerPoint 演示文稿</vt:lpstr>
      <vt:lpstr>复习</vt:lpstr>
      <vt:lpstr>PowerPoint 演示文稿</vt:lpstr>
      <vt:lpstr>切入</vt:lpstr>
      <vt:lpstr>字面意思理解</vt:lpstr>
      <vt:lpstr>京东淘宝促销</vt:lpstr>
      <vt:lpstr>京东淘宝产品促销</vt:lpstr>
      <vt:lpstr>案例 –传统方式优惠</vt:lpstr>
      <vt:lpstr>PowerPoint 演示文稿</vt:lpstr>
      <vt:lpstr>使用if语句的缺点</vt:lpstr>
      <vt:lpstr>PowerPoint 演示文稿</vt:lpstr>
      <vt:lpstr>解决方案</vt:lpstr>
      <vt:lpstr>PowerPoint 演示文稿</vt:lpstr>
      <vt:lpstr>案例 策略模式解决优惠问题</vt:lpstr>
      <vt:lpstr>案例</vt:lpstr>
      <vt:lpstr>案例总结：实现原则</vt:lpstr>
      <vt:lpstr>案例总结 - 策略模式实现步骤</vt:lpstr>
      <vt:lpstr>好处总结</vt:lpstr>
      <vt:lpstr>函数方式实现</vt:lpstr>
      <vt:lpstr>反射方式实现</vt:lpstr>
      <vt:lpstr>PowerPoint 演示文稿</vt:lpstr>
      <vt:lpstr>策略模式定义和最终总结</vt:lpstr>
      <vt:lpstr>官方定义 – 专家定义</vt:lpstr>
      <vt:lpstr>什么是算法和算法家族</vt:lpstr>
      <vt:lpstr>jQuery中的策略模式</vt:lpstr>
      <vt:lpstr>策略模式扩展使用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shukui wang</cp:lastModifiedBy>
  <cp:revision>148</cp:revision>
  <dcterms:created xsi:type="dcterms:W3CDTF">2015-06-29T07:19:05Z</dcterms:created>
  <dcterms:modified xsi:type="dcterms:W3CDTF">2015-10-05T15:35:00Z</dcterms:modified>
</cp:coreProperties>
</file>