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264" r:id="rId3"/>
    <p:sldId id="265" r:id="rId4"/>
    <p:sldId id="266" r:id="rId5"/>
    <p:sldId id="267" r:id="rId6"/>
    <p:sldId id="268" r:id="rId7"/>
    <p:sldId id="269" r:id="rId8"/>
    <p:sldId id="271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5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2A7"/>
    <a:srgbClr val="045096"/>
    <a:srgbClr val="0670D0"/>
    <a:srgbClr val="0A68C6"/>
    <a:srgbClr val="00D25F"/>
    <a:srgbClr val="0DF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47" autoAdjust="0"/>
    <p:restoredTop sz="69623" autoAdjust="0"/>
  </p:normalViewPr>
  <p:slideViewPr>
    <p:cSldViewPr>
      <p:cViewPr varScale="1">
        <p:scale>
          <a:sx n="57" d="100"/>
          <a:sy n="57" d="100"/>
        </p:scale>
        <p:origin x="84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EBE37-D191-484F-8ADC-E5120CC196D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D9230-5915-4CCC-914E-E6B716449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45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636912"/>
            <a:ext cx="9144000" cy="1470025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60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2780928"/>
            <a:ext cx="326243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装饰者模式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1266031" y="620688"/>
            <a:ext cx="6611938" cy="796925"/>
          </a:xfrm>
        </p:spPr>
        <p:txBody>
          <a:bodyPr/>
          <a:lstStyle/>
          <a:p>
            <a:r>
              <a:rPr lang="zh-CN" altLang="en-US" dirty="0" smtClean="0"/>
              <a:t>案例总结：复杂而不复杂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案例总结：</a:t>
            </a:r>
            <a:endParaRPr lang="en-US" altLang="zh-CN" smtClean="0"/>
          </a:p>
          <a:p>
            <a:pPr lvl="1"/>
            <a:r>
              <a:rPr lang="zh-CN" altLang="en-US" smtClean="0"/>
              <a:t>理解面向未来编程</a:t>
            </a:r>
            <a:endParaRPr lang="en-US" altLang="zh-CN" smtClean="0"/>
          </a:p>
          <a:p>
            <a:pPr lvl="1"/>
            <a:r>
              <a:rPr lang="zh-CN" altLang="en-US" smtClean="0"/>
              <a:t>理解需求为什么会变化</a:t>
            </a:r>
            <a:endParaRPr lang="en-US" altLang="zh-CN" smtClean="0"/>
          </a:p>
          <a:p>
            <a:pPr lvl="1"/>
            <a:r>
              <a:rPr lang="zh-CN" altLang="en-US" smtClean="0"/>
              <a:t>理解解耦和的好处</a:t>
            </a:r>
            <a:endParaRPr lang="en-US" altLang="zh-CN" smtClean="0"/>
          </a:p>
          <a:p>
            <a:pPr lvl="1"/>
            <a:r>
              <a:rPr lang="zh-CN" altLang="en-US" smtClean="0"/>
              <a:t>理解设计模式表面上将代码复杂，但是从整体考虑却大大的节省了时间，这个节省有时候是革命性的。但由于短期内看不到，所以很多人认为设计模式只是将代码复杂化</a:t>
            </a:r>
          </a:p>
        </p:txBody>
      </p:sp>
    </p:spTree>
    <p:extLst>
      <p:ext uri="{BB962C8B-B14F-4D97-AF65-F5344CB8AC3E}">
        <p14:creationId xmlns:p14="http://schemas.microsoft.com/office/powerpoint/2010/main" val="424183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 </a:t>
            </a:r>
            <a:r>
              <a:rPr lang="en-US" altLang="zh-CN" smtClean="0"/>
              <a:t>– </a:t>
            </a:r>
            <a:r>
              <a:rPr lang="zh-CN" altLang="en-US" smtClean="0"/>
              <a:t>动态添加功能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smtClean="0"/>
              <a:t>&lt;script type="text/javascript"&gt;</a:t>
            </a:r>
          </a:p>
          <a:p>
            <a:r>
              <a:rPr lang="en-US" altLang="zh-CN" sz="2000" smtClean="0"/>
              <a:t>//</a:t>
            </a:r>
            <a:r>
              <a:rPr lang="zh-CN" altLang="en-US" sz="2000" smtClean="0"/>
              <a:t>简单的装饰模式  </a:t>
            </a:r>
            <a:r>
              <a:rPr lang="en-US" altLang="zh-CN" sz="2000" smtClean="0"/>
              <a:t>-- </a:t>
            </a:r>
            <a:r>
              <a:rPr lang="zh-CN" altLang="en-US" sz="2000" smtClean="0"/>
              <a:t>重点不是格式，而是这种思维</a:t>
            </a:r>
          </a:p>
          <a:p>
            <a:r>
              <a:rPr lang="zh-CN" altLang="en-US" sz="2000" smtClean="0"/>
              <a:t> </a:t>
            </a:r>
            <a:r>
              <a:rPr lang="en-US" altLang="zh-CN" sz="2000" smtClean="0"/>
              <a:t>var base = function() {</a:t>
            </a:r>
          </a:p>
          <a:p>
            <a:r>
              <a:rPr lang="en-US" altLang="zh-CN" sz="2000" smtClean="0"/>
              <a:t>    alert('</a:t>
            </a:r>
            <a:r>
              <a:rPr lang="zh-CN" altLang="en-US" sz="2000" smtClean="0"/>
              <a:t>原有功能</a:t>
            </a:r>
            <a:r>
              <a:rPr lang="en-US" altLang="zh-CN" sz="2000" smtClean="0"/>
              <a:t>');</a:t>
            </a:r>
          </a:p>
          <a:p>
            <a:r>
              <a:rPr lang="en-US" altLang="zh-CN" sz="2000" smtClean="0"/>
              <a:t> }</a:t>
            </a:r>
          </a:p>
          <a:p>
            <a:r>
              <a:rPr lang="en-US" altLang="zh-CN" sz="2000" smtClean="0"/>
              <a:t> </a:t>
            </a:r>
          </a:p>
          <a:p>
            <a:r>
              <a:rPr lang="en-US" altLang="zh-CN" sz="2000" smtClean="0"/>
              <a:t> var Update = function() {</a:t>
            </a:r>
          </a:p>
          <a:p>
            <a:r>
              <a:rPr lang="en-US" altLang="zh-CN" sz="2000" smtClean="0"/>
              <a:t>    alert('</a:t>
            </a:r>
            <a:r>
              <a:rPr lang="zh-CN" altLang="en-US" sz="2000" smtClean="0"/>
              <a:t>执行前置包装函数</a:t>
            </a:r>
            <a:r>
              <a:rPr lang="en-US" altLang="zh-CN" sz="2000" smtClean="0"/>
              <a:t>');</a:t>
            </a:r>
          </a:p>
          <a:p>
            <a:r>
              <a:rPr lang="en-US" altLang="zh-CN" sz="2000" smtClean="0"/>
              <a:t>    base();</a:t>
            </a:r>
          </a:p>
          <a:p>
            <a:r>
              <a:rPr lang="en-US" altLang="zh-CN" sz="2000" smtClean="0"/>
              <a:t>    alert('</a:t>
            </a:r>
            <a:r>
              <a:rPr lang="zh-CN" altLang="en-US" sz="2000" smtClean="0"/>
              <a:t>执行后置包装函数</a:t>
            </a:r>
            <a:r>
              <a:rPr lang="en-US" altLang="zh-CN" sz="2000" smtClean="0"/>
              <a:t>');</a:t>
            </a:r>
          </a:p>
          <a:p>
            <a:r>
              <a:rPr lang="en-US" altLang="zh-CN" sz="2000" smtClean="0"/>
              <a:t> }</a:t>
            </a:r>
          </a:p>
          <a:p>
            <a:r>
              <a:rPr lang="en-US" altLang="zh-CN" sz="2000" smtClean="0"/>
              <a:t>Update();</a:t>
            </a:r>
          </a:p>
          <a:p>
            <a:r>
              <a:rPr lang="en-US" altLang="zh-CN" sz="2000" smtClean="0"/>
              <a:t>&lt;/script&gt;</a:t>
            </a:r>
            <a:endParaRPr lang="zh-CN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987737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 飞机游戏</a:t>
            </a:r>
          </a:p>
        </p:txBody>
      </p:sp>
      <p:pic>
        <p:nvPicPr>
          <p:cNvPr id="16387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825" y="1287463"/>
            <a:ext cx="2876550" cy="3552825"/>
          </a:xfrm>
        </p:spPr>
      </p:pic>
      <p:pic>
        <p:nvPicPr>
          <p:cNvPr id="1638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287463"/>
            <a:ext cx="54673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689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 </a:t>
            </a:r>
            <a:r>
              <a:rPr lang="en-US" altLang="zh-CN" smtClean="0"/>
              <a:t>– </a:t>
            </a:r>
            <a:r>
              <a:rPr lang="zh-CN" altLang="en-US" smtClean="0"/>
              <a:t>在游戏中的应用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在飞机大战游戏中，随着经验的增加飞机可能拥有更多功能：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散射子弹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原子弹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导弹</a:t>
            </a:r>
            <a:endParaRPr lang="en-US" altLang="zh-CN" dirty="0" smtClean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dirty="0" smtClean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我们可以定义一个基本飞机，然后通过装饰的方式添加功能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204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更多案例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大家可以发挥自己的想象力创造更多使用场景</a:t>
            </a:r>
          </a:p>
        </p:txBody>
      </p:sp>
    </p:spTree>
    <p:extLst>
      <p:ext uri="{BB962C8B-B14F-4D97-AF65-F5344CB8AC3E}">
        <p14:creationId xmlns:p14="http://schemas.microsoft.com/office/powerpoint/2010/main" val="1513527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不要关心代码怎么写，重要的是这种思维</a:t>
            </a:r>
          </a:p>
        </p:txBody>
      </p:sp>
    </p:spTree>
    <p:extLst>
      <p:ext uri="{BB962C8B-B14F-4D97-AF65-F5344CB8AC3E}">
        <p14:creationId xmlns:p14="http://schemas.microsoft.com/office/powerpoint/2010/main" val="1586494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147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前面讲过代理模式可以扩展功能。</a:t>
            </a:r>
            <a:endParaRPr lang="en-US" altLang="zh-CN" smtClean="0"/>
          </a:p>
          <a:p>
            <a:r>
              <a:rPr lang="zh-CN" altLang="en-US" smtClean="0"/>
              <a:t>装饰者模式也能够扩展功能。</a:t>
            </a:r>
          </a:p>
        </p:txBody>
      </p:sp>
    </p:spTree>
    <p:extLst>
      <p:ext uri="{BB962C8B-B14F-4D97-AF65-F5344CB8AC3E}">
        <p14:creationId xmlns:p14="http://schemas.microsoft.com/office/powerpoint/2010/main" val="268819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继承遇到的问题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在软件开发中，经常因为需求变动而需要扩展功能，想到的可能是继承类的方式进行扩展（还可以是组合方式（这个别篇另谈）），但是随着功能越来越多，子类也会越来越多，这样很不利用维护；而且需求的变动还导致部分功能也许不再需要，所以能够按需求来动态地扩展所需要的功能，是很好的解决方式；这样，装饰者模式应油而生，它动态地解决了功能扩展的问题</a:t>
            </a:r>
          </a:p>
        </p:txBody>
      </p:sp>
    </p:spTree>
    <p:extLst>
      <p:ext uri="{BB962C8B-B14F-4D97-AF65-F5344CB8AC3E}">
        <p14:creationId xmlns:p14="http://schemas.microsoft.com/office/powerpoint/2010/main" val="373382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动态地给一个对象添加一些额外的职责</a:t>
            </a:r>
            <a:r>
              <a:rPr lang="en-US" altLang="zh-CN" smtClean="0"/>
              <a:t>,</a:t>
            </a:r>
            <a:r>
              <a:rPr lang="zh-CN" altLang="en-US" smtClean="0"/>
              <a:t>就增加功能来说</a:t>
            </a:r>
            <a:r>
              <a:rPr lang="en-US" altLang="zh-CN" smtClean="0"/>
              <a:t>,</a:t>
            </a:r>
            <a:r>
              <a:rPr lang="zh-CN" altLang="en-US" smtClean="0"/>
              <a:t>装饰模式比生成子类更为灵活</a:t>
            </a:r>
            <a:r>
              <a:rPr lang="en-US" altLang="zh-CN" smtClean="0"/>
              <a:t>.&lt;br /&gt;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3234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装饰者和继承的关系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装饰者提供比继承更有弹性的替代方案。 装饰者用于包装同接口的对象</a:t>
            </a:r>
          </a:p>
        </p:txBody>
      </p:sp>
    </p:spTree>
    <p:extLst>
      <p:ext uri="{BB962C8B-B14F-4D97-AF65-F5344CB8AC3E}">
        <p14:creationId xmlns:p14="http://schemas.microsoft.com/office/powerpoint/2010/main" val="242569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优点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mtClean="0"/>
              <a:t>有效地把类的核心功能与装饰功能区分开</a:t>
            </a:r>
            <a:r>
              <a:rPr lang="en-US" altLang="zh-CN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mtClean="0"/>
              <a:t>其实所有设计模式的优点都是解耦和。</a:t>
            </a:r>
          </a:p>
        </p:txBody>
      </p:sp>
    </p:spTree>
    <p:extLst>
      <p:ext uri="{BB962C8B-B14F-4D97-AF65-F5344CB8AC3E}">
        <p14:creationId xmlns:p14="http://schemas.microsoft.com/office/powerpoint/2010/main" val="392871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缺点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增加架构的复杂程序</a:t>
            </a:r>
            <a:r>
              <a:rPr lang="en-US" altLang="zh-CN" smtClean="0"/>
              <a:t>.</a:t>
            </a:r>
            <a:r>
              <a:rPr lang="zh-CN" altLang="en-US" smtClean="0"/>
              <a:t>引入过多小对象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如果对象复杂，需求可能会变化，比较适合。</a:t>
            </a:r>
          </a:p>
        </p:txBody>
      </p:sp>
    </p:spTree>
    <p:extLst>
      <p:ext uri="{BB962C8B-B14F-4D97-AF65-F5344CB8AC3E}">
        <p14:creationId xmlns:p14="http://schemas.microsoft.com/office/powerpoint/2010/main" val="292533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 </a:t>
            </a:r>
            <a:r>
              <a:rPr lang="en-US" altLang="zh-CN" smtClean="0"/>
              <a:t>– </a:t>
            </a:r>
            <a:r>
              <a:rPr lang="zh-CN" altLang="en-US" smtClean="0"/>
              <a:t>产品打折优惠</a:t>
            </a:r>
          </a:p>
        </p:txBody>
      </p:sp>
      <p:pic>
        <p:nvPicPr>
          <p:cNvPr id="13315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9088" y="1084263"/>
            <a:ext cx="5362575" cy="5008562"/>
          </a:xfrm>
        </p:spPr>
      </p:pic>
      <p:sp>
        <p:nvSpPr>
          <p:cNvPr id="13316" name="文本框 4"/>
          <p:cNvSpPr txBox="1">
            <a:spLocks noChangeArrowheads="1"/>
          </p:cNvSpPr>
          <p:nvPr/>
        </p:nvSpPr>
        <p:spPr bwMode="auto">
          <a:xfrm>
            <a:off x="6084888" y="1125538"/>
            <a:ext cx="2519362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386698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一个产品的价格可能受到各种优惠活动影响。</a:t>
            </a:r>
            <a:endParaRPr lang="en-US" altLang="zh-CN" sz="1800" b="1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b="1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像打折是常见的优惠活动。</a:t>
            </a:r>
            <a:endParaRPr lang="en-US" altLang="zh-CN" sz="1800" b="1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b="1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b="1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到了不同的节日也可能有不同的优惠方式，如何保证需求变更的时候方便改动呢？</a:t>
            </a:r>
            <a:endParaRPr lang="en-US" altLang="zh-CN" sz="1800" b="1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b="1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面向对象编程思维</a:t>
            </a:r>
            <a:endParaRPr lang="en-US" altLang="zh-CN" sz="1800" b="1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18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模块化，解耦和</a:t>
            </a:r>
            <a:endParaRPr lang="en-US" altLang="zh-CN" sz="1800" b="1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这里我们用装饰者模式实现解耦和</a:t>
            </a:r>
            <a:endParaRPr lang="en-US" altLang="zh-CN" sz="1800" b="1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530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– </a:t>
            </a:r>
            <a:r>
              <a:rPr lang="zh-CN" altLang="en-US" smtClean="0"/>
              <a:t>计算咖啡的价格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案例总结：</a:t>
            </a:r>
            <a:endParaRPr lang="en-US" altLang="zh-CN" smtClean="0"/>
          </a:p>
          <a:p>
            <a:pPr lvl="1"/>
            <a:r>
              <a:rPr lang="zh-CN" altLang="en-US" smtClean="0"/>
              <a:t>接口一样</a:t>
            </a:r>
            <a:endParaRPr lang="en-US" altLang="zh-CN" smtClean="0"/>
          </a:p>
          <a:p>
            <a:pPr lvl="1"/>
            <a:r>
              <a:rPr lang="zh-CN" altLang="en-US" smtClean="0"/>
              <a:t>递进封装</a:t>
            </a:r>
            <a:endParaRPr lang="en-US" altLang="zh-CN" smtClean="0"/>
          </a:p>
          <a:p>
            <a:pPr lvl="1"/>
            <a:r>
              <a:rPr lang="zh-CN" altLang="en-US" smtClean="0"/>
              <a:t>动态添加功能</a:t>
            </a:r>
          </a:p>
        </p:txBody>
      </p:sp>
    </p:spTree>
    <p:extLst>
      <p:ext uri="{BB962C8B-B14F-4D97-AF65-F5344CB8AC3E}">
        <p14:creationId xmlns:p14="http://schemas.microsoft.com/office/powerpoint/2010/main" val="120783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6994</TotalTime>
  <Words>520</Words>
  <Application>Microsoft Office PowerPoint</Application>
  <PresentationFormat>全屏显示(4:3)</PresentationFormat>
  <Paragraphs>65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继承遇到的问题</vt:lpstr>
      <vt:lpstr>定义</vt:lpstr>
      <vt:lpstr>装饰者和继承的关系</vt:lpstr>
      <vt:lpstr>优点</vt:lpstr>
      <vt:lpstr>缺点</vt:lpstr>
      <vt:lpstr>案例 – 产品打折优惠</vt:lpstr>
      <vt:lpstr>案例– 计算咖啡的价格</vt:lpstr>
      <vt:lpstr>案例总结：复杂而不复杂</vt:lpstr>
      <vt:lpstr>案例 – 动态添加功能</vt:lpstr>
      <vt:lpstr>案例 飞机游戏</vt:lpstr>
      <vt:lpstr>案例 – 在游戏中的应用</vt:lpstr>
      <vt:lpstr>更多案例</vt:lpstr>
      <vt:lpstr>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shukui wang</cp:lastModifiedBy>
  <cp:revision>153</cp:revision>
  <dcterms:created xsi:type="dcterms:W3CDTF">2015-06-29T07:19:05Z</dcterms:created>
  <dcterms:modified xsi:type="dcterms:W3CDTF">2015-10-13T07:25:12Z</dcterms:modified>
</cp:coreProperties>
</file>