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4" r:id="rId3"/>
    <p:sldId id="265" r:id="rId4"/>
    <p:sldId id="266" r:id="rId5"/>
    <p:sldId id="267" r:id="rId6"/>
    <p:sldId id="268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045096"/>
    <a:srgbClr val="0670D0"/>
    <a:srgbClr val="0A68C6"/>
    <a:srgbClr val="00D25F"/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69623" autoAdjust="0"/>
  </p:normalViewPr>
  <p:slideViewPr>
    <p:cSldViewPr>
      <p:cViewPr varScale="1">
        <p:scale>
          <a:sx n="90" d="100"/>
          <a:sy n="90" d="100"/>
        </p:scale>
        <p:origin x="9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BE37-D191-484F-8ADC-E5120CC196D2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9230-5915-4CCC-914E-E6B71644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45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780928"/>
            <a:ext cx="32624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中介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者模式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定义理解</a:t>
            </a:r>
          </a:p>
        </p:txBody>
      </p:sp>
      <p:sp>
        <p:nvSpPr>
          <p:cNvPr id="614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65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多对象带来的问题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-107950" y="1268413"/>
            <a:ext cx="9251950" cy="4911725"/>
          </a:xfrm>
        </p:spPr>
        <p:txBody>
          <a:bodyPr/>
          <a:lstStyle/>
          <a:p>
            <a:r>
              <a:rPr lang="zh-CN" altLang="en-US" sz="2800" smtClean="0"/>
              <a:t> 如果在一个系统中对象之间的联系呈现为网状结构。</a:t>
            </a:r>
            <a:endParaRPr lang="en-US" altLang="zh-CN" sz="2800" smtClean="0"/>
          </a:p>
          <a:p>
            <a:r>
              <a:rPr lang="zh-CN" altLang="en-US" sz="2800" smtClean="0"/>
              <a:t>对象之间存在大量的多对多联系，将导致系统非常复杂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功能扩展，影响多个对象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对象之间互相依赖，一旦系统发生问题，难以修改，难以发现问题。</a:t>
            </a:r>
            <a:r>
              <a:rPr lang="en-US" altLang="zh-CN" sz="2400" smtClean="0"/>
              <a:t>--</a:t>
            </a:r>
            <a:r>
              <a:rPr lang="zh-CN" altLang="en-US" sz="2400" smtClean="0"/>
              <a:t>不符合单一职责原则。</a:t>
            </a:r>
          </a:p>
        </p:txBody>
      </p:sp>
    </p:spTree>
    <p:extLst>
      <p:ext uri="{BB962C8B-B14F-4D97-AF65-F5344CB8AC3E}">
        <p14:creationId xmlns:p14="http://schemas.microsoft.com/office/powerpoint/2010/main" val="110509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819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33888" cy="2590800"/>
          </a:xfrm>
        </p:spPr>
      </p:pic>
      <p:pic>
        <p:nvPicPr>
          <p:cNvPr id="819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1700213"/>
            <a:ext cx="4392613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12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解耦和对象和对象之间的交互。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通过中介者来处理对象和对象之间的引用问题。</a:t>
            </a:r>
          </a:p>
        </p:txBody>
      </p:sp>
    </p:spTree>
    <p:extLst>
      <p:ext uri="{BB962C8B-B14F-4D97-AF65-F5344CB8AC3E}">
        <p14:creationId xmlns:p14="http://schemas.microsoft.com/office/powerpoint/2010/main" val="64259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场景举例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观察者模式中，比赛结束之后会影响到多个对象：</a:t>
            </a:r>
            <a:r>
              <a:rPr lang="en-US" altLang="zh-CN" smtClean="0"/>
              <a:t>	</a:t>
            </a:r>
          </a:p>
          <a:p>
            <a:pPr lvl="1"/>
            <a:r>
              <a:rPr lang="zh-CN" altLang="en-US" smtClean="0"/>
              <a:t>球员</a:t>
            </a:r>
            <a:endParaRPr lang="en-US" altLang="zh-CN" smtClean="0"/>
          </a:p>
          <a:p>
            <a:pPr lvl="1"/>
            <a:r>
              <a:rPr lang="zh-CN" altLang="en-US" smtClean="0"/>
              <a:t>教练</a:t>
            </a:r>
            <a:endParaRPr lang="en-US" altLang="zh-CN" smtClean="0"/>
          </a:p>
          <a:p>
            <a:pPr lvl="1"/>
            <a:r>
              <a:rPr lang="zh-CN" altLang="en-US" smtClean="0"/>
              <a:t>赛程</a:t>
            </a:r>
            <a:endParaRPr lang="en-US" altLang="zh-CN" smtClean="0"/>
          </a:p>
          <a:p>
            <a:pPr lvl="1"/>
            <a:r>
              <a:rPr lang="zh-CN" altLang="en-US" smtClean="0"/>
              <a:t>球队排名</a:t>
            </a:r>
            <a:endParaRPr lang="en-US" altLang="zh-CN" smtClean="0"/>
          </a:p>
          <a:p>
            <a:pPr lvl="1"/>
            <a:r>
              <a:rPr lang="zh-CN" altLang="en-US" smtClean="0"/>
              <a:t>球员信息变更会影响排行榜对象</a:t>
            </a:r>
            <a:endParaRPr lang="en-US" altLang="zh-CN" smtClean="0"/>
          </a:p>
          <a:p>
            <a:r>
              <a:rPr lang="zh-CN" altLang="en-US" smtClean="0"/>
              <a:t>我们可以定义一个中介者专门处理更新</a:t>
            </a:r>
            <a:endParaRPr lang="en-US" altLang="zh-CN" smtClean="0"/>
          </a:p>
          <a:p>
            <a:r>
              <a:rPr lang="zh-CN" altLang="en-US" smtClean="0"/>
              <a:t>中介者是观察者模式的简化版本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68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6788</TotalTime>
  <Words>50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PowerPoint 演示文稿</vt:lpstr>
      <vt:lpstr>定义理解</vt:lpstr>
      <vt:lpstr>多对象带来的问题</vt:lpstr>
      <vt:lpstr>PowerPoint 演示文稿</vt:lpstr>
      <vt:lpstr>定义</vt:lpstr>
      <vt:lpstr>场景举例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shukui wang</cp:lastModifiedBy>
  <cp:revision>153</cp:revision>
  <dcterms:created xsi:type="dcterms:W3CDTF">2015-06-29T07:19:05Z</dcterms:created>
  <dcterms:modified xsi:type="dcterms:W3CDTF">2015-10-05T15:44:06Z</dcterms:modified>
</cp:coreProperties>
</file>