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1453" r:id="rId4"/>
    <p:sldId id="1454" r:id="rId5"/>
    <p:sldId id="1455" r:id="rId6"/>
    <p:sldId id="1456" r:id="rId7"/>
    <p:sldId id="1457" r:id="rId8"/>
    <p:sldId id="1458" r:id="rId9"/>
    <p:sldId id="1459" r:id="rId10"/>
    <p:sldId id="1460" r:id="rId11"/>
    <p:sldId id="1461" r:id="rId12"/>
    <p:sldId id="25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58" y="2638989"/>
            <a:ext cx="38404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框架封装进阶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smtClean="0">
                <a:solidFill>
                  <a:schemeClr val="bg1"/>
                </a:solidFill>
              </a:rPr>
              <a:t>附录</a:t>
            </a:r>
            <a:r>
              <a:rPr lang="en-US" altLang="zh-CN" sz="6000" smtClean="0">
                <a:solidFill>
                  <a:schemeClr val="bg1"/>
                </a:solidFill>
              </a:rPr>
              <a:t>2 </a:t>
            </a:r>
            <a:r>
              <a:rPr lang="zh-CN" altLang="en-US" sz="6000" smtClean="0">
                <a:solidFill>
                  <a:schemeClr val="bg1"/>
                </a:solidFill>
              </a:rPr>
              <a:t>基于伪数组</a:t>
            </a:r>
            <a:br>
              <a:rPr lang="zh-CN" altLang="en-US" sz="6000" smtClean="0">
                <a:solidFill>
                  <a:schemeClr val="bg1"/>
                </a:solidFill>
              </a:rPr>
            </a:br>
            <a:r>
              <a:rPr lang="zh-CN" altLang="en-US" sz="6000" smtClean="0">
                <a:solidFill>
                  <a:schemeClr val="bg1"/>
                </a:solidFill>
              </a:rPr>
              <a:t>实现</a:t>
            </a:r>
            <a:r>
              <a:rPr lang="zh-CN" altLang="zh-CN" sz="6000" smtClean="0">
                <a:solidFill>
                  <a:schemeClr val="bg1"/>
                </a:solidFill>
              </a:rPr>
              <a:t>框架封装</a:t>
            </a:r>
            <a:endParaRPr lang="zh-CN" altLang="zh-CN" sz="6000" smtClean="0">
              <a:solidFill>
                <a:schemeClr val="bg1"/>
              </a:solidFill>
            </a:endParaRPr>
          </a:p>
        </p:txBody>
      </p:sp>
      <p:sp>
        <p:nvSpPr>
          <p:cNvPr id="6349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三种方式实现</a:t>
            </a:r>
            <a:r>
              <a:rPr lang="en-US" altLang="zh-CN"/>
              <a:t>$()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对元素对象扩展原型方法</a:t>
            </a:r>
            <a:endParaRPr lang="zh-CN" altLang="en-US"/>
          </a:p>
          <a:p>
            <a:r>
              <a:rPr lang="en-US" altLang="zh-CN"/>
              <a:t>this.elements</a:t>
            </a:r>
            <a:endParaRPr lang="en-US" altLang="zh-CN"/>
          </a:p>
          <a:p>
            <a:r>
              <a:rPr lang="zh-CN" altLang="zh-CN"/>
              <a:t>伪数组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基础封装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不用框架</a:t>
            </a:r>
            <a:endParaRPr lang="zh-CN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564765"/>
            <a:ext cx="7902575" cy="2115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框架封装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844675"/>
            <a:ext cx="8487410" cy="2911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基于扩展原型实现</a:t>
            </a:r>
            <a:r>
              <a:rPr lang="en-US" altLang="zh-CN"/>
              <a:t>$()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this.elements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$()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基于伪数组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$()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smtClean="0">
                <a:solidFill>
                  <a:schemeClr val="bg1"/>
                </a:solidFill>
              </a:rPr>
              <a:t>附录</a:t>
            </a:r>
            <a:r>
              <a:rPr lang="en-US" altLang="zh-CN" sz="6000" smtClean="0">
                <a:solidFill>
                  <a:schemeClr val="bg1"/>
                </a:solidFill>
              </a:rPr>
              <a:t>1 </a:t>
            </a:r>
            <a:r>
              <a:rPr lang="zh-CN" altLang="en-US" sz="6000" smtClean="0">
                <a:solidFill>
                  <a:schemeClr val="bg1"/>
                </a:solidFill>
              </a:rPr>
              <a:t>基于</a:t>
            </a:r>
            <a:r>
              <a:rPr lang="en-US" altLang="zh-CN" sz="6000" smtClean="0">
                <a:solidFill>
                  <a:schemeClr val="bg1"/>
                </a:solidFill>
              </a:rPr>
              <a:t>this.elements</a:t>
            </a:r>
            <a:r>
              <a:rPr lang="zh-CN" altLang="en-US" sz="6000" smtClean="0">
                <a:solidFill>
                  <a:schemeClr val="bg1"/>
                </a:solidFill>
              </a:rPr>
              <a:t>实现</a:t>
            </a:r>
            <a:r>
              <a:rPr lang="zh-CN" altLang="zh-CN" sz="6000" smtClean="0">
                <a:solidFill>
                  <a:schemeClr val="bg1"/>
                </a:solidFill>
              </a:rPr>
              <a:t>框架封装</a:t>
            </a:r>
            <a:endParaRPr lang="zh-CN" altLang="zh-CN" sz="6000" smtClean="0">
              <a:solidFill>
                <a:schemeClr val="bg1"/>
              </a:solidFill>
            </a:endParaRPr>
          </a:p>
        </p:txBody>
      </p:sp>
      <p:sp>
        <p:nvSpPr>
          <p:cNvPr id="6349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Kingsoft Office WPP</Application>
  <PresentationFormat>全屏显示(4:3)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三种方式实现$()</vt:lpstr>
      <vt:lpstr>基础封装</vt:lpstr>
      <vt:lpstr>不用框架</vt:lpstr>
      <vt:lpstr>框架封装</vt:lpstr>
      <vt:lpstr>基于扩展原型实现$()</vt:lpstr>
      <vt:lpstr>基于this.elements实现$()</vt:lpstr>
      <vt:lpstr>基于伪数组实现$()</vt:lpstr>
      <vt:lpstr>附录1 基于this.elements实现框架封装</vt:lpstr>
      <vt:lpstr>附录2 基于伪数组 实现框架封装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48</cp:revision>
  <dcterms:created xsi:type="dcterms:W3CDTF">2015-06-29T07:19:00Z</dcterms:created>
  <dcterms:modified xsi:type="dcterms:W3CDTF">2016-01-20T15:59:10Z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