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bak2520/UnsedWellsOfLouisiana/blob/master/Production%20Shut%20in%20Analysis/Notebook%203.ipynb" TargetMode="External"/><Relationship Id="rId2" Type="http://schemas.openxmlformats.org/officeDocument/2006/relationships/hyperlink" Target="https://github.com/babak2520/UnsedWellsOfLouisiana/blob/master/Leak%20Potential%20Analysis/Notebook2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3CAB-1979-5F46-931E-A5B529510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3B3E6-1F40-674B-9BE5-42C3B1DC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91254"/>
            <a:ext cx="11950262" cy="4424855"/>
          </a:xfrm>
        </p:spPr>
        <p:txBody>
          <a:bodyPr/>
          <a:lstStyle/>
          <a:p>
            <a:pPr lvl="1"/>
            <a:r>
              <a:rPr lang="en-US" b="1" dirty="0"/>
              <a:t>Objective: </a:t>
            </a:r>
            <a:r>
              <a:rPr lang="en-US" dirty="0"/>
              <a:t>extracting actionable and commercial insight from states public databases on natural resources.</a:t>
            </a:r>
          </a:p>
          <a:p>
            <a:pPr lvl="1"/>
            <a:r>
              <a:rPr lang="en-US" b="1" dirty="0"/>
              <a:t>What insights:</a:t>
            </a:r>
          </a:p>
          <a:p>
            <a:pPr lvl="2"/>
            <a:r>
              <a:rPr lang="en-US" b="1" dirty="0"/>
              <a:t>A. Unused Wells Information</a:t>
            </a:r>
          </a:p>
          <a:p>
            <a:pPr lvl="2">
              <a:buFont typeface="Wingdings" pitchFamily="2" charset="2"/>
              <a:buChar char="v"/>
            </a:pPr>
            <a:r>
              <a:rPr lang="en-US" b="1" dirty="0"/>
              <a:t>Current number in the US: estimated at least 300,000. </a:t>
            </a:r>
            <a:r>
              <a:rPr lang="en-US" b="1" dirty="0">
                <a:sym typeface="Wingdings" pitchFamily="2" charset="2"/>
              </a:rPr>
              <a:t> Estimated market size: $15 Billion</a:t>
            </a:r>
            <a:endParaRPr lang="en-US" b="1" dirty="0"/>
          </a:p>
          <a:p>
            <a:pPr lvl="3"/>
            <a:r>
              <a:rPr lang="en-US" b="1" dirty="0"/>
              <a:t>1. Well integrity of unused wells and the risk of them developing a leak</a:t>
            </a:r>
          </a:p>
          <a:p>
            <a:pPr lvl="4"/>
            <a:r>
              <a:rPr lang="en-US" b="1" dirty="0"/>
              <a:t>Who cares? </a:t>
            </a:r>
            <a:r>
              <a:rPr lang="en-US" dirty="0"/>
              <a:t>State/federal regulators and land/lease owners.</a:t>
            </a:r>
            <a:endParaRPr lang="en-US" b="1" dirty="0"/>
          </a:p>
          <a:p>
            <a:pPr lvl="3"/>
            <a:r>
              <a:rPr lang="en-US" b="1" dirty="0"/>
              <a:t>2. Utility of unused wells to retrofit for renewable resources development (geothermal) or greenhouse injection</a:t>
            </a:r>
          </a:p>
          <a:p>
            <a:pPr lvl="4"/>
            <a:r>
              <a:rPr lang="en-US" b="1" dirty="0"/>
              <a:t>Who cares? </a:t>
            </a:r>
            <a:r>
              <a:rPr lang="en-US" dirty="0"/>
              <a:t>Companies in the geothermal energy development (e.g. Berkshire Hathaway Energy)</a:t>
            </a:r>
            <a:endParaRPr lang="en-US" b="1" dirty="0"/>
          </a:p>
          <a:p>
            <a:pPr lvl="2"/>
            <a:r>
              <a:rPr lang="en-US" b="1" dirty="0"/>
              <a:t>B. Production information</a:t>
            </a:r>
          </a:p>
          <a:p>
            <a:pPr lvl="2">
              <a:buFont typeface="Wingdings" pitchFamily="2" charset="2"/>
              <a:buChar char="v"/>
            </a:pPr>
            <a:r>
              <a:rPr lang="en-US" b="1" dirty="0"/>
              <a:t>Operators face the hard choice of whether to shut-in or not with current low oil prices. What does overall historical data say? Currently, ~3 million barrel of oil/day is market oversupply: total potential value $60 million/day</a:t>
            </a:r>
          </a:p>
          <a:p>
            <a:pPr lvl="3"/>
            <a:r>
              <a:rPr lang="en-US" b="1" dirty="0"/>
              <a:t>1. Historical production data analysis to determine the effect of shutting the well on overall Net Present Value</a:t>
            </a:r>
          </a:p>
          <a:p>
            <a:pPr lvl="4"/>
            <a:r>
              <a:rPr lang="en-US" b="1" dirty="0"/>
              <a:t>Who cares? </a:t>
            </a:r>
            <a:r>
              <a:rPr lang="en-US" dirty="0"/>
              <a:t>US Oil producers (ExxonMobil, Marathon, EOG, Parsley </a:t>
            </a:r>
            <a:r>
              <a:rPr lang="en-US" dirty="0" err="1"/>
              <a:t>Energyetc</a:t>
            </a:r>
            <a:r>
              <a:rPr lang="en-US" dirty="0"/>
              <a:t>.)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975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1E7F-8AF5-E94E-BBEE-35E7E1AC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and analysis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4960F-FA53-CF4C-8AF0-823BF2BD4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10" y="2301767"/>
            <a:ext cx="11225049" cy="402546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From where? </a:t>
            </a:r>
            <a:r>
              <a:rPr lang="en-US" dirty="0"/>
              <a:t>Public databases on wells from state websites (e.g. “SONRIS” system of Louisiana Department of Natural Resources)</a:t>
            </a:r>
          </a:p>
          <a:p>
            <a:endParaRPr lang="en-US" dirty="0"/>
          </a:p>
          <a:p>
            <a:r>
              <a:rPr lang="en-US" b="1" dirty="0"/>
              <a:t>Data format? </a:t>
            </a:r>
            <a:r>
              <a:rPr lang="en-US" dirty="0"/>
              <a:t>Structured data containing information about wells (design, location, depths, etc.). Geological/</a:t>
            </a:r>
            <a:r>
              <a:rPr lang="en-US" dirty="0" err="1"/>
              <a:t>stratigraphical</a:t>
            </a:r>
            <a:r>
              <a:rPr lang="en-US" dirty="0"/>
              <a:t> data in various forms. Data reside in many different tables that need to be merged etc. depending on analysis.</a:t>
            </a:r>
          </a:p>
          <a:p>
            <a:endParaRPr lang="en-US" dirty="0"/>
          </a:p>
          <a:p>
            <a:r>
              <a:rPr lang="en-US" b="1" dirty="0"/>
              <a:t>How much data? </a:t>
            </a:r>
            <a:r>
              <a:rPr lang="en-US" dirty="0"/>
              <a:t>Estimated to be at least 800MB size; most likely around 2GB of structured data; not including </a:t>
            </a:r>
            <a:r>
              <a:rPr lang="en-US" dirty="0" err="1"/>
              <a:t>stratigraphical</a:t>
            </a:r>
            <a:r>
              <a:rPr lang="en-US" dirty="0"/>
              <a:t> data. There are also unstructured data orders of magnitude larger than this amount; which at this point I do not intend to analyze.</a:t>
            </a:r>
          </a:p>
          <a:p>
            <a:endParaRPr lang="en-US" dirty="0"/>
          </a:p>
          <a:p>
            <a:r>
              <a:rPr lang="en-US" b="1" dirty="0"/>
              <a:t>What analysis methods? </a:t>
            </a:r>
            <a:r>
              <a:rPr lang="en-US" dirty="0"/>
              <a:t>General data gathering and cleaning (Python/Pandas/SQL), manipulation of data/tables (Pandas), implementation of objective functions and final analysis (Python/R/MATLAB?)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0130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F3D6D-3A87-3F48-95C9-FF352109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5A38C-C986-D64E-80E0-452383F61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2256184"/>
            <a:ext cx="10961832" cy="40605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Combine the well data with </a:t>
            </a:r>
            <a:r>
              <a:rPr lang="en-US" dirty="0" err="1"/>
              <a:t>stratigraphical</a:t>
            </a:r>
            <a:r>
              <a:rPr lang="en-US" dirty="0"/>
              <a:t> data and develop a function to determine risk based on data type.</a:t>
            </a:r>
          </a:p>
          <a:p>
            <a:pPr lvl="1"/>
            <a:r>
              <a:rPr lang="en-US" dirty="0"/>
              <a:t>A simplified version of this function in the lack of </a:t>
            </a:r>
            <a:r>
              <a:rPr lang="en-US" dirty="0" err="1"/>
              <a:t>stratigraphical</a:t>
            </a:r>
            <a:r>
              <a:rPr lang="en-US" dirty="0"/>
              <a:t> data is already presented </a:t>
            </a:r>
            <a:r>
              <a:rPr lang="en-US" dirty="0">
                <a:hlinkClick r:id="rId2"/>
              </a:rPr>
              <a:t>https://github.com/babak2520/UnsedWellsOfLouisiana/blob/master/Leak%20Potential%20Analysis/Notebook2.ipynb</a:t>
            </a:r>
            <a:endParaRPr lang="en-US" dirty="0"/>
          </a:p>
          <a:p>
            <a:r>
              <a:rPr lang="en-US" dirty="0"/>
              <a:t>For the geothermal/greenhouse gas injection retrofitting project, I need to learn some more technical information before data analysis.</a:t>
            </a:r>
          </a:p>
          <a:p>
            <a:r>
              <a:rPr lang="en-US" dirty="0"/>
              <a:t>For the production shut-in analysis, I have performed preliminary/probing analysis using Louisiana state data. </a:t>
            </a:r>
            <a:r>
              <a:rPr lang="en-US" dirty="0">
                <a:hlinkClick r:id="rId3"/>
              </a:rPr>
              <a:t>https://github.com/babak2520/UnsedWellsOfLouisiana/blob/master/Production%20Shut%20in%20Analysis/Notebook%203.ipynb</a:t>
            </a:r>
            <a:r>
              <a:rPr lang="en-US" dirty="0"/>
              <a:t> Next steps are 1) refining the algorithm to detect shut-in. 2) developing another algorithm to compare overall shut-in versus non shut-in data. 3) link the database to other appropriate tables for further refinement. 4) download data for the rest of the states and perform the same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32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133</TotalTime>
  <Words>534</Words>
  <Application>Microsoft Macintosh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Wingdings</vt:lpstr>
      <vt:lpstr>Wingdings 3</vt:lpstr>
      <vt:lpstr>Ion Boardroom</vt:lpstr>
      <vt:lpstr>Outline</vt:lpstr>
      <vt:lpstr>The data and analysis method</vt:lpstr>
      <vt:lpstr>Desired outcome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Babak Akbari</dc:creator>
  <cp:lastModifiedBy>Babak Akbari</cp:lastModifiedBy>
  <cp:revision>10</cp:revision>
  <dcterms:created xsi:type="dcterms:W3CDTF">2020-05-11T20:34:18Z</dcterms:created>
  <dcterms:modified xsi:type="dcterms:W3CDTF">2020-05-12T16:24:26Z</dcterms:modified>
</cp:coreProperties>
</file>