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E94FA-9FE5-46E5-9A09-5F0DEA0577E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A43E3-DC46-4E45-B93B-F1CF978B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A43E3-DC46-4E45-B93B-F1CF978B21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3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EC783-B443-4F86-BA5D-25EF9C35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426CBF7-31A4-46CA-9D7E-18550E4A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BFACA8-5F9E-48B2-AC28-B79F9F3D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332D68-D432-4BA2-9EC7-AEEEC261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8E91CA-3BA5-458E-B8A7-5CAB9EAF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3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E4B3B-EDD0-4D46-909D-5A086B84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F37BE4-78EF-4D0A-9C31-754290E4A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8B5BA2-D6D8-4462-8C92-FE73F944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D612-9D45-40A9-89A4-6B90AECF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2DF581-95B4-4D5D-9BD0-3324EB24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56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56F9F8-B417-40B4-AFEB-1BE64C00A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0D12B7-3E1C-41C5-960C-A34BBA6EF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F27CE3-8CF1-4C4E-8FB5-32D1A842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30626-01CC-4079-9F84-7441F92D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64215-AF1D-4991-8C22-D4B040A1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50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EEDBC-5BD6-4435-B9EC-11DA5CC0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1CFF27-3240-4B5B-9607-245C9326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ECB774-5BCA-4680-A32C-F7D11531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B7CE6E-2ECA-4D5C-9096-A87DDB03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38E363-71A4-4AE3-A706-CD639B50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5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4F907-C66D-45E9-A9A0-4F0D32E8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4E11C-0EA6-4A4C-B4FB-C0F7303A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6B21FD-68B6-45D2-9F8D-B3168070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4073D-560A-4B15-97AB-E222F176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0DEFC0-327D-4160-9CA7-676076CD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3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55836-FD96-4E50-8E1E-1CE0975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F15824-4372-4DBD-9C78-F350CC6B1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9FFEF4-3B49-4E3E-994E-746CA6FB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7C031C-999B-4286-80CC-41B6D996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CF705C-3F59-47CC-ADE5-ACFEF4CE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CD626A-1409-422D-BCB9-74940A32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D4082-88A9-48F5-814E-7A6F84BB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C9276D-D7B8-4B20-9592-7D0A03DFE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81F37A-956A-4157-9530-346DA20E4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392EE5-0966-4DF6-AE38-79FBA7A44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CF0E81-9CD0-4590-B698-0234E9C26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F84D86-AAB9-4B5E-AAB4-9D198248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E0ED78-3B66-46F3-90C9-9EEE92D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3CD927A-4E7D-4EDA-A103-A4CBDC80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4369F-5544-40C8-8E86-36690E4B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956DB35-115E-4A3A-91B9-5A7294FD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1D6479-A676-4E05-9A6A-17B895D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C73BE3-CEFD-4ED3-B262-BB245ABD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4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682663-3E42-4483-A6DC-DFC27810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803FD0-84AA-40D7-953B-816ED74F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3DACB0-54B0-4154-A195-96BEF819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48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72332-CDF7-4F17-A4FA-30A88D04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5E43FF-B182-4345-ACCF-30C9861D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0A673E-F505-46B5-BAF4-8B327D58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42B36A-2D15-46A9-AE6D-A649C21D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1D4955-C075-43DE-A202-A32D6217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43E38B-0246-4289-BC21-C9A0E949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49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5E796-FCDF-4241-8849-C05A4996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06E740-6B7B-486C-9E2A-49052FF00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C36775-57EF-40FA-A061-23F8D5D2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288EFF-18A0-4429-9056-2B161025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B710F7-15C3-4144-B8EB-8AEC3766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F27AB9-5602-463A-9133-0F57898D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9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52072D-FA4D-40F2-AAA6-987CBEB6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FBC977-A9DA-41FE-BD53-0F969625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82B0B9-34A4-4E2F-8C84-EAA14CCC6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457B-9440-4C52-9203-DB802987D174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589E8D-0DC7-4A3D-B503-2517F35C1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9498D8-6654-46CD-8D42-EC690B878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5B05-7E52-4EED-93BE-4E3577C13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3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A19034-6357-40BB-8D6D-F23E6F6E5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548" y="2342605"/>
            <a:ext cx="5190309" cy="2246810"/>
          </a:xfrm>
        </p:spPr>
        <p:txBody>
          <a:bodyPr>
            <a:normAutofit/>
          </a:bodyPr>
          <a:lstStyle/>
          <a:p>
            <a:r>
              <a:rPr lang="en-GB" sz="6600" dirty="0"/>
              <a:t>CUDA memory transfer</a:t>
            </a:r>
          </a:p>
        </p:txBody>
      </p:sp>
    </p:spTree>
    <p:extLst>
      <p:ext uri="{BB962C8B-B14F-4D97-AF65-F5344CB8AC3E}">
        <p14:creationId xmlns:p14="http://schemas.microsoft.com/office/powerpoint/2010/main" val="1864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37B3CE-A3CE-4B0F-883E-64E611B026CD}"/>
              </a:ext>
            </a:extLst>
          </p:cNvPr>
          <p:cNvSpPr/>
          <p:nvPr/>
        </p:nvSpPr>
        <p:spPr>
          <a:xfrm>
            <a:off x="2804159" y="1248001"/>
            <a:ext cx="2551611" cy="75644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Initialize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309BF84-5C0C-4FB6-91DE-6F91C9F8BBD6}"/>
              </a:ext>
            </a:extLst>
          </p:cNvPr>
          <p:cNvSpPr/>
          <p:nvPr/>
        </p:nvSpPr>
        <p:spPr>
          <a:xfrm>
            <a:off x="2804159" y="2911674"/>
            <a:ext cx="2551611" cy="823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h</a:t>
            </a:r>
            <a:r>
              <a:rPr lang="en-US" sz="3200" b="1" dirty="0" smtClean="0">
                <a:solidFill>
                  <a:srgbClr val="002060"/>
                </a:solidFill>
              </a:rPr>
              <a:t>ost logic</a:t>
            </a:r>
            <a:endParaRPr lang="en-US" sz="3200" b="1" dirty="0">
              <a:solidFill>
                <a:srgbClr val="00206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90D5843B-3E67-4987-95B5-EF69E0C212DC}"/>
              </a:ext>
            </a:extLst>
          </p:cNvPr>
          <p:cNvCxnSpPr>
            <a:cxnSpLocks/>
          </p:cNvCxnSpPr>
          <p:nvPr/>
        </p:nvCxnSpPr>
        <p:spPr>
          <a:xfrm>
            <a:off x="4284149" y="2342606"/>
            <a:ext cx="3022799" cy="69682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22BCCAB-18F6-4DF6-B9A0-6A06903CF681}"/>
              </a:ext>
            </a:extLst>
          </p:cNvPr>
          <p:cNvSpPr/>
          <p:nvPr/>
        </p:nvSpPr>
        <p:spPr>
          <a:xfrm>
            <a:off x="7306948" y="2614079"/>
            <a:ext cx="2124519" cy="12776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Device execution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8662F00-2295-414F-8173-DD0E9F89EA3D}"/>
              </a:ext>
            </a:extLst>
          </p:cNvPr>
          <p:cNvSpPr/>
          <p:nvPr/>
        </p:nvSpPr>
        <p:spPr>
          <a:xfrm>
            <a:off x="2391184" y="4643282"/>
            <a:ext cx="3530644" cy="958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Waiting for the GPU results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7C34B6B4-421D-4980-8D95-30B4CC1446D9}"/>
              </a:ext>
            </a:extLst>
          </p:cNvPr>
          <p:cNvSpPr/>
          <p:nvPr/>
        </p:nvSpPr>
        <p:spPr>
          <a:xfrm>
            <a:off x="3875777" y="2129139"/>
            <a:ext cx="408373" cy="66631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F5F4D2D1-FB7E-4124-B92D-C50106231A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21830" y="3650204"/>
            <a:ext cx="1385119" cy="126393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8">
            <a:extLst>
              <a:ext uri="{FF2B5EF4-FFF2-40B4-BE49-F238E27FC236}">
                <a16:creationId xmlns:a16="http://schemas.microsoft.com/office/drawing/2014/main" xmlns="" id="{7C34B6B4-421D-4980-8D95-30B4CC1446D9}"/>
              </a:ext>
            </a:extLst>
          </p:cNvPr>
          <p:cNvSpPr/>
          <p:nvPr/>
        </p:nvSpPr>
        <p:spPr>
          <a:xfrm>
            <a:off x="3875776" y="3850920"/>
            <a:ext cx="408373" cy="66631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23016" y="654618"/>
            <a:ext cx="4171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Memory transfer host to device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347401" y="1626223"/>
            <a:ext cx="751229" cy="8079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98630" y="4897077"/>
            <a:ext cx="4171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Memory transfer device to host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723015" y="4282172"/>
            <a:ext cx="679270" cy="51625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6000206" y="60960"/>
            <a:ext cx="52251" cy="679704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F9DA8E5-4533-4BBE-B8B1-3B707ACFBB98}"/>
              </a:ext>
            </a:extLst>
          </p:cNvPr>
          <p:cNvSpPr/>
          <p:nvPr/>
        </p:nvSpPr>
        <p:spPr>
          <a:xfrm>
            <a:off x="1531482" y="1259360"/>
            <a:ext cx="2352583" cy="2061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3991BE-C31E-4020-A5BB-73AD9EACA263}"/>
              </a:ext>
            </a:extLst>
          </p:cNvPr>
          <p:cNvSpPr/>
          <p:nvPr/>
        </p:nvSpPr>
        <p:spPr>
          <a:xfrm>
            <a:off x="8130759" y="1259360"/>
            <a:ext cx="2352583" cy="206183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9E759D5-1316-4B14-8E91-A0FBA7A4EC61}"/>
              </a:ext>
            </a:extLst>
          </p:cNvPr>
          <p:cNvSpPr/>
          <p:nvPr/>
        </p:nvSpPr>
        <p:spPr>
          <a:xfrm>
            <a:off x="994384" y="4240039"/>
            <a:ext cx="3426781" cy="116297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Caches and DRAM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D9E0EAB-2672-4E1D-B134-FA71E1272465}"/>
              </a:ext>
            </a:extLst>
          </p:cNvPr>
          <p:cNvSpPr/>
          <p:nvPr/>
        </p:nvSpPr>
        <p:spPr>
          <a:xfrm>
            <a:off x="7593659" y="4240039"/>
            <a:ext cx="3426781" cy="116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Caches and DRAM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xmlns="" id="{0AF053D9-4694-4018-9211-282355D59C70}"/>
              </a:ext>
            </a:extLst>
          </p:cNvPr>
          <p:cNvSpPr/>
          <p:nvPr/>
        </p:nvSpPr>
        <p:spPr>
          <a:xfrm>
            <a:off x="2361545" y="3321199"/>
            <a:ext cx="594804" cy="918840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xmlns="" id="{B9A82BD3-014C-45D3-A2D0-A3D1AAC81CD2}"/>
              </a:ext>
            </a:extLst>
          </p:cNvPr>
          <p:cNvSpPr/>
          <p:nvPr/>
        </p:nvSpPr>
        <p:spPr>
          <a:xfrm>
            <a:off x="9209394" y="3321199"/>
            <a:ext cx="594804" cy="918840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02267" y="583475"/>
            <a:ext cx="1297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Host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62858" y="583475"/>
            <a:ext cx="1715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Device</a:t>
            </a:r>
            <a:endParaRPr lang="en-US" sz="4000" b="1" dirty="0"/>
          </a:p>
        </p:txBody>
      </p:sp>
      <p:sp>
        <p:nvSpPr>
          <p:cNvPr id="19" name="Left-Right Arrow 18"/>
          <p:cNvSpPr/>
          <p:nvPr/>
        </p:nvSpPr>
        <p:spPr>
          <a:xfrm>
            <a:off x="4942114" y="4362994"/>
            <a:ext cx="2116183" cy="935517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E17BF2-EAA5-4363-AB39-8B188E94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27" y="1059271"/>
            <a:ext cx="1100461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b="1" dirty="0" err="1"/>
              <a:t>cudaMemCpy</a:t>
            </a:r>
            <a:r>
              <a:rPr lang="en-US" sz="4400" dirty="0"/>
              <a:t> </a:t>
            </a:r>
            <a:r>
              <a:rPr lang="en-US" sz="3900" b="1" dirty="0" smtClean="0"/>
              <a:t>(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	</a:t>
            </a:r>
            <a:r>
              <a:rPr lang="en-US" sz="3200" dirty="0" smtClean="0">
                <a:solidFill>
                  <a:srgbClr val="7030A0"/>
                </a:solidFill>
              </a:rPr>
              <a:t>	</a:t>
            </a:r>
            <a:r>
              <a:rPr lang="en-US" sz="4400" dirty="0" smtClean="0">
                <a:solidFill>
                  <a:srgbClr val="7030A0"/>
                </a:solidFill>
              </a:rPr>
              <a:t>destination </a:t>
            </a:r>
            <a:r>
              <a:rPr lang="en-US" sz="4400" dirty="0" err="1">
                <a:solidFill>
                  <a:srgbClr val="7030A0"/>
                </a:solidFill>
              </a:rPr>
              <a:t>ptr</a:t>
            </a:r>
            <a:r>
              <a:rPr lang="en-US" sz="4400" dirty="0" smtClean="0"/>
              <a:t>,  </a:t>
            </a:r>
            <a:r>
              <a:rPr lang="en-US" sz="4400" dirty="0" err="1" smtClean="0">
                <a:solidFill>
                  <a:srgbClr val="FF0000"/>
                </a:solidFill>
              </a:rPr>
              <a:t>sourse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ptr</a:t>
            </a:r>
            <a:r>
              <a:rPr lang="en-US" sz="4400" dirty="0"/>
              <a:t>, 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>
                <a:solidFill>
                  <a:srgbClr val="00B050"/>
                </a:solidFill>
              </a:rPr>
              <a:t>			</a:t>
            </a:r>
            <a:r>
              <a:rPr lang="en-US" sz="4400" dirty="0">
                <a:solidFill>
                  <a:srgbClr val="00B050"/>
                </a:solidFill>
              </a:rPr>
              <a:t>	</a:t>
            </a:r>
            <a:r>
              <a:rPr lang="en-US" sz="4400" dirty="0" smtClean="0">
                <a:solidFill>
                  <a:srgbClr val="00B050"/>
                </a:solidFill>
              </a:rPr>
              <a:t>size </a:t>
            </a:r>
            <a:r>
              <a:rPr lang="en-US" sz="4400" dirty="0">
                <a:solidFill>
                  <a:srgbClr val="00B050"/>
                </a:solidFill>
              </a:rPr>
              <a:t>in </a:t>
            </a:r>
            <a:r>
              <a:rPr lang="en-US" sz="4400" dirty="0" smtClean="0">
                <a:solidFill>
                  <a:srgbClr val="00B050"/>
                </a:solidFill>
              </a:rPr>
              <a:t>byte</a:t>
            </a:r>
            <a:r>
              <a:rPr lang="en-US" sz="4400" dirty="0" smtClean="0"/>
              <a:t>,  </a:t>
            </a:r>
            <a:r>
              <a:rPr lang="en-US" sz="4400" dirty="0" smtClean="0">
                <a:solidFill>
                  <a:srgbClr val="0070C0"/>
                </a:solidFill>
              </a:rPr>
              <a:t>direction  </a:t>
            </a:r>
            <a:r>
              <a:rPr lang="en-US" sz="4300" b="1" dirty="0" smtClean="0"/>
              <a:t>)</a:t>
            </a: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900" b="1" dirty="0" smtClean="0"/>
              <a:t>Direction</a:t>
            </a:r>
            <a:endParaRPr lang="en-US" sz="3500" b="1" dirty="0"/>
          </a:p>
          <a:p>
            <a:pPr lvl="1"/>
            <a:r>
              <a:rPr lang="en-US" sz="3500" b="1" dirty="0"/>
              <a:t>Host to device – </a:t>
            </a:r>
            <a:r>
              <a:rPr lang="en-US" sz="3500" b="1" dirty="0" err="1"/>
              <a:t>cudamemcpyhtod</a:t>
            </a:r>
            <a:endParaRPr lang="en-US" sz="3500" b="1" dirty="0"/>
          </a:p>
          <a:p>
            <a:pPr lvl="1"/>
            <a:r>
              <a:rPr lang="en-US" sz="3500" b="1" dirty="0"/>
              <a:t>Device to host – </a:t>
            </a:r>
            <a:r>
              <a:rPr lang="en-US" sz="3500" b="1" dirty="0" err="1"/>
              <a:t>cudamemcpydtoh</a:t>
            </a:r>
            <a:endParaRPr lang="en-US" sz="3500" b="1" dirty="0"/>
          </a:p>
          <a:p>
            <a:pPr lvl="1"/>
            <a:r>
              <a:rPr lang="en-US" sz="3500" b="1" dirty="0"/>
              <a:t>Device to device - </a:t>
            </a:r>
            <a:r>
              <a:rPr lang="en-US" sz="3500" b="1" dirty="0" err="1"/>
              <a:t>cudamemcpydtod</a:t>
            </a:r>
            <a:r>
              <a:rPr lang="en-US" sz="3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3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14206"/>
              </p:ext>
            </p:extLst>
          </p:nvPr>
        </p:nvGraphicFramePr>
        <p:xfrm>
          <a:off x="2075543" y="1486020"/>
          <a:ext cx="8128000" cy="33646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8411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3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</a:rPr>
                        <a:t>CUDA</a:t>
                      </a:r>
                      <a:endParaRPr lang="en-US" sz="3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841164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err="1" smtClean="0">
                          <a:solidFill>
                            <a:schemeClr val="tx1"/>
                          </a:solidFill>
                        </a:rPr>
                        <a:t>malloc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err="1" smtClean="0">
                          <a:solidFill>
                            <a:schemeClr val="tx1"/>
                          </a:solidFill>
                        </a:rPr>
                        <a:t>cudaMalloc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41164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err="1" smtClean="0">
                          <a:solidFill>
                            <a:schemeClr val="tx1"/>
                          </a:solidFill>
                        </a:rPr>
                        <a:t>memset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err="1" smtClean="0">
                          <a:solidFill>
                            <a:schemeClr val="tx1"/>
                          </a:solidFill>
                        </a:rPr>
                        <a:t>cudaMemset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41164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err="1" smtClean="0">
                          <a:solidFill>
                            <a:schemeClr val="tx1"/>
                          </a:solidFill>
                        </a:rPr>
                        <a:t>cudaFree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0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950702C-21EE-4365-BF0F-820D7C2DB40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154431" y="1394839"/>
          <a:ext cx="6844650" cy="66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65">
                  <a:extLst>
                    <a:ext uri="{9D8B030D-6E8A-4147-A177-3AD203B41FA5}">
                      <a16:colId xmlns:a16="http://schemas.microsoft.com/office/drawing/2014/main" xmlns="" val="2501733975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850088115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551860604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2860697888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2473171841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4084541428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2738185444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2899285844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3053678966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3634198903"/>
                    </a:ext>
                  </a:extLst>
                </a:gridCol>
              </a:tblGrid>
              <a:tr h="66601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404688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xmlns="" id="{664F44B1-56F2-4275-AA20-B57F7D9FC4A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154431" y="5148130"/>
          <a:ext cx="6844650" cy="66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65">
                  <a:extLst>
                    <a:ext uri="{9D8B030D-6E8A-4147-A177-3AD203B41FA5}">
                      <a16:colId xmlns:a16="http://schemas.microsoft.com/office/drawing/2014/main" xmlns="" val="2501733975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850088115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551860604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2860697888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2473171841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4084541428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2738185444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2899285844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3053678966"/>
                    </a:ext>
                  </a:extLst>
                </a:gridCol>
                <a:gridCol w="684465">
                  <a:extLst>
                    <a:ext uri="{9D8B030D-6E8A-4147-A177-3AD203B41FA5}">
                      <a16:colId xmlns:a16="http://schemas.microsoft.com/office/drawing/2014/main" xmlns="" val="3634198903"/>
                    </a:ext>
                  </a:extLst>
                </a:gridCol>
              </a:tblGrid>
              <a:tr h="66601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40468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B902582-663B-49A4-815C-A193B603B0FD}"/>
              </a:ext>
            </a:extLst>
          </p:cNvPr>
          <p:cNvCxnSpPr/>
          <p:nvPr/>
        </p:nvCxnSpPr>
        <p:spPr>
          <a:xfrm flipH="1">
            <a:off x="3501439" y="1871293"/>
            <a:ext cx="11245" cy="3317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BD4899D-7BE8-4CD7-9FFE-AF13E5B0A1B6}"/>
              </a:ext>
            </a:extLst>
          </p:cNvPr>
          <p:cNvCxnSpPr/>
          <p:nvPr/>
        </p:nvCxnSpPr>
        <p:spPr>
          <a:xfrm flipH="1">
            <a:off x="4179058" y="1882558"/>
            <a:ext cx="8667" cy="33148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20061" y="716477"/>
            <a:ext cx="98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T0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686062" y="1019084"/>
            <a:ext cx="1272087" cy="1003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78697" y="716477"/>
            <a:ext cx="98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T1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3975" y="720441"/>
            <a:ext cx="98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T2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10626" y="695919"/>
            <a:ext cx="126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T159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BBD4899D-7BE8-4CD7-9FFE-AF13E5B0A1B6}"/>
              </a:ext>
            </a:extLst>
          </p:cNvPr>
          <p:cNvCxnSpPr/>
          <p:nvPr/>
        </p:nvCxnSpPr>
        <p:spPr>
          <a:xfrm flipH="1">
            <a:off x="7457303" y="1947042"/>
            <a:ext cx="8667" cy="33148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0466" y="645080"/>
            <a:ext cx="126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T149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42553" y="1014911"/>
            <a:ext cx="919145" cy="4173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B902582-663B-49A4-815C-A193B603B0FD}"/>
              </a:ext>
            </a:extLst>
          </p:cNvPr>
          <p:cNvCxnSpPr/>
          <p:nvPr/>
        </p:nvCxnSpPr>
        <p:spPr>
          <a:xfrm flipH="1">
            <a:off x="8896399" y="1930144"/>
            <a:ext cx="11245" cy="33174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BD4899D-7BE8-4CD7-9FFE-AF13E5B0A1B6}"/>
              </a:ext>
            </a:extLst>
          </p:cNvPr>
          <p:cNvCxnSpPr/>
          <p:nvPr/>
        </p:nvCxnSpPr>
        <p:spPr>
          <a:xfrm flipH="1">
            <a:off x="9574018" y="1941409"/>
            <a:ext cx="8667" cy="33148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8095486">
            <a:off x="7921608" y="3543574"/>
            <a:ext cx="2778034" cy="1514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593906">
            <a:off x="7921609" y="3549214"/>
            <a:ext cx="2778034" cy="1514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50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CUDA memory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Hanzz</dc:creator>
  <cp:lastModifiedBy>kasun liyanage</cp:lastModifiedBy>
  <cp:revision>44</cp:revision>
  <dcterms:created xsi:type="dcterms:W3CDTF">2018-02-18T08:24:38Z</dcterms:created>
  <dcterms:modified xsi:type="dcterms:W3CDTF">2018-09-01T08:58:40Z</dcterms:modified>
</cp:coreProperties>
</file>