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C1776-369E-486F-BE25-2A8DB75E34E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9F8FB-5C89-4DEC-ADB9-83549193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1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9F8FB-5C89-4DEC-ADB9-83549193C3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405E-E8E9-4771-8B9B-BE7AF4E27C7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5D4-0741-412E-9CE5-E4BCE4A4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405E-E8E9-4771-8B9B-BE7AF4E27C7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5D4-0741-412E-9CE5-E4BCE4A4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405E-E8E9-4771-8B9B-BE7AF4E27C7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5D4-0741-412E-9CE5-E4BCE4A4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0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405E-E8E9-4771-8B9B-BE7AF4E27C7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5D4-0741-412E-9CE5-E4BCE4A4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5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405E-E8E9-4771-8B9B-BE7AF4E27C7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5D4-0741-412E-9CE5-E4BCE4A4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405E-E8E9-4771-8B9B-BE7AF4E27C7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5D4-0741-412E-9CE5-E4BCE4A4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405E-E8E9-4771-8B9B-BE7AF4E27C7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5D4-0741-412E-9CE5-E4BCE4A4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8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405E-E8E9-4771-8B9B-BE7AF4E27C7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5D4-0741-412E-9CE5-E4BCE4A4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1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405E-E8E9-4771-8B9B-BE7AF4E27C7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5D4-0741-412E-9CE5-E4BCE4A4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405E-E8E9-4771-8B9B-BE7AF4E27C7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5D4-0741-412E-9CE5-E4BCE4A4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405E-E8E9-4771-8B9B-BE7AF4E27C7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5D4-0741-412E-9CE5-E4BCE4A4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405E-E8E9-4771-8B9B-BE7AF4E27C7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835D4-0741-412E-9CE5-E4BCE4A4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58D9364-47FA-4DB6-A185-8F897DDD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971" y="2324024"/>
            <a:ext cx="6845644" cy="2387600"/>
          </a:xfrm>
        </p:spPr>
        <p:txBody>
          <a:bodyPr>
            <a:noAutofit/>
          </a:bodyPr>
          <a:lstStyle/>
          <a:p>
            <a:r>
              <a:rPr lang="en-GB" dirty="0"/>
              <a:t>Organization of </a:t>
            </a:r>
            <a:r>
              <a:rPr lang="en-GB" dirty="0" smtClean="0"/>
              <a:t>threads </a:t>
            </a:r>
            <a:r>
              <a:rPr lang="en-GB" dirty="0"/>
              <a:t>in </a:t>
            </a:r>
            <a:r>
              <a:rPr lang="en-GB" dirty="0" smtClean="0"/>
              <a:t>a CUDA program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6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9193" y="1636944"/>
            <a:ext cx="4646140" cy="4115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50943" y="5834405"/>
            <a:ext cx="408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Thread block</a:t>
            </a:r>
            <a:endParaRPr lang="en-US" sz="40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47951" y="5318132"/>
            <a:ext cx="1398376" cy="6696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85009" y="1200962"/>
            <a:ext cx="470380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96575" y="3105989"/>
            <a:ext cx="252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16 threads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742109" y="1636943"/>
            <a:ext cx="24714" cy="4115423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2490" y="554631"/>
            <a:ext cx="349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16 threads</a:t>
            </a: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4346327" y="1872344"/>
            <a:ext cx="1968842" cy="17134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62303" y="1872344"/>
            <a:ext cx="1968842" cy="17134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46327" y="3821215"/>
            <a:ext cx="1968842" cy="17134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62303" y="3821215"/>
            <a:ext cx="1968842" cy="17134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49580" y="1435401"/>
            <a:ext cx="176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Grid</a:t>
            </a:r>
            <a:endParaRPr lang="en-US" sz="40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82285" y="1751630"/>
            <a:ext cx="1293341" cy="6755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000707" y="3821215"/>
            <a:ext cx="16476" cy="171347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652921" y="5930102"/>
            <a:ext cx="178760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62303" y="6188348"/>
            <a:ext cx="209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8 threads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62261" y="4645684"/>
            <a:ext cx="209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8 threads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6999" y="0"/>
            <a:ext cx="6542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Grid </a:t>
            </a:r>
            <a:r>
              <a:rPr lang="en-US" sz="4400" b="1" dirty="0">
                <a:solidFill>
                  <a:srgbClr val="FF0000"/>
                </a:solidFill>
              </a:rPr>
              <a:t>with</a:t>
            </a:r>
            <a:r>
              <a:rPr lang="en-US" sz="4400" b="1" dirty="0" smtClean="0">
                <a:solidFill>
                  <a:srgbClr val="FF0000"/>
                </a:solidFill>
              </a:rPr>
              <a:t>256 threads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7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635" y="8682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5400" b="1" dirty="0" err="1" smtClean="0"/>
              <a:t>blockIdx</a:t>
            </a:r>
            <a:endParaRPr lang="en-US" sz="4400" b="1" dirty="0" smtClean="0"/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CUDA </a:t>
            </a:r>
            <a:r>
              <a:rPr lang="en-US" sz="4000" dirty="0"/>
              <a:t>runtime uniquely initialized </a:t>
            </a:r>
            <a:r>
              <a:rPr lang="en-US" sz="4000" b="1" dirty="0" err="1">
                <a:solidFill>
                  <a:srgbClr val="FF0000"/>
                </a:solidFill>
              </a:rPr>
              <a:t>blockIdx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	variable </a:t>
            </a:r>
            <a:r>
              <a:rPr lang="en-US" sz="4000" dirty="0"/>
              <a:t>for each thread depending on the </a:t>
            </a:r>
            <a:r>
              <a:rPr lang="en-US" sz="4000" dirty="0" smtClean="0"/>
              <a:t>	coordinates </a:t>
            </a:r>
            <a:r>
              <a:rPr lang="en-US" sz="4000" dirty="0"/>
              <a:t>of the belonging thread block in </a:t>
            </a:r>
            <a:r>
              <a:rPr lang="en-US" sz="4000" dirty="0" smtClean="0"/>
              <a:t>	the </a:t>
            </a:r>
            <a:r>
              <a:rPr lang="en-US" sz="4000" dirty="0"/>
              <a:t>grid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4289" y="4803173"/>
            <a:ext cx="860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b</a:t>
            </a:r>
            <a:r>
              <a:rPr lang="en-US" sz="4000" dirty="0" err="1" smtClean="0"/>
              <a:t>lockidx</a:t>
            </a:r>
            <a:r>
              <a:rPr lang="en-US" sz="4000" dirty="0" smtClean="0"/>
              <a:t> is </a:t>
            </a:r>
            <a:r>
              <a:rPr lang="en-US" sz="4000" dirty="0" smtClean="0">
                <a:solidFill>
                  <a:srgbClr val="FF0000"/>
                </a:solidFill>
              </a:rPr>
              <a:t>dim3</a:t>
            </a:r>
            <a:r>
              <a:rPr lang="en-US" sz="4000" dirty="0" smtClean="0"/>
              <a:t> type variable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30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38741"/>
              </p:ext>
            </p:extLst>
          </p:nvPr>
        </p:nvGraphicFramePr>
        <p:xfrm>
          <a:off x="4802342" y="1309726"/>
          <a:ext cx="192696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D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1494" y="2284121"/>
            <a:ext cx="266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blockIdx</a:t>
            </a:r>
            <a:r>
              <a:rPr lang="en-US" sz="3600" b="1" dirty="0" err="1"/>
              <a:t>.</a:t>
            </a:r>
            <a:r>
              <a:rPr lang="en-US" sz="4800" b="1" dirty="0" err="1" smtClean="0">
                <a:solidFill>
                  <a:srgbClr val="0070C0"/>
                </a:solidFill>
              </a:rPr>
              <a:t>x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3718" y="2389873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4772" y="2389873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5826" y="2389873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6880" y="2389873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0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1494" y="3268060"/>
            <a:ext cx="2660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blockIdx</a:t>
            </a:r>
            <a:r>
              <a:rPr lang="en-US" sz="4400" b="1" dirty="0" err="1" smtClean="0">
                <a:solidFill>
                  <a:srgbClr val="7030A0"/>
                </a:solidFill>
              </a:rPr>
              <a:t>.y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3719" y="3360394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4773" y="3360394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5827" y="3360394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6881" y="3360394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0170" y="4190443"/>
            <a:ext cx="266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blockIdx.</a:t>
            </a:r>
            <a:r>
              <a:rPr lang="en-US" sz="4800" b="1" dirty="0" err="1" smtClean="0">
                <a:solidFill>
                  <a:srgbClr val="00B050"/>
                </a:solidFill>
              </a:rPr>
              <a:t>z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3719" y="431635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94773" y="431635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65827" y="431635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6881" y="431635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93359" y="2407993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1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64413" y="2407993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1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35467" y="2407993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1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06521" y="2407993"/>
            <a:ext cx="32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1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3360" y="3378514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64414" y="3378514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35468" y="3378514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06522" y="3378514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0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93360" y="433447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64414" y="433447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35468" y="433447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06522" y="4334477"/>
            <a:ext cx="32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53840"/>
              </p:ext>
            </p:extLst>
          </p:nvPr>
        </p:nvGraphicFramePr>
        <p:xfrm>
          <a:off x="7371983" y="1316556"/>
          <a:ext cx="192696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E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F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G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H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70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58201"/>
              </p:ext>
            </p:extLst>
          </p:nvPr>
        </p:nvGraphicFramePr>
        <p:xfrm>
          <a:off x="4708634" y="1059830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FF00"/>
                          </a:solidFill>
                        </a:rPr>
                        <a:t>P</a:t>
                      </a:r>
                      <a:endParaRPr 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232248"/>
              </p:ext>
            </p:extLst>
          </p:nvPr>
        </p:nvGraphicFramePr>
        <p:xfrm>
          <a:off x="7290198" y="1059830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47654"/>
              </p:ext>
            </p:extLst>
          </p:nvPr>
        </p:nvGraphicFramePr>
        <p:xfrm>
          <a:off x="4708634" y="1928209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66154"/>
              </p:ext>
            </p:extLst>
          </p:nvPr>
        </p:nvGraphicFramePr>
        <p:xfrm>
          <a:off x="7290198" y="1928209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741934" y="3431257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P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12988" y="3431257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Q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84042" y="3431257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R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55096" y="3431257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S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11575" y="3449377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T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82629" y="3449377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rgbClr val="C00000"/>
                </a:solidFill>
              </a:rPr>
              <a:t>U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53683" y="3449377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V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24737" y="3449377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X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0168" y="4531286"/>
            <a:ext cx="266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blockIdx</a:t>
            </a:r>
            <a:r>
              <a:rPr lang="en-US" sz="3600" b="1" dirty="0" err="1" smtClean="0">
                <a:solidFill>
                  <a:srgbClr val="0070C0"/>
                </a:solidFill>
              </a:rPr>
              <a:t>.</a:t>
            </a:r>
            <a:r>
              <a:rPr lang="en-US" sz="4800" b="1" dirty="0" err="1" smtClean="0">
                <a:solidFill>
                  <a:srgbClr val="0070C0"/>
                </a:solidFill>
              </a:rPr>
              <a:t>x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41933" y="4541276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12987" y="4541276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84041" y="4522410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1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55095" y="4522410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1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90168" y="5570203"/>
            <a:ext cx="2660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blockIdx</a:t>
            </a:r>
            <a:r>
              <a:rPr lang="en-US" sz="3600" dirty="0" err="1" smtClean="0">
                <a:solidFill>
                  <a:srgbClr val="7030A0"/>
                </a:solidFill>
              </a:rPr>
              <a:t>.</a:t>
            </a:r>
            <a:r>
              <a:rPr lang="en-US" sz="4400" b="1" dirty="0" err="1" smtClean="0">
                <a:solidFill>
                  <a:srgbClr val="7030A0"/>
                </a:solidFill>
              </a:rPr>
              <a:t>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41934" y="5511797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12988" y="5511797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0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84042" y="5492931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0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155096" y="5492931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0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76262" y="4541276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0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47316" y="4541276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0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53682" y="4531286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1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724736" y="4531286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1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76263" y="5511797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1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647317" y="5511797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1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53683" y="5501807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1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724737" y="5501807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1</a:t>
            </a:r>
            <a:endParaRPr lang="en-US" sz="4800" b="1" dirty="0">
              <a:solidFill>
                <a:srgbClr val="7030A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49430" y="790379"/>
            <a:ext cx="5940165" cy="68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349430" y="790379"/>
            <a:ext cx="1" cy="23157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52014" y="301995"/>
            <a:ext cx="5443" cy="280416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618830" y="1734951"/>
            <a:ext cx="6487886" cy="11815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9462439" y="301995"/>
            <a:ext cx="6195" cy="280416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618830" y="2679523"/>
            <a:ext cx="6487886" cy="11815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518619" y="301995"/>
            <a:ext cx="931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X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55248" y="2894023"/>
            <a:ext cx="931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Y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7822" y="27754"/>
            <a:ext cx="713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0</a:t>
            </a:r>
            <a:endParaRPr lang="en-US" sz="4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57634" y="57235"/>
            <a:ext cx="713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1</a:t>
            </a:r>
            <a:endParaRPr lang="en-US" sz="4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587334" y="861550"/>
            <a:ext cx="713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0</a:t>
            </a:r>
            <a:endParaRPr lang="en-US" sz="4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587334" y="1860634"/>
            <a:ext cx="713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1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0809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24" grpId="0"/>
      <p:bldP spid="86" grpId="0"/>
      <p:bldP spid="25" grpId="0"/>
      <p:bldP spid="87" grpId="0"/>
      <p:bldP spid="88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988428" y="2275430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49825" y="2276654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90047" y="796028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9825" y="796028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11998"/>
              </p:ext>
            </p:extLst>
          </p:nvPr>
        </p:nvGraphicFramePr>
        <p:xfrm>
          <a:off x="4657865" y="906310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1470"/>
              </p:ext>
            </p:extLst>
          </p:nvPr>
        </p:nvGraphicFramePr>
        <p:xfrm>
          <a:off x="7091648" y="906310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52917"/>
              </p:ext>
            </p:extLst>
          </p:nvPr>
        </p:nvGraphicFramePr>
        <p:xfrm>
          <a:off x="4657865" y="1429163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25431"/>
              </p:ext>
            </p:extLst>
          </p:nvPr>
        </p:nvGraphicFramePr>
        <p:xfrm>
          <a:off x="7091648" y="1429163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2542"/>
              </p:ext>
            </p:extLst>
          </p:nvPr>
        </p:nvGraphicFramePr>
        <p:xfrm>
          <a:off x="4657865" y="2398000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FF00"/>
                          </a:solidFill>
                        </a:rPr>
                        <a:t>R</a:t>
                      </a:r>
                      <a:endParaRPr 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16384"/>
              </p:ext>
            </p:extLst>
          </p:nvPr>
        </p:nvGraphicFramePr>
        <p:xfrm>
          <a:off x="7091648" y="2398378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15594"/>
              </p:ext>
            </p:extLst>
          </p:nvPr>
        </p:nvGraphicFramePr>
        <p:xfrm>
          <a:off x="4657865" y="2920853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20671"/>
              </p:ext>
            </p:extLst>
          </p:nvPr>
        </p:nvGraphicFramePr>
        <p:xfrm>
          <a:off x="7091648" y="2921231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712540" y="4320878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X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83594" y="4320878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54648" y="4320878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P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25702" y="4320878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Q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82181" y="4338998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R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53235" y="4338998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rgbClr val="C00000"/>
                </a:solidFill>
              </a:rPr>
              <a:t>S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224289" y="4338998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T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95343" y="4338998"/>
            <a:ext cx="32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U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39399" y="5037743"/>
            <a:ext cx="2660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blockIdx</a:t>
            </a:r>
            <a:r>
              <a:rPr lang="en-US" sz="3600" b="1" dirty="0" err="1" smtClean="0">
                <a:solidFill>
                  <a:srgbClr val="0070C0"/>
                </a:solidFill>
              </a:rPr>
              <a:t>.</a:t>
            </a:r>
            <a:r>
              <a:rPr lang="en-US" sz="4400" b="1" dirty="0" err="1" smtClean="0">
                <a:solidFill>
                  <a:srgbClr val="0070C0"/>
                </a:solidFill>
              </a:rPr>
              <a:t>x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8557" y="4976187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39611" y="4976187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50350" y="4976187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1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21404" y="4976187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1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39399" y="5915930"/>
            <a:ext cx="2660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blockIdx</a:t>
            </a:r>
            <a:r>
              <a:rPr lang="en-US" sz="4400" b="1" dirty="0" err="1" smtClean="0">
                <a:solidFill>
                  <a:srgbClr val="7030A0"/>
                </a:solidFill>
              </a:rPr>
              <a:t>.y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68557" y="5915929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39611" y="5915929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0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50350" y="5915929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0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21404" y="5915929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0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60805" y="4976187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0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31859" y="4976187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0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38242" y="4976187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1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09296" y="4976187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1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60805" y="5915929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1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31859" y="5915929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1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38242" y="5915929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1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709296" y="5915929"/>
            <a:ext cx="32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1</a:t>
            </a:r>
            <a:endParaRPr lang="en-US" sz="4800" b="1" dirty="0">
              <a:solidFill>
                <a:srgbClr val="7030A0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4191234" y="701080"/>
            <a:ext cx="5940165" cy="68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4159624" y="701080"/>
            <a:ext cx="31612" cy="34618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93818" y="212696"/>
            <a:ext cx="20039" cy="4043619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569914" y="2176966"/>
            <a:ext cx="6487886" cy="11815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310439" y="212696"/>
            <a:ext cx="53502" cy="3860739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460634" y="3785713"/>
            <a:ext cx="6487886" cy="11815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360423" y="212696"/>
            <a:ext cx="931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X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29138" y="3730754"/>
            <a:ext cx="931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Y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69626" y="-61545"/>
            <a:ext cx="713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0</a:t>
            </a:r>
            <a:endParaRPr lang="en-US" sz="4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799438" y="-32064"/>
            <a:ext cx="713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1</a:t>
            </a:r>
            <a:endParaRPr lang="en-US" sz="4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429138" y="772251"/>
            <a:ext cx="713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0</a:t>
            </a:r>
            <a:endParaRPr lang="en-US" sz="4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430855" y="2294346"/>
            <a:ext cx="713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1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6645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2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658" y="456847"/>
            <a:ext cx="104803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b="1" dirty="0" err="1" smtClean="0"/>
              <a:t>blockDim</a:t>
            </a:r>
            <a:endParaRPr lang="en-US" sz="5400" b="1" dirty="0" smtClean="0"/>
          </a:p>
          <a:p>
            <a:pPr marL="0" indent="0">
              <a:buNone/>
            </a:pPr>
            <a:endParaRPr lang="en-US" sz="4400" b="1" dirty="0" smtClean="0"/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 smtClean="0">
                <a:solidFill>
                  <a:srgbClr val="FF0000"/>
                </a:solidFill>
              </a:rPr>
              <a:t>blockDim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variable consist number of threads 	In each dimension of a thread block. Notice 	all the thread block in a </a:t>
            </a:r>
            <a:r>
              <a:rPr lang="en-US" sz="4000" dirty="0" smtClean="0"/>
              <a:t>grid have </a:t>
            </a:r>
            <a:r>
              <a:rPr lang="en-US" sz="4000" dirty="0" smtClean="0"/>
              <a:t>same 	block 	size, so this variable value is same for all the 	threads in a grid.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959682" y="5130402"/>
            <a:ext cx="860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blockDim</a:t>
            </a:r>
            <a:r>
              <a:rPr lang="en-US" sz="3600" b="1" dirty="0"/>
              <a:t> </a:t>
            </a:r>
            <a:r>
              <a:rPr lang="en-US" sz="3600" dirty="0" smtClean="0"/>
              <a:t>is dim3 type variable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96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2835" y="4016154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4232" y="4017378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4454" y="2536752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4232" y="2536752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292272" y="2647034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726055" y="2647034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292272" y="3169887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726055" y="3169887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292272" y="4138724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726055" y="4139102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292272" y="4661577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726055" y="4661955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5098473" y="2142837"/>
            <a:ext cx="2318327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2567" y="897483"/>
            <a:ext cx="3761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blockDim.x</a:t>
            </a:r>
            <a:r>
              <a:rPr lang="en-US" sz="4400" b="1" dirty="0" smtClean="0"/>
              <a:t> = 4</a:t>
            </a:r>
            <a:endParaRPr lang="en-US" sz="4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73389" y="2588210"/>
            <a:ext cx="3650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blockDim.y</a:t>
            </a:r>
            <a:r>
              <a:rPr lang="en-US" sz="4400" b="1" dirty="0" smtClean="0"/>
              <a:t> = 2</a:t>
            </a:r>
            <a:endParaRPr lang="en-US" sz="44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636655" y="2442481"/>
            <a:ext cx="23092" cy="139251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928" y="12513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5400" b="1" dirty="0" err="1" smtClean="0"/>
              <a:t>GridDim</a:t>
            </a:r>
            <a:endParaRPr lang="en-US" sz="4400" b="1" dirty="0" smtClean="0"/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000" dirty="0" err="1" smtClean="0">
                <a:solidFill>
                  <a:srgbClr val="FF0000"/>
                </a:solidFill>
              </a:rPr>
              <a:t>GridDim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variable consist number of thread 	blocks in each dimension of a grid.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995582" y="4169823"/>
            <a:ext cx="860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GridDim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is dim3 type variable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63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17441" y="3885525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838" y="3886749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19060" y="2406123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8838" y="2406123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98868"/>
              </p:ext>
            </p:extLst>
          </p:nvPr>
        </p:nvGraphicFramePr>
        <p:xfrm>
          <a:off x="4586878" y="2516405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65904"/>
              </p:ext>
            </p:extLst>
          </p:nvPr>
        </p:nvGraphicFramePr>
        <p:xfrm>
          <a:off x="7020661" y="2516405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94551"/>
              </p:ext>
            </p:extLst>
          </p:nvPr>
        </p:nvGraphicFramePr>
        <p:xfrm>
          <a:off x="4586878" y="3039258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21827"/>
              </p:ext>
            </p:extLst>
          </p:nvPr>
        </p:nvGraphicFramePr>
        <p:xfrm>
          <a:off x="7020661" y="3039258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47215"/>
              </p:ext>
            </p:extLst>
          </p:nvPr>
        </p:nvGraphicFramePr>
        <p:xfrm>
          <a:off x="4586878" y="4008095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23102"/>
              </p:ext>
            </p:extLst>
          </p:nvPr>
        </p:nvGraphicFramePr>
        <p:xfrm>
          <a:off x="7020661" y="4008473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92930"/>
              </p:ext>
            </p:extLst>
          </p:nvPr>
        </p:nvGraphicFramePr>
        <p:xfrm>
          <a:off x="4586878" y="4530948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88036"/>
              </p:ext>
            </p:extLst>
          </p:nvPr>
        </p:nvGraphicFramePr>
        <p:xfrm>
          <a:off x="7020661" y="4531326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393079" y="2012210"/>
            <a:ext cx="6889933" cy="6043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58758" y="894079"/>
            <a:ext cx="3761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gridDim.x</a:t>
            </a:r>
            <a:r>
              <a:rPr lang="en-US" sz="4400" b="1" dirty="0" smtClean="0"/>
              <a:t> = </a:t>
            </a:r>
            <a:r>
              <a:rPr lang="en-US" sz="44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2453" y="3172697"/>
            <a:ext cx="3650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gridDim.y</a:t>
            </a:r>
            <a:r>
              <a:rPr lang="en-US" sz="4400" b="1" dirty="0" smtClean="0"/>
              <a:t> = 2</a:t>
            </a:r>
            <a:endParaRPr lang="en-US" sz="44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10149" y="2311852"/>
            <a:ext cx="44204" cy="287191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252824" y="3900732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54443" y="2421330"/>
            <a:ext cx="2146489" cy="12982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86138"/>
              </p:ext>
            </p:extLst>
          </p:nvPr>
        </p:nvGraphicFramePr>
        <p:xfrm>
          <a:off x="9356044" y="2531612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91718"/>
              </p:ext>
            </p:extLst>
          </p:nvPr>
        </p:nvGraphicFramePr>
        <p:xfrm>
          <a:off x="9356044" y="3054465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90499"/>
              </p:ext>
            </p:extLst>
          </p:nvPr>
        </p:nvGraphicFramePr>
        <p:xfrm>
          <a:off x="9356044" y="4023680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13078"/>
              </p:ext>
            </p:extLst>
          </p:nvPr>
        </p:nvGraphicFramePr>
        <p:xfrm>
          <a:off x="9356044" y="4546533"/>
          <a:ext cx="19269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2"/>
                <a:gridCol w="481742"/>
                <a:gridCol w="481742"/>
                <a:gridCol w="481742"/>
              </a:tblGrid>
              <a:tr h="491296">
                <a:tc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168</Words>
  <Application>Microsoft Office PowerPoint</Application>
  <PresentationFormat>Widescreen</PresentationFormat>
  <Paragraphs>138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Organization of threads in a CUDA program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of threads in a CUDA program 2</dc:title>
  <dc:creator>kasun liyanage</dc:creator>
  <cp:lastModifiedBy>kasun liyanage</cp:lastModifiedBy>
  <cp:revision>25</cp:revision>
  <dcterms:created xsi:type="dcterms:W3CDTF">2018-08-25T16:13:53Z</dcterms:created>
  <dcterms:modified xsi:type="dcterms:W3CDTF">2018-09-01T16:47:41Z</dcterms:modified>
</cp:coreProperties>
</file>