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76" r:id="rId4"/>
    <p:sldId id="277" r:id="rId5"/>
    <p:sldId id="278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D0A"/>
    <a:srgbClr val="E73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45CAC-7D54-4C12-B544-4BD44F1D5BC2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03768-7097-431C-933D-C63C87DA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95DE0-04A1-410C-A080-A6C287248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23430F-BF67-4E92-B1B8-92111556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214D7E-2E26-4822-BEE8-291F4363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DD2D2-9F34-48F8-9B2E-6FF47C0D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03FDC-2D80-4394-9220-DD26CC83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1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74270-F0D6-4135-BB62-7754156A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9AA810-821F-4568-9D30-AAB59128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8B2278-5B8A-41C8-9776-CDA49B7E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ADB2EA-0CBC-4B71-82B5-59A3DAB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B7B57-8EF5-44C1-AB76-EF4F2B96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751670F-E886-4BA2-B53B-D692A1C9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24E215-8BC3-425D-84C3-56CC9EFF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D3B7F0-C34B-4456-A6AE-4BBD137D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D9ACDB-F206-4D97-9DCB-DC3B7419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64C58-D291-4722-B6B5-9E78A59A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E0A56-552B-46BC-A744-0FCFB4D0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2FADE7-EBB5-49B4-9CCA-69A6ED3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C3936D-D09C-4EEF-B0FB-FF5D3228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9D6C05-0F41-457B-9E9C-D8FC9840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DB133-5F50-41CB-B70E-1E8D2D5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7A318-C079-433E-920E-A2F8639B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C6FB2D-C03A-4D83-A64D-4A22A6C1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BD436-D1E9-4F54-B6AA-EE7B9EAC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52EB83-A8CD-430C-8FC0-9C5D6165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C26B0B-FAB3-4429-B6E8-F725986D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4225C-72EB-4E67-8548-57FD9FFD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228F-CADB-452F-AE27-4CE57C2DE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8361DA-A945-42D1-98A1-6012C70C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C1FE9C-2B2A-4567-934D-8FAF5DD2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A2E244-1C47-4505-AFC8-8E09DAF2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3A851E-2CFD-436A-89EA-524D152F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816C6-8295-4448-9A78-2B73B351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D56548-7ED4-4F2E-8530-781C4FF6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C2A2C6-6620-4674-8DFB-CC0B728D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15669B-AFBD-4E56-A0D7-268F42CAD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5AAD5EC-A6C3-422F-8799-975FF265D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2A4D33B-D01C-4B40-BA22-E763D207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0FC9F6-0B51-4A18-89A1-D233AB94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CCA29D-5D61-4E28-B61B-4001721E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3D68F-B6FF-4A66-99F6-34024824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212530-AD75-4F3D-BF0C-8F6644C1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109F5C-CBA2-49E3-AA8A-EFD11530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404B7-653F-43A1-9CE3-85F1003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A50E2EB-7373-4F6F-AEB1-BDF8B2C9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DB8608-70A7-45E8-BD5A-EE71D2E4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9F1254-C3BE-4E7C-AE33-E8FDA2EC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15B3A-A9A9-4980-BE6C-A47A13CE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FA4252-41E5-4D75-A14B-F6648153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7B708B-1FB6-4DF1-9D31-4EEA5F8F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BE9D3F-B834-43FF-8EB2-8E926CCA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094839-EF0C-43BB-B0F4-7FDEEDCE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7981F2-AF13-4454-85C9-0ABE8669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B801A-495C-444D-9988-AB042AD1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30F4EA-2D2A-444F-8DF1-8F4F591E9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0E70B6-4913-4099-BCA5-F36F8DB2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323660-7BCB-4A42-BDEA-9A720198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39795F-7DE4-4A24-B10F-85D51A52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925F34-53A8-4C3B-A339-06F91422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1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62B740-BBCA-49CB-BAD0-B90794C9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E4BE55-9E4C-4F8F-A397-0C48500C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D9F5F4-CC66-4BBE-992C-EFD59E0B1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C8A6-4A20-4101-A4D3-4B7EC8E9930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DFDE55-3485-475B-9F95-64EA0A0E5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66EAE4-FF58-4BE7-AC8B-D1DEFD534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ACAA-B2D4-4542-AFD8-46DF621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2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95FF2-BDE2-4914-B20E-7622BEAAC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0" y="2176101"/>
            <a:ext cx="5460274" cy="2387600"/>
          </a:xfrm>
        </p:spPr>
        <p:txBody>
          <a:bodyPr>
            <a:noAutofit/>
          </a:bodyPr>
          <a:lstStyle/>
          <a:p>
            <a:r>
              <a:rPr lang="en-US" dirty="0"/>
              <a:t>Unique index calculation for 2D grid</a:t>
            </a:r>
          </a:p>
        </p:txBody>
      </p:sp>
    </p:spTree>
    <p:extLst>
      <p:ext uri="{BB962C8B-B14F-4D97-AF65-F5344CB8AC3E}">
        <p14:creationId xmlns:p14="http://schemas.microsoft.com/office/powerpoint/2010/main" val="24008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3298B2-5EA7-436A-BB9A-B3402E8171B3}"/>
              </a:ext>
            </a:extLst>
          </p:cNvPr>
          <p:cNvSpPr txBox="1"/>
          <p:nvPr/>
        </p:nvSpPr>
        <p:spPr>
          <a:xfrm>
            <a:off x="624570" y="4037220"/>
            <a:ext cx="10592287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 Index   </a:t>
            </a:r>
            <a:r>
              <a:rPr lang="en-US" sz="4000" dirty="0" smtClean="0"/>
              <a:t>=  </a:t>
            </a:r>
            <a:r>
              <a:rPr lang="en-US" sz="4000" dirty="0" err="1" smtClean="0">
                <a:solidFill>
                  <a:srgbClr val="FF0000"/>
                </a:solidFill>
              </a:rPr>
              <a:t>blockIdx.X</a:t>
            </a:r>
            <a:r>
              <a:rPr lang="en-US" sz="4000" dirty="0" smtClean="0">
                <a:solidFill>
                  <a:srgbClr val="FF0000"/>
                </a:solidFill>
              </a:rPr>
              <a:t>  </a:t>
            </a:r>
            <a:r>
              <a:rPr lang="en-US" sz="4000" dirty="0">
                <a:solidFill>
                  <a:srgbClr val="FF0000"/>
                </a:solidFill>
              </a:rPr>
              <a:t>*  </a:t>
            </a:r>
            <a:r>
              <a:rPr lang="en-US" sz="4000" dirty="0" err="1">
                <a:solidFill>
                  <a:srgbClr val="FF0000"/>
                </a:solidFill>
              </a:rPr>
              <a:t>blockDim.X</a:t>
            </a: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/>
              <a:t>+  </a:t>
            </a:r>
            <a:r>
              <a:rPr lang="en-US" sz="4000" dirty="0" err="1">
                <a:solidFill>
                  <a:srgbClr val="0070C0"/>
                </a:solidFill>
              </a:rPr>
              <a:t>threadIdx.X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2863" y="1184955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79759" y="1177878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18017"/>
              </p:ext>
            </p:extLst>
          </p:nvPr>
        </p:nvGraphicFramePr>
        <p:xfrm>
          <a:off x="3781356" y="1323165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48521"/>
              </p:ext>
            </p:extLst>
          </p:nvPr>
        </p:nvGraphicFramePr>
        <p:xfrm>
          <a:off x="6474097" y="1316087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392863" y="2364412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79759" y="2357335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0777"/>
              </p:ext>
            </p:extLst>
          </p:nvPr>
        </p:nvGraphicFramePr>
        <p:xfrm>
          <a:off x="3781356" y="2502622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J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7822"/>
              </p:ext>
            </p:extLst>
          </p:nvPr>
        </p:nvGraphicFramePr>
        <p:xfrm>
          <a:off x="6474097" y="2495544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B64A1F6-B976-4C9A-B685-F006A1DA84FD}"/>
              </a:ext>
            </a:extLst>
          </p:cNvPr>
          <p:cNvCxnSpPr>
            <a:cxnSpLocks/>
          </p:cNvCxnSpPr>
          <p:nvPr/>
        </p:nvCxnSpPr>
        <p:spPr>
          <a:xfrm>
            <a:off x="3251450" y="877050"/>
            <a:ext cx="62209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8238CC2F-1F3C-4236-B3CC-66EF19F96EB6}"/>
              </a:ext>
            </a:extLst>
          </p:cNvPr>
          <p:cNvCxnSpPr>
            <a:cxnSpLocks/>
          </p:cNvCxnSpPr>
          <p:nvPr/>
        </p:nvCxnSpPr>
        <p:spPr>
          <a:xfrm>
            <a:off x="3251450" y="877050"/>
            <a:ext cx="0" cy="21403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080DD04-8798-4B23-8161-D6A5B45916E3}"/>
              </a:ext>
            </a:extLst>
          </p:cNvPr>
          <p:cNvSpPr txBox="1"/>
          <p:nvPr/>
        </p:nvSpPr>
        <p:spPr>
          <a:xfrm>
            <a:off x="9678196" y="553884"/>
            <a:ext cx="84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1DA7D5D-CC66-477F-97CD-976E3DA311CC}"/>
              </a:ext>
            </a:extLst>
          </p:cNvPr>
          <p:cNvSpPr txBox="1"/>
          <p:nvPr/>
        </p:nvSpPr>
        <p:spPr>
          <a:xfrm>
            <a:off x="2468121" y="2625749"/>
            <a:ext cx="84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30374" y="5042178"/>
            <a:ext cx="5016137" cy="33572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606103" y="5034720"/>
            <a:ext cx="2610754" cy="7458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55118" y="5291467"/>
            <a:ext cx="2098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Offset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99907" y="5269705"/>
            <a:ext cx="1184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tid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1806" y="2007482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253190" y="2004898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96227" y="2004898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502476" y="2005209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261185" y="1985865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047110" y="1972646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658506" y="1972645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6384" y="1968442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7</a:t>
            </a: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2375"/>
              </p:ext>
            </p:extLst>
          </p:nvPr>
        </p:nvGraphicFramePr>
        <p:xfrm>
          <a:off x="4633251" y="979935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86062"/>
              </p:ext>
            </p:extLst>
          </p:nvPr>
        </p:nvGraphicFramePr>
        <p:xfrm>
          <a:off x="7325992" y="972857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91906"/>
              </p:ext>
            </p:extLst>
          </p:nvPr>
        </p:nvGraphicFramePr>
        <p:xfrm>
          <a:off x="4633251" y="3652154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J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40563"/>
              </p:ext>
            </p:extLst>
          </p:nvPr>
        </p:nvGraphicFramePr>
        <p:xfrm>
          <a:off x="7325992" y="3645076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715496" y="4876957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5346880" y="4874373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89917" y="4874373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596166" y="4874684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7354875" y="4855340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8140800" y="4842121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8752196" y="4842120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9280074" y="4837917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45036" y="4445412"/>
            <a:ext cx="2804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Calculated index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923201" y="2045526"/>
            <a:ext cx="2804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Calculated index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187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429" y="1249836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74813" y="1247252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17850" y="1247252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24099" y="1247563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182808" y="1228219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968733" y="1215000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580129" y="1214999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08007" y="1210796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7</a:t>
            </a: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91178"/>
              </p:ext>
            </p:extLst>
          </p:nvPr>
        </p:nvGraphicFramePr>
        <p:xfrm>
          <a:off x="4554874" y="222289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7809"/>
              </p:ext>
            </p:extLst>
          </p:nvPr>
        </p:nvGraphicFramePr>
        <p:xfrm>
          <a:off x="7247615" y="215211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85508"/>
              </p:ext>
            </p:extLst>
          </p:nvPr>
        </p:nvGraphicFramePr>
        <p:xfrm>
          <a:off x="4554874" y="2537457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J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31776"/>
              </p:ext>
            </p:extLst>
          </p:nvPr>
        </p:nvGraphicFramePr>
        <p:xfrm>
          <a:off x="7247615" y="2530379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37119" y="3762260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268503" y="3759676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9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348" y="3740643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490573" y="3714125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11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498" y="3740643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12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968732" y="3714124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13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8673819" y="3727423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9162267" y="3709688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15</a:t>
            </a:r>
            <a:endParaRPr lang="en-US" sz="36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65279"/>
              </p:ext>
            </p:extLst>
          </p:nvPr>
        </p:nvGraphicFramePr>
        <p:xfrm>
          <a:off x="4584934" y="4712803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J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76772"/>
              </p:ext>
            </p:extLst>
          </p:nvPr>
        </p:nvGraphicFramePr>
        <p:xfrm>
          <a:off x="7277675" y="4705725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67179" y="5937606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98563" y="5935022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17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58268" y="5935022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18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6508404" y="5935022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19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7306558" y="5915989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20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998792" y="5889470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21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8580129" y="5902769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22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9192327" y="5885034"/>
            <a:ext cx="66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z="3600" dirty="0" smtClean="0"/>
              <a:t>23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546371" y="1136310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Index we need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605354" y="3771420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Index we need</a:t>
            </a:r>
            <a:endParaRPr lang="en-US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27449" y="5996578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Index we need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89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3298B2-5EA7-436A-BB9A-B3402E8171B3}"/>
              </a:ext>
            </a:extLst>
          </p:cNvPr>
          <p:cNvSpPr txBox="1"/>
          <p:nvPr/>
        </p:nvSpPr>
        <p:spPr>
          <a:xfrm>
            <a:off x="696685" y="3262160"/>
            <a:ext cx="11312434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 Index   </a:t>
            </a:r>
            <a:r>
              <a:rPr lang="en-US" sz="3600" dirty="0" smtClean="0"/>
              <a:t>=      </a:t>
            </a:r>
            <a:r>
              <a:rPr lang="en-US" sz="3600" dirty="0" smtClean="0">
                <a:solidFill>
                  <a:srgbClr val="FF0000"/>
                </a:solidFill>
              </a:rPr>
              <a:t>number of threads in one thread block row * 											</a:t>
            </a:r>
            <a:r>
              <a:rPr lang="en-US" sz="3600" b="1" dirty="0" err="1" smtClean="0">
                <a:solidFill>
                  <a:srgbClr val="FF0000"/>
                </a:solidFill>
              </a:rPr>
              <a:t>blockIdx.y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         +  </a:t>
            </a:r>
            <a:r>
              <a:rPr lang="en-US" sz="3600" dirty="0" smtClean="0">
                <a:solidFill>
                  <a:srgbClr val="002060"/>
                </a:solidFill>
              </a:rPr>
              <a:t>number of threads in thread block *</a:t>
            </a:r>
            <a:r>
              <a:rPr lang="en-US" sz="3600" b="1" dirty="0" err="1" smtClean="0">
                <a:solidFill>
                  <a:srgbClr val="002060"/>
                </a:solidFill>
              </a:rPr>
              <a:t>blockIdx.X</a:t>
            </a:r>
            <a:r>
              <a:rPr lang="en-US" sz="3600" dirty="0" smtClean="0">
                <a:solidFill>
                  <a:srgbClr val="002060"/>
                </a:solidFill>
              </a:rPr>
              <a:t>  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	</a:t>
            </a:r>
            <a:r>
              <a:rPr lang="en-US" sz="3600" dirty="0" smtClean="0"/>
              <a:t>+  </a:t>
            </a:r>
            <a:r>
              <a:rPr lang="en-US" sz="3600" b="1" dirty="0" err="1" smtClean="0">
                <a:solidFill>
                  <a:srgbClr val="00B050"/>
                </a:solidFill>
              </a:rPr>
              <a:t>threadIdx.x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3298B2-5EA7-436A-BB9A-B3402E8171B3}"/>
              </a:ext>
            </a:extLst>
          </p:cNvPr>
          <p:cNvSpPr txBox="1"/>
          <p:nvPr/>
        </p:nvSpPr>
        <p:spPr>
          <a:xfrm>
            <a:off x="465908" y="1063243"/>
            <a:ext cx="11151326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 Index  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FF0000"/>
                </a:solidFill>
              </a:rPr>
              <a:t>row offset</a:t>
            </a:r>
            <a:r>
              <a:rPr lang="en-US" sz="5400" dirty="0" smtClean="0"/>
              <a:t> + </a:t>
            </a:r>
            <a:r>
              <a:rPr lang="en-US" sz="5400" dirty="0" smtClean="0">
                <a:solidFill>
                  <a:srgbClr val="002060"/>
                </a:solidFill>
              </a:rPr>
              <a:t>block offset </a:t>
            </a:r>
            <a:r>
              <a:rPr lang="en-US" sz="5400" dirty="0" smtClean="0"/>
              <a:t>+ </a:t>
            </a:r>
            <a:r>
              <a:rPr lang="en-US" sz="5400" dirty="0" err="1" smtClean="0">
                <a:solidFill>
                  <a:srgbClr val="00B050"/>
                </a:solidFill>
              </a:rPr>
              <a:t>tid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8455" y="1357184"/>
            <a:ext cx="11190515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number of threads in one </a:t>
            </a:r>
            <a:r>
              <a:rPr lang="en-US" sz="4000" dirty="0" smtClean="0"/>
              <a:t>row  = </a:t>
            </a:r>
            <a:r>
              <a:rPr lang="en-US" sz="4000" dirty="0" err="1" smtClean="0">
                <a:solidFill>
                  <a:srgbClr val="00B050"/>
                </a:solidFill>
              </a:rPr>
              <a:t>gridDim.x</a:t>
            </a:r>
            <a:r>
              <a:rPr lang="en-US" sz="4000" dirty="0" smtClean="0"/>
              <a:t> *  											</a:t>
            </a:r>
            <a:r>
              <a:rPr lang="en-US" sz="4000" dirty="0" err="1" smtClean="0">
                <a:solidFill>
                  <a:srgbClr val="7030A0"/>
                </a:solidFill>
              </a:rPr>
              <a:t>blockDim.x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8455" y="3380418"/>
            <a:ext cx="10204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number of threads in thread </a:t>
            </a:r>
            <a:r>
              <a:rPr lang="en-US" sz="4000" dirty="0" smtClean="0"/>
              <a:t>block = </a:t>
            </a:r>
            <a:r>
              <a:rPr lang="en-US" sz="4000" b="1" dirty="0" err="1" smtClean="0">
                <a:solidFill>
                  <a:srgbClr val="FF0000"/>
                </a:solidFill>
              </a:rPr>
              <a:t>blockDim.x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176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3298B2-5EA7-436A-BB9A-B3402E8171B3}"/>
              </a:ext>
            </a:extLst>
          </p:cNvPr>
          <p:cNvSpPr txBox="1"/>
          <p:nvPr/>
        </p:nvSpPr>
        <p:spPr>
          <a:xfrm>
            <a:off x="1689465" y="2443553"/>
            <a:ext cx="8961118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err="1" smtClean="0"/>
              <a:t>gid</a:t>
            </a:r>
            <a:r>
              <a:rPr lang="en-US" sz="4000" dirty="0" smtClean="0"/>
              <a:t> =   </a:t>
            </a:r>
            <a:r>
              <a:rPr lang="en-US" sz="4000" dirty="0" err="1" smtClean="0">
                <a:solidFill>
                  <a:srgbClr val="00B050"/>
                </a:solidFill>
              </a:rPr>
              <a:t>gridDim.x</a:t>
            </a:r>
            <a:r>
              <a:rPr lang="en-US" sz="4000" dirty="0" smtClean="0"/>
              <a:t> </a:t>
            </a:r>
            <a:r>
              <a:rPr lang="en-US" sz="4000" dirty="0"/>
              <a:t>* </a:t>
            </a:r>
            <a:r>
              <a:rPr lang="en-US" sz="4000" dirty="0" err="1">
                <a:solidFill>
                  <a:srgbClr val="7030A0"/>
                </a:solidFill>
              </a:rPr>
              <a:t>blockDim.x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smtClean="0"/>
              <a:t>* </a:t>
            </a:r>
            <a:r>
              <a:rPr lang="en-US" sz="4000" dirty="0" err="1" smtClean="0"/>
              <a:t>blockIdx.y</a:t>
            </a:r>
            <a:r>
              <a:rPr lang="en-US" sz="4000" dirty="0" smtClean="0"/>
              <a:t>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+  </a:t>
            </a:r>
            <a:r>
              <a:rPr lang="en-US" sz="4000" dirty="0" err="1" smtClean="0">
                <a:solidFill>
                  <a:srgbClr val="FF0000"/>
                </a:solidFill>
              </a:rPr>
              <a:t>blockIdx.X</a:t>
            </a:r>
            <a:r>
              <a:rPr lang="en-US" sz="4000" dirty="0" smtClean="0">
                <a:solidFill>
                  <a:srgbClr val="FF0000"/>
                </a:solidFill>
              </a:rPr>
              <a:t>  </a:t>
            </a:r>
            <a:r>
              <a:rPr lang="en-US" sz="4000" dirty="0"/>
              <a:t>*</a:t>
            </a: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blockDim.X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4000" dirty="0" smtClean="0">
                <a:solidFill>
                  <a:srgbClr val="FF0000"/>
                </a:solidFill>
              </a:rPr>
              <a:t>	</a:t>
            </a:r>
            <a:r>
              <a:rPr lang="en-US" sz="4000" dirty="0" smtClean="0"/>
              <a:t>+  </a:t>
            </a:r>
            <a:r>
              <a:rPr lang="en-US" sz="4000" dirty="0" err="1">
                <a:solidFill>
                  <a:srgbClr val="0070C0"/>
                </a:solidFill>
              </a:rPr>
              <a:t>threadIdx.X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7282" y="1245327"/>
            <a:ext cx="2303416" cy="646331"/>
          </a:xfrm>
          <a:prstGeom prst="rect">
            <a:avLst/>
          </a:prstGeom>
          <a:solidFill>
            <a:srgbClr val="F63D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Row offset</a:t>
            </a:r>
            <a:endParaRPr lang="en-US" sz="3600" dirty="0">
              <a:solidFill>
                <a:srgbClr val="FFFF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75960" y="1866481"/>
            <a:ext cx="525781" cy="73833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21041" y="4059379"/>
            <a:ext cx="2555964" cy="646331"/>
          </a:xfrm>
          <a:prstGeom prst="rect">
            <a:avLst/>
          </a:prstGeom>
          <a:solidFill>
            <a:srgbClr val="F63D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Block offset</a:t>
            </a:r>
            <a:endParaRPr lang="en-US" sz="36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7036526" y="3779521"/>
            <a:ext cx="1284515" cy="60302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30880" y="3074127"/>
            <a:ext cx="7271657" cy="17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30879" y="3704635"/>
            <a:ext cx="5090162" cy="17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178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Unique index calculation for 2D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 index calculation for 2D grid</dc:title>
  <dc:creator>intellect</dc:creator>
  <cp:lastModifiedBy>kasun liyanage</cp:lastModifiedBy>
  <cp:revision>47</cp:revision>
  <dcterms:created xsi:type="dcterms:W3CDTF">2018-05-05T07:26:59Z</dcterms:created>
  <dcterms:modified xsi:type="dcterms:W3CDTF">2018-09-01T19:13:24Z</dcterms:modified>
</cp:coreProperties>
</file>