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2" r:id="rId5"/>
    <p:sldId id="257" r:id="rId6"/>
    <p:sldId id="259" r:id="rId7"/>
    <p:sldId id="265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9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6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4109-A8BE-4B97-A6B7-AC3F8F535F8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7C38-1468-47DD-8605-D842B82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451" y="2089014"/>
            <a:ext cx="6522720" cy="2387600"/>
          </a:xfrm>
        </p:spPr>
        <p:txBody>
          <a:bodyPr/>
          <a:lstStyle/>
          <a:p>
            <a:r>
              <a:rPr lang="en-US" b="1" dirty="0" smtClean="0"/>
              <a:t>CUDA Streams and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89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0457" y="3518260"/>
            <a:ext cx="2734492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4949" y="3518262"/>
            <a:ext cx="3770812" cy="4267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5761" y="3518261"/>
            <a:ext cx="2734492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103" y="1419497"/>
            <a:ext cx="3413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Transfer from host to device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55576" y="1419497"/>
            <a:ext cx="403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dirty="0"/>
              <a:t>Data Transfer from device to host</a:t>
            </a:r>
          </a:p>
        </p:txBody>
      </p:sp>
      <p:sp>
        <p:nvSpPr>
          <p:cNvPr id="9" name="Right Arrow 8"/>
          <p:cNvSpPr/>
          <p:nvPr/>
        </p:nvSpPr>
        <p:spPr>
          <a:xfrm rot="3426504">
            <a:off x="2223988" y="2676948"/>
            <a:ext cx="574766" cy="429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6356876">
            <a:off x="8568183" y="2743465"/>
            <a:ext cx="574766" cy="429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5795" y="1926091"/>
            <a:ext cx="3544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 Kernel execution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80457" y="4728755"/>
            <a:ext cx="9161417" cy="87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42220" y="4827190"/>
            <a:ext cx="99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time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8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97" y="539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Grid level concurrency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8428" y="2360025"/>
            <a:ext cx="928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Concurrency achieved by launching multiple kernels to same device simultaneously and overlapping memory transfers with kernel execution.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0582" y="2414444"/>
            <a:ext cx="1062446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93028" y="2414446"/>
            <a:ext cx="1062446" cy="4267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K1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5474" y="2414444"/>
            <a:ext cx="1010195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02675" y="5677990"/>
            <a:ext cx="9161417" cy="87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19154" y="3148145"/>
            <a:ext cx="1062446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1600" y="3148147"/>
            <a:ext cx="1062446" cy="4267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K2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4046" y="3148145"/>
            <a:ext cx="1010195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33851" y="3881844"/>
            <a:ext cx="1062446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96297" y="3881846"/>
            <a:ext cx="1062446" cy="4267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K3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58743" y="3881844"/>
            <a:ext cx="1010195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4046" y="4615541"/>
            <a:ext cx="1062446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06492" y="4615543"/>
            <a:ext cx="1062446" cy="4267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K4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68938" y="4615541"/>
            <a:ext cx="1010195" cy="426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68643" y="5907053"/>
            <a:ext cx="99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time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40526" y="1045021"/>
            <a:ext cx="2664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Transfer from host to device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18663" y="1040659"/>
            <a:ext cx="2660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Data Transfer from device to host</a:t>
            </a:r>
          </a:p>
        </p:txBody>
      </p:sp>
      <p:sp>
        <p:nvSpPr>
          <p:cNvPr id="20" name="Right Arrow 19"/>
          <p:cNvSpPr/>
          <p:nvPr/>
        </p:nvSpPr>
        <p:spPr>
          <a:xfrm rot="2632038">
            <a:off x="2663111" y="1923666"/>
            <a:ext cx="475547" cy="429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405170">
            <a:off x="6319433" y="1875515"/>
            <a:ext cx="460533" cy="429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52454" y="692227"/>
            <a:ext cx="2391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 Kernel execution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171405" y="2015691"/>
            <a:ext cx="896984" cy="175913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59976" y="2512419"/>
            <a:ext cx="896984" cy="175913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79028" y="3180462"/>
            <a:ext cx="896984" cy="175913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06493" y="2960914"/>
            <a:ext cx="1567542" cy="824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982158" y="2691133"/>
            <a:ext cx="3665453" cy="15003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31926" y="2919636"/>
            <a:ext cx="2611480" cy="14421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874035" y="2307771"/>
            <a:ext cx="2316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Execution Overlaps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/>
      <p:bldP spid="2" grpId="0" animBg="1"/>
      <p:bldP spid="23" grpId="0" animBg="1"/>
      <p:bldP spid="2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246" y="304165"/>
            <a:ext cx="10515600" cy="1325563"/>
          </a:xfrm>
        </p:spPr>
        <p:txBody>
          <a:bodyPr/>
          <a:lstStyle/>
          <a:p>
            <a:r>
              <a:rPr lang="en-US" b="1" dirty="0" smtClean="0"/>
              <a:t>CUDA Stream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89166" y="1690688"/>
            <a:ext cx="97884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 stream is a sequence of commands that execute in order.</a:t>
            </a:r>
          </a:p>
          <a:p>
            <a:endParaRPr lang="en-US" sz="3200" dirty="0" smtClean="0"/>
          </a:p>
          <a:p>
            <a:r>
              <a:rPr lang="en-US" sz="3200" dirty="0" smtClean="0"/>
              <a:t>Different streams, on the other hand, may execute their commands out of order with respect to one another or concurrently.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69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497" y="356416"/>
            <a:ext cx="10515600" cy="1325563"/>
          </a:xfrm>
        </p:spPr>
        <p:txBody>
          <a:bodyPr/>
          <a:lstStyle/>
          <a:p>
            <a:r>
              <a:rPr lang="en-US" b="1" dirty="0"/>
              <a:t>Synchronous vs </a:t>
            </a:r>
            <a:r>
              <a:rPr lang="en-US" b="1" dirty="0" smtClean="0"/>
              <a:t>Asynchronous function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29" y="2086882"/>
            <a:ext cx="9411789" cy="4351338"/>
          </a:xfrm>
        </p:spPr>
        <p:txBody>
          <a:bodyPr/>
          <a:lstStyle/>
          <a:p>
            <a:r>
              <a:rPr lang="en-GB" dirty="0" smtClean="0"/>
              <a:t>Functions </a:t>
            </a:r>
            <a:r>
              <a:rPr lang="en-GB" dirty="0"/>
              <a:t>with synchronous </a:t>
            </a:r>
            <a:r>
              <a:rPr lang="en-GB" dirty="0" smtClean="0"/>
              <a:t>behaviour relative to the host block </a:t>
            </a:r>
            <a:r>
              <a:rPr lang="en-GB" dirty="0"/>
              <a:t>the host thread until they </a:t>
            </a:r>
            <a:r>
              <a:rPr lang="en-GB" dirty="0" smtClean="0"/>
              <a:t>complete</a:t>
            </a:r>
          </a:p>
          <a:p>
            <a:r>
              <a:rPr lang="en-GB" dirty="0"/>
              <a:t>Functions with asynchronous behaviour relative to the host </a:t>
            </a:r>
            <a:r>
              <a:rPr lang="en-GB" dirty="0" smtClean="0"/>
              <a:t> return </a:t>
            </a:r>
            <a:r>
              <a:rPr lang="en-GB" dirty="0"/>
              <a:t>control to the host immediately after being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982" y="2173970"/>
            <a:ext cx="7998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Kernel1 &lt;&lt;&lt; grid, block, 0 stream1&gt;&gt;&gt;();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Kernel2 </a:t>
            </a:r>
            <a:r>
              <a:rPr lang="en-US" sz="3600" dirty="0">
                <a:solidFill>
                  <a:srgbClr val="FF0000"/>
                </a:solidFill>
              </a:rPr>
              <a:t>&lt;&lt;&lt; grid, </a:t>
            </a:r>
            <a:r>
              <a:rPr lang="en-US" sz="3600" dirty="0" smtClean="0">
                <a:solidFill>
                  <a:srgbClr val="FF0000"/>
                </a:solidFill>
              </a:rPr>
              <a:t>block&gt;&gt;&gt;();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Kernel3 </a:t>
            </a:r>
            <a:r>
              <a:rPr lang="en-US" sz="3600" dirty="0">
                <a:solidFill>
                  <a:srgbClr val="7030A0"/>
                </a:solidFill>
              </a:rPr>
              <a:t>&lt;&lt;&lt; grid, block, 0 </a:t>
            </a:r>
            <a:r>
              <a:rPr lang="en-US" sz="3600" dirty="0" smtClean="0">
                <a:solidFill>
                  <a:srgbClr val="7030A0"/>
                </a:solidFill>
              </a:rPr>
              <a:t>stream2&gt;&gt;&gt;();</a:t>
            </a:r>
            <a:endParaRPr lang="en-US" sz="3600" dirty="0">
              <a:solidFill>
                <a:srgbClr val="7030A0"/>
              </a:solidFill>
            </a:endParaRP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560525" y="2690949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Default stream</a:t>
            </a:r>
            <a:endParaRPr lang="en-US" sz="4000" b="1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601097" y="3044892"/>
            <a:ext cx="1959428" cy="640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4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NULL Stream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097" y="1921419"/>
            <a:ext cx="9542417" cy="435133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The </a:t>
            </a:r>
            <a:r>
              <a:rPr lang="en-GB" sz="3200" dirty="0"/>
              <a:t>NULL stream is the default stream that kernel launches and data transfers use if you do not explicitly specify a stream</a:t>
            </a:r>
            <a:r>
              <a:rPr lang="en-GB" sz="3200" dirty="0" smtClean="0"/>
              <a:t>.</a:t>
            </a:r>
          </a:p>
          <a:p>
            <a:endParaRPr lang="en-GB" sz="3200" dirty="0" smtClean="0"/>
          </a:p>
          <a:p>
            <a:r>
              <a:rPr lang="en-US" sz="3200" dirty="0"/>
              <a:t>Implicitly declared stream,</a:t>
            </a:r>
          </a:p>
        </p:txBody>
      </p:sp>
    </p:spTree>
    <p:extLst>
      <p:ext uri="{BB962C8B-B14F-4D97-AF65-F5344CB8AC3E}">
        <p14:creationId xmlns:p14="http://schemas.microsoft.com/office/powerpoint/2010/main" val="39672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48" y="330291"/>
            <a:ext cx="10515600" cy="1325563"/>
          </a:xfrm>
        </p:spPr>
        <p:txBody>
          <a:bodyPr/>
          <a:lstStyle/>
          <a:p>
            <a:r>
              <a:rPr lang="en-GB" b="1" dirty="0" smtClean="0"/>
              <a:t>Tasks that can operate concurrently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34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Computation on the host</a:t>
            </a:r>
          </a:p>
          <a:p>
            <a:r>
              <a:rPr lang="en-GB" sz="3200" dirty="0" smtClean="0"/>
              <a:t>Computation on the device</a:t>
            </a:r>
          </a:p>
          <a:p>
            <a:r>
              <a:rPr lang="en-GB" sz="3200" dirty="0" smtClean="0"/>
              <a:t>Memory transfers from the host to the device</a:t>
            </a:r>
          </a:p>
          <a:p>
            <a:r>
              <a:rPr lang="en-GB" sz="3200" dirty="0" smtClean="0"/>
              <a:t>Memory transfers from the device to the host</a:t>
            </a:r>
          </a:p>
          <a:p>
            <a:r>
              <a:rPr lang="en-GB" sz="3200" dirty="0" smtClean="0"/>
              <a:t>Memory transfers within the memory of a given device</a:t>
            </a:r>
          </a:p>
          <a:p>
            <a:r>
              <a:rPr lang="en-GB" sz="3200" dirty="0" smtClean="0"/>
              <a:t>Memory transfers among devices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6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234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CUDA Streams and Events</vt:lpstr>
      <vt:lpstr>PowerPoint Presentation</vt:lpstr>
      <vt:lpstr>Grid level concurrency</vt:lpstr>
      <vt:lpstr>PowerPoint Presentation</vt:lpstr>
      <vt:lpstr>CUDA Stream</vt:lpstr>
      <vt:lpstr>Synchronous vs Asynchronous function calls</vt:lpstr>
      <vt:lpstr>PowerPoint Presentation</vt:lpstr>
      <vt:lpstr>NULL Stream</vt:lpstr>
      <vt:lpstr>Tasks that can operate concurrently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Streams and Events</dc:title>
  <dc:creator>kasun liyanage</dc:creator>
  <cp:lastModifiedBy>kasun liyanage</cp:lastModifiedBy>
  <cp:revision>46</cp:revision>
  <dcterms:created xsi:type="dcterms:W3CDTF">2018-09-03T06:19:12Z</dcterms:created>
  <dcterms:modified xsi:type="dcterms:W3CDTF">2018-09-12T13:03:44Z</dcterms:modified>
</cp:coreProperties>
</file>