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6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0D3E-0907-4B87-AD57-D09B08BD55E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0054-9A0E-4F04-8754-73DA0547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3" y="2237061"/>
            <a:ext cx="6479178" cy="2387600"/>
          </a:xfrm>
        </p:spPr>
        <p:txBody>
          <a:bodyPr>
            <a:noAutofit/>
          </a:bodyPr>
          <a:lstStyle/>
          <a:p>
            <a:r>
              <a:rPr lang="en-US" b="1" dirty="0" smtClean="0"/>
              <a:t>Non-NULL streams and asynchronous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8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25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NVVP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115" y="1843044"/>
            <a:ext cx="9853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NVidia visual profiler.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Can be used to visualize how our program executes and it will also measure performance metrics as well.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87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8" y="14772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Our goal is to overlap kernel executions with memory transferring to reduce the overall execution time.</a:t>
            </a:r>
          </a:p>
          <a:p>
            <a:pPr marL="0" indent="0">
              <a:buNone/>
            </a:pPr>
            <a:endParaRPr lang="en-US" sz="3200" dirty="0" smtClean="0"/>
          </a:p>
          <a:p>
            <a:pPr lvl="2"/>
            <a:r>
              <a:rPr lang="en-US" sz="3200" dirty="0" smtClean="0"/>
              <a:t>Launch multiple kernels</a:t>
            </a:r>
          </a:p>
          <a:p>
            <a:pPr lvl="2"/>
            <a:r>
              <a:rPr lang="en-US" sz="3200" dirty="0" smtClean="0"/>
              <a:t>Perform asynchronous memory transferring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873" y="1172482"/>
            <a:ext cx="8122921" cy="3930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0070C0"/>
                </a:solidFill>
              </a:rPr>
              <a:t>cudaStream_t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 * stream </a:t>
            </a:r>
            <a:r>
              <a:rPr lang="en-US" sz="3600" dirty="0" smtClean="0"/>
              <a:t>		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</a:rPr>
              <a:t>cudaStreamCreate</a:t>
            </a:r>
            <a:r>
              <a:rPr lang="en-US" sz="3600" b="1" dirty="0" smtClean="0">
                <a:solidFill>
                  <a:srgbClr val="FF0000"/>
                </a:solidFill>
              </a:rPr>
              <a:t> ( stream )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00B050"/>
                </a:solidFill>
              </a:rPr>
              <a:t>cudaStreamDestroy</a:t>
            </a:r>
            <a:r>
              <a:rPr lang="en-US" sz="3600" b="1" dirty="0" smtClean="0">
                <a:solidFill>
                  <a:srgbClr val="00B050"/>
                </a:solidFill>
              </a:rPr>
              <a:t>( stream 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err="1" smtClean="0"/>
              <a:t>cudaStreamSynchronize</a:t>
            </a:r>
            <a:r>
              <a:rPr lang="en-US" sz="3600" b="1" dirty="0" smtClean="0"/>
              <a:t>(stream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7030A0"/>
                </a:solidFill>
              </a:rPr>
              <a:t>cudaStreamQuery</a:t>
            </a:r>
            <a:r>
              <a:rPr lang="en-US" sz="3600" dirty="0" smtClean="0">
                <a:solidFill>
                  <a:srgbClr val="7030A0"/>
                </a:solidFill>
              </a:rPr>
              <a:t>(</a:t>
            </a:r>
            <a:r>
              <a:rPr lang="en-US" sz="3600" dirty="0" err="1" smtClean="0">
                <a:solidFill>
                  <a:srgbClr val="7030A0"/>
                </a:solidFill>
              </a:rPr>
              <a:t>cudaStream_t</a:t>
            </a:r>
            <a:r>
              <a:rPr lang="en-US" sz="3600" dirty="0" smtClean="0">
                <a:solidFill>
                  <a:srgbClr val="7030A0"/>
                </a:solidFill>
              </a:rPr>
              <a:t> </a:t>
            </a:r>
            <a:r>
              <a:rPr lang="en-US" sz="3600" dirty="0" smtClean="0"/>
              <a:t>stream)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47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903" y="11986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err="1"/>
              <a:t>cudaMemCpyAsync</a:t>
            </a:r>
            <a:r>
              <a:rPr lang="en-US" sz="4400" dirty="0"/>
              <a:t> </a:t>
            </a:r>
            <a:r>
              <a:rPr lang="en-US" sz="4000" b="1" dirty="0" smtClean="0"/>
              <a:t>(</a:t>
            </a:r>
            <a:r>
              <a:rPr lang="en-US" sz="4000" dirty="0" smtClean="0"/>
              <a:t>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destination pointer,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	source pointer,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	size,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	memory copy direction</a:t>
            </a:r>
            <a:r>
              <a:rPr lang="en-US" sz="4000" dirty="0" smtClean="0"/>
              <a:t>,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5400" b="1" dirty="0" smtClean="0">
                <a:solidFill>
                  <a:srgbClr val="FF0000"/>
                </a:solidFill>
              </a:rPr>
              <a:t>stream 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60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58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Non-NULL streams and asynchronous functions</vt:lpstr>
      <vt:lpstr>NVVP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Non-NULL streams and asynchronous functions</dc:title>
  <dc:creator>kasun liyanage</dc:creator>
  <cp:lastModifiedBy>kasun liyanage</cp:lastModifiedBy>
  <cp:revision>38</cp:revision>
  <dcterms:created xsi:type="dcterms:W3CDTF">2018-09-04T06:08:14Z</dcterms:created>
  <dcterms:modified xsi:type="dcterms:W3CDTF">2018-09-12T18:26:08Z</dcterms:modified>
</cp:coreProperties>
</file>