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0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B7F0-76EB-4E26-A6D3-09C7B1B4142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95A4-5029-4E32-ABE9-C93CBB6B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669" y="1940970"/>
            <a:ext cx="5590903" cy="2387600"/>
          </a:xfrm>
        </p:spPr>
        <p:txBody>
          <a:bodyPr/>
          <a:lstStyle/>
          <a:p>
            <a:r>
              <a:rPr lang="en-US" b="1" dirty="0" smtClean="0"/>
              <a:t>Synchronization with </a:t>
            </a:r>
            <a:r>
              <a:rPr lang="en-US" b="1" dirty="0" smtClean="0">
                <a:solidFill>
                  <a:srgbClr val="FF0000"/>
                </a:solidFill>
              </a:rPr>
              <a:t>streams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Explicit Synchronization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29" y="1834333"/>
            <a:ext cx="1038714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synchronizing the device using </a:t>
            </a:r>
            <a:r>
              <a:rPr lang="en-US" sz="3200" dirty="0" err="1">
                <a:solidFill>
                  <a:srgbClr val="FF0000"/>
                </a:solidFill>
              </a:rPr>
              <a:t>cudaDeviceSynchronize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function</a:t>
            </a:r>
          </a:p>
          <a:p>
            <a:r>
              <a:rPr lang="en-US" sz="3200" dirty="0"/>
              <a:t>synchronizing a stream </a:t>
            </a:r>
            <a:r>
              <a:rPr lang="en-US" sz="3200" dirty="0" smtClean="0"/>
              <a:t>using </a:t>
            </a:r>
            <a:r>
              <a:rPr lang="en-US" sz="3200" dirty="0" err="1" smtClean="0">
                <a:solidFill>
                  <a:srgbClr val="FF0000"/>
                </a:solidFill>
              </a:rPr>
              <a:t>cudaStreamSynchronize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function</a:t>
            </a:r>
          </a:p>
          <a:p>
            <a:r>
              <a:rPr lang="en-US" sz="3200" dirty="0"/>
              <a:t>synchronizing an event in a stream using </a:t>
            </a:r>
            <a:r>
              <a:rPr lang="en-US" sz="3200" dirty="0" err="1" smtClean="0">
                <a:solidFill>
                  <a:srgbClr val="FF0000"/>
                </a:solidFill>
              </a:rPr>
              <a:t>cudaEventSynchronize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/>
              <a:t>function </a:t>
            </a:r>
            <a:endParaRPr lang="en-US" sz="3200" dirty="0" smtClean="0"/>
          </a:p>
          <a:p>
            <a:r>
              <a:rPr lang="en-US" sz="3200" dirty="0"/>
              <a:t>synchronizing across streams using an </a:t>
            </a:r>
            <a:r>
              <a:rPr lang="en-US" sz="3200" dirty="0" smtClean="0"/>
              <a:t>event </a:t>
            </a:r>
            <a:r>
              <a:rPr lang="en-US" sz="3200" dirty="0"/>
              <a:t>with </a:t>
            </a:r>
            <a:r>
              <a:rPr lang="en-US" sz="3200" dirty="0" err="1">
                <a:solidFill>
                  <a:srgbClr val="FF0000"/>
                </a:solidFill>
              </a:rPr>
              <a:t>cudaStreamWaitEvent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Implicit synchronization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368" y="1755956"/>
            <a:ext cx="10255432" cy="435133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 page-locked host memory allocation</a:t>
            </a:r>
          </a:p>
          <a:p>
            <a:r>
              <a:rPr lang="en-GB" sz="3200" dirty="0" smtClean="0"/>
              <a:t> device memory allocation</a:t>
            </a:r>
          </a:p>
          <a:p>
            <a:r>
              <a:rPr lang="en-GB" sz="3200" dirty="0" smtClean="0"/>
              <a:t> device memory set</a:t>
            </a:r>
          </a:p>
          <a:p>
            <a:r>
              <a:rPr lang="en-GB" sz="3200" dirty="0" smtClean="0"/>
              <a:t> memory copy between two addresses to the same device memory</a:t>
            </a:r>
          </a:p>
          <a:p>
            <a:r>
              <a:rPr lang="en-GB" sz="3200" dirty="0" smtClean="0"/>
              <a:t> any CUDA command to the NULL stream</a:t>
            </a:r>
          </a:p>
          <a:p>
            <a:r>
              <a:rPr lang="en-GB" sz="3200" dirty="0" smtClean="0"/>
              <a:t>switch between the L1/shared memory configurations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71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74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Synchronization with streams</vt:lpstr>
      <vt:lpstr>Explicit Synchronization</vt:lpstr>
      <vt:lpstr>Implicit synchronization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with streams</dc:title>
  <dc:creator>kasun liyanage</dc:creator>
  <cp:lastModifiedBy>kasun liyanage</cp:lastModifiedBy>
  <cp:revision>15</cp:revision>
  <dcterms:created xsi:type="dcterms:W3CDTF">2018-09-03T17:09:50Z</dcterms:created>
  <dcterms:modified xsi:type="dcterms:W3CDTF">2018-09-13T11:11:20Z</dcterms:modified>
</cp:coreProperties>
</file>