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734-5B64-4298-B337-C847CD4DBFA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A703-C92F-4336-B1E7-0AC52AFF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075" y="2315438"/>
            <a:ext cx="694944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Inter-stream dependencies in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338" y="1799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complex applications it can be useful to introduce  </a:t>
            </a:r>
            <a:r>
              <a:rPr lang="en-US" sz="3200" dirty="0" smtClean="0"/>
              <a:t>        inter-stream </a:t>
            </a:r>
            <a:r>
              <a:rPr lang="en-US" sz="3200" dirty="0"/>
              <a:t>dependencies that block operations in one stream until operations in another stream have completed. Events can be used to add inter-stream dependencies.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9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5" y="2027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err="1" smtClean="0"/>
              <a:t>cudaEventCreateWithFlags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cudaEvent_t</a:t>
            </a:r>
            <a:r>
              <a:rPr lang="en-US" dirty="0" smtClean="0">
                <a:solidFill>
                  <a:srgbClr val="0070C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0070C0"/>
                </a:solidFill>
              </a:rPr>
              <a:t>        unsigned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flags</a:t>
            </a:r>
            <a:r>
              <a:rPr lang="en-US" sz="4000" dirty="0" smtClean="0"/>
              <a:t> </a:t>
            </a:r>
            <a:r>
              <a:rPr lang="en-US" dirty="0" smtClean="0"/>
              <a:t>		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0506" y="763370"/>
            <a:ext cx="10515600" cy="396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3200" dirty="0" err="1" smtClean="0"/>
              <a:t>cudaEventDefault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cudaEventBlockingSync</a:t>
            </a: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cudaEventDisableTiming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cudaEventInterprocess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60324" y="627402"/>
            <a:ext cx="4554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Synchronizing with </a:t>
            </a:r>
            <a:r>
              <a:rPr lang="en-US" sz="3200" b="1" dirty="0" err="1" smtClean="0">
                <a:solidFill>
                  <a:srgbClr val="FF0000"/>
                </a:solidFill>
              </a:rPr>
              <a:t>cudaEventSynchronize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will block the calling thread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970820">
            <a:off x="5836018" y="1751107"/>
            <a:ext cx="496388" cy="6456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02136" y="3416949"/>
            <a:ext cx="42102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created event does not need to record timing data.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6069603">
            <a:off x="6035333" y="3346017"/>
            <a:ext cx="496388" cy="6456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9396" y="5428496"/>
            <a:ext cx="4843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created event may be used as an inter-process event</a:t>
            </a:r>
          </a:p>
        </p:txBody>
      </p:sp>
      <p:sp>
        <p:nvSpPr>
          <p:cNvPr id="10" name="Down Arrow 9"/>
          <p:cNvSpPr/>
          <p:nvPr/>
        </p:nvSpPr>
        <p:spPr>
          <a:xfrm rot="8592725">
            <a:off x="4420036" y="4778908"/>
            <a:ext cx="496388" cy="605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 stream dependencies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3" y="2113008"/>
            <a:ext cx="104742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err="1" smtClean="0"/>
              <a:t>cudaStreamWaitEvent</a:t>
            </a:r>
            <a:r>
              <a:rPr lang="en-US" sz="3600" b="1" dirty="0" smtClean="0"/>
              <a:t> (</a:t>
            </a:r>
          </a:p>
          <a:p>
            <a:pPr marL="1371600" lvl="3" indent="0">
              <a:buNone/>
            </a:pPr>
            <a:r>
              <a:rPr lang="en-US" sz="2800" dirty="0" smtClean="0"/>
              <a:t>   			</a:t>
            </a:r>
            <a:r>
              <a:rPr lang="en-US" sz="4000" dirty="0" err="1" smtClean="0">
                <a:solidFill>
                  <a:srgbClr val="0070C0"/>
                </a:solidFill>
              </a:rPr>
              <a:t>cudaStream_t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stream</a:t>
            </a:r>
            <a:r>
              <a:rPr lang="en-US" sz="4000" dirty="0"/>
              <a:t>, </a:t>
            </a:r>
            <a:endParaRPr lang="en-US" sz="4000" dirty="0" smtClean="0"/>
          </a:p>
          <a:p>
            <a:pPr marL="1371600" lvl="3" indent="0">
              <a:buNone/>
            </a:pPr>
            <a:r>
              <a:rPr lang="en-US" sz="4000" dirty="0" smtClean="0"/>
              <a:t>			</a:t>
            </a:r>
            <a:r>
              <a:rPr lang="en-US" sz="4000" dirty="0" err="1" smtClean="0">
                <a:solidFill>
                  <a:srgbClr val="0070C0"/>
                </a:solidFill>
              </a:rPr>
              <a:t>cudaEvent_t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event</a:t>
            </a:r>
            <a:r>
              <a:rPr lang="en-US" sz="4000" dirty="0" smtClean="0"/>
              <a:t>       </a:t>
            </a:r>
            <a:r>
              <a:rPr lang="en-US" sz="2800" dirty="0" smtClean="0"/>
              <a:t>		</a:t>
            </a:r>
            <a:r>
              <a:rPr lang="en-US" sz="3200" b="1" dirty="0" smtClean="0"/>
              <a:t> 								);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76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77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Inter-stream dependencies in CUDA</vt:lpstr>
      <vt:lpstr>PowerPoint Presentation</vt:lpstr>
      <vt:lpstr>PowerPoint Presentation</vt:lpstr>
      <vt:lpstr>PowerPoint Presentation</vt:lpstr>
      <vt:lpstr>Inter stream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Inter-stream dependencies with CUDA</dc:title>
  <dc:creator>kasun liyanage</dc:creator>
  <cp:lastModifiedBy>kasun liyanage</cp:lastModifiedBy>
  <cp:revision>16</cp:revision>
  <dcterms:created xsi:type="dcterms:W3CDTF">2018-09-07T18:00:54Z</dcterms:created>
  <dcterms:modified xsi:type="dcterms:W3CDTF">2018-09-13T17:51:59Z</dcterms:modified>
</cp:coreProperties>
</file>