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70183F-173D-4A36-B74C-AE4FE9CC57B0}" type="datetimeFigureOut">
              <a:rPr lang="en-US" smtClean="0"/>
              <a:t>8/18/2018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DCACA-144B-4B5D-91DA-B65D65C51C03}" type="slidenum">
              <a:rPr lang="en-US" smtClean="0"/>
              <a:t>‹#›</a:t>
            </a:fld>
            <a:endParaRPr lang="en-US"/>
          </a:p>
        </p:txBody>
      </p:sp>
    </p:spTree>
    <p:extLst>
      <p:ext uri="{BB962C8B-B14F-4D97-AF65-F5344CB8AC3E}">
        <p14:creationId xmlns:p14="http://schemas.microsoft.com/office/powerpoint/2010/main" val="458070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2DCACA-144B-4B5D-91DA-B65D65C51C03}" type="slidenum">
              <a:rPr lang="en-US" smtClean="0"/>
              <a:t>2</a:t>
            </a:fld>
            <a:endParaRPr lang="en-US"/>
          </a:p>
        </p:txBody>
      </p:sp>
    </p:spTree>
    <p:extLst>
      <p:ext uri="{BB962C8B-B14F-4D97-AF65-F5344CB8AC3E}">
        <p14:creationId xmlns:p14="http://schemas.microsoft.com/office/powerpoint/2010/main" val="128429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4205E2-B713-4773-8D90-89C6067193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9D3CD42-6709-422F-9810-EBAECA69C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5206989-3DEB-4F01-9A5A-D0E40EB4E88A}"/>
              </a:ext>
            </a:extLst>
          </p:cNvPr>
          <p:cNvSpPr>
            <a:spLocks noGrp="1"/>
          </p:cNvSpPr>
          <p:nvPr>
            <p:ph type="dt" sz="half" idx="10"/>
          </p:nvPr>
        </p:nvSpPr>
        <p:spPr/>
        <p:txBody>
          <a:bodyPr/>
          <a:lstStyle/>
          <a:p>
            <a:fld id="{BFD07D7F-9887-448E-B17C-7FCE17592083}" type="datetimeFigureOut">
              <a:rPr lang="en-US" smtClean="0"/>
              <a:t>8/18/2018</a:t>
            </a:fld>
            <a:endParaRPr lang="en-US"/>
          </a:p>
        </p:txBody>
      </p:sp>
      <p:sp>
        <p:nvSpPr>
          <p:cNvPr id="5" name="Footer Placeholder 4">
            <a:extLst>
              <a:ext uri="{FF2B5EF4-FFF2-40B4-BE49-F238E27FC236}">
                <a16:creationId xmlns="" xmlns:a16="http://schemas.microsoft.com/office/drawing/2014/main" id="{6E098389-5A20-4421-AE25-F96303517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C49B2EB-4BCD-4AE1-AADD-44FC1135FF29}"/>
              </a:ext>
            </a:extLst>
          </p:cNvPr>
          <p:cNvSpPr>
            <a:spLocks noGrp="1"/>
          </p:cNvSpPr>
          <p:nvPr>
            <p:ph type="sldNum" sz="quarter" idx="12"/>
          </p:nvPr>
        </p:nvSpPr>
        <p:spPr/>
        <p:txBody>
          <a:bodyPr/>
          <a:lstStyle/>
          <a:p>
            <a:fld id="{D743DCCF-3642-4ABC-838B-48A15867B9D8}" type="slidenum">
              <a:rPr lang="en-US" smtClean="0"/>
              <a:t>‹#›</a:t>
            </a:fld>
            <a:endParaRPr lang="en-US"/>
          </a:p>
        </p:txBody>
      </p:sp>
    </p:spTree>
    <p:extLst>
      <p:ext uri="{BB962C8B-B14F-4D97-AF65-F5344CB8AC3E}">
        <p14:creationId xmlns:p14="http://schemas.microsoft.com/office/powerpoint/2010/main" val="874633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400EBF-41B7-4377-94FF-423745F3CC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4B4AA2C9-9EC1-4F49-8366-1A1484F8D3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837984C-B6DC-433D-9C7C-15FF162B9FA1}"/>
              </a:ext>
            </a:extLst>
          </p:cNvPr>
          <p:cNvSpPr>
            <a:spLocks noGrp="1"/>
          </p:cNvSpPr>
          <p:nvPr>
            <p:ph type="dt" sz="half" idx="10"/>
          </p:nvPr>
        </p:nvSpPr>
        <p:spPr/>
        <p:txBody>
          <a:bodyPr/>
          <a:lstStyle/>
          <a:p>
            <a:fld id="{BFD07D7F-9887-448E-B17C-7FCE17592083}" type="datetimeFigureOut">
              <a:rPr lang="en-US" smtClean="0"/>
              <a:t>8/18/2018</a:t>
            </a:fld>
            <a:endParaRPr lang="en-US"/>
          </a:p>
        </p:txBody>
      </p:sp>
      <p:sp>
        <p:nvSpPr>
          <p:cNvPr id="5" name="Footer Placeholder 4">
            <a:extLst>
              <a:ext uri="{FF2B5EF4-FFF2-40B4-BE49-F238E27FC236}">
                <a16:creationId xmlns="" xmlns:a16="http://schemas.microsoft.com/office/drawing/2014/main" id="{64AAD081-43DE-48B0-971D-F63E84527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EC75D59-9FFA-4397-B52D-FAB3FCDA5095}"/>
              </a:ext>
            </a:extLst>
          </p:cNvPr>
          <p:cNvSpPr>
            <a:spLocks noGrp="1"/>
          </p:cNvSpPr>
          <p:nvPr>
            <p:ph type="sldNum" sz="quarter" idx="12"/>
          </p:nvPr>
        </p:nvSpPr>
        <p:spPr/>
        <p:txBody>
          <a:bodyPr/>
          <a:lstStyle/>
          <a:p>
            <a:fld id="{D743DCCF-3642-4ABC-838B-48A15867B9D8}" type="slidenum">
              <a:rPr lang="en-US" smtClean="0"/>
              <a:t>‹#›</a:t>
            </a:fld>
            <a:endParaRPr lang="en-US"/>
          </a:p>
        </p:txBody>
      </p:sp>
    </p:spTree>
    <p:extLst>
      <p:ext uri="{BB962C8B-B14F-4D97-AF65-F5344CB8AC3E}">
        <p14:creationId xmlns:p14="http://schemas.microsoft.com/office/powerpoint/2010/main" val="327498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C7AFF19-DADB-48AE-BBBB-F7835D503B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5ABCEE1-3205-4078-88AC-AF5C9532EF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31EB26B-0A8E-4990-9FFA-0BBDD67B9A38}"/>
              </a:ext>
            </a:extLst>
          </p:cNvPr>
          <p:cNvSpPr>
            <a:spLocks noGrp="1"/>
          </p:cNvSpPr>
          <p:nvPr>
            <p:ph type="dt" sz="half" idx="10"/>
          </p:nvPr>
        </p:nvSpPr>
        <p:spPr/>
        <p:txBody>
          <a:bodyPr/>
          <a:lstStyle/>
          <a:p>
            <a:fld id="{BFD07D7F-9887-448E-B17C-7FCE17592083}" type="datetimeFigureOut">
              <a:rPr lang="en-US" smtClean="0"/>
              <a:t>8/18/2018</a:t>
            </a:fld>
            <a:endParaRPr lang="en-US"/>
          </a:p>
        </p:txBody>
      </p:sp>
      <p:sp>
        <p:nvSpPr>
          <p:cNvPr id="5" name="Footer Placeholder 4">
            <a:extLst>
              <a:ext uri="{FF2B5EF4-FFF2-40B4-BE49-F238E27FC236}">
                <a16:creationId xmlns="" xmlns:a16="http://schemas.microsoft.com/office/drawing/2014/main" id="{55BB5498-F264-4B92-8D24-3481A3445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010298A-7608-4F66-8182-C64A5AD02B23}"/>
              </a:ext>
            </a:extLst>
          </p:cNvPr>
          <p:cNvSpPr>
            <a:spLocks noGrp="1"/>
          </p:cNvSpPr>
          <p:nvPr>
            <p:ph type="sldNum" sz="quarter" idx="12"/>
          </p:nvPr>
        </p:nvSpPr>
        <p:spPr/>
        <p:txBody>
          <a:bodyPr/>
          <a:lstStyle/>
          <a:p>
            <a:fld id="{D743DCCF-3642-4ABC-838B-48A15867B9D8}" type="slidenum">
              <a:rPr lang="en-US" smtClean="0"/>
              <a:t>‹#›</a:t>
            </a:fld>
            <a:endParaRPr lang="en-US"/>
          </a:p>
        </p:txBody>
      </p:sp>
    </p:spTree>
    <p:extLst>
      <p:ext uri="{BB962C8B-B14F-4D97-AF65-F5344CB8AC3E}">
        <p14:creationId xmlns:p14="http://schemas.microsoft.com/office/powerpoint/2010/main" val="2430560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551812-0052-473F-A633-E201AFCB6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A765BE3-17B3-4901-B333-C2F77D3679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07DD7BE-611E-4B9A-96D0-B2E5507BD009}"/>
              </a:ext>
            </a:extLst>
          </p:cNvPr>
          <p:cNvSpPr>
            <a:spLocks noGrp="1"/>
          </p:cNvSpPr>
          <p:nvPr>
            <p:ph type="dt" sz="half" idx="10"/>
          </p:nvPr>
        </p:nvSpPr>
        <p:spPr/>
        <p:txBody>
          <a:bodyPr/>
          <a:lstStyle/>
          <a:p>
            <a:fld id="{BFD07D7F-9887-448E-B17C-7FCE17592083}" type="datetimeFigureOut">
              <a:rPr lang="en-US" smtClean="0"/>
              <a:t>8/18/2018</a:t>
            </a:fld>
            <a:endParaRPr lang="en-US"/>
          </a:p>
        </p:txBody>
      </p:sp>
      <p:sp>
        <p:nvSpPr>
          <p:cNvPr id="5" name="Footer Placeholder 4">
            <a:extLst>
              <a:ext uri="{FF2B5EF4-FFF2-40B4-BE49-F238E27FC236}">
                <a16:creationId xmlns="" xmlns:a16="http://schemas.microsoft.com/office/drawing/2014/main" id="{09CC018A-C221-4602-9D51-DB31260B0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44964C3-5092-42AC-8DBF-5E82D9D43FEA}"/>
              </a:ext>
            </a:extLst>
          </p:cNvPr>
          <p:cNvSpPr>
            <a:spLocks noGrp="1"/>
          </p:cNvSpPr>
          <p:nvPr>
            <p:ph type="sldNum" sz="quarter" idx="12"/>
          </p:nvPr>
        </p:nvSpPr>
        <p:spPr/>
        <p:txBody>
          <a:bodyPr/>
          <a:lstStyle/>
          <a:p>
            <a:fld id="{D743DCCF-3642-4ABC-838B-48A15867B9D8}" type="slidenum">
              <a:rPr lang="en-US" smtClean="0"/>
              <a:t>‹#›</a:t>
            </a:fld>
            <a:endParaRPr lang="en-US"/>
          </a:p>
        </p:txBody>
      </p:sp>
    </p:spTree>
    <p:extLst>
      <p:ext uri="{BB962C8B-B14F-4D97-AF65-F5344CB8AC3E}">
        <p14:creationId xmlns:p14="http://schemas.microsoft.com/office/powerpoint/2010/main" val="16039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DEC532-84F1-400B-A27B-2CB662784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E543881-BDBC-487D-88EA-96A86C2B4B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EA0B1545-A1F5-43A6-92F7-473D44DA0321}"/>
              </a:ext>
            </a:extLst>
          </p:cNvPr>
          <p:cNvSpPr>
            <a:spLocks noGrp="1"/>
          </p:cNvSpPr>
          <p:nvPr>
            <p:ph type="dt" sz="half" idx="10"/>
          </p:nvPr>
        </p:nvSpPr>
        <p:spPr/>
        <p:txBody>
          <a:bodyPr/>
          <a:lstStyle/>
          <a:p>
            <a:fld id="{BFD07D7F-9887-448E-B17C-7FCE17592083}" type="datetimeFigureOut">
              <a:rPr lang="en-US" smtClean="0"/>
              <a:t>8/18/2018</a:t>
            </a:fld>
            <a:endParaRPr lang="en-US"/>
          </a:p>
        </p:txBody>
      </p:sp>
      <p:sp>
        <p:nvSpPr>
          <p:cNvPr id="5" name="Footer Placeholder 4">
            <a:extLst>
              <a:ext uri="{FF2B5EF4-FFF2-40B4-BE49-F238E27FC236}">
                <a16:creationId xmlns="" xmlns:a16="http://schemas.microsoft.com/office/drawing/2014/main" id="{1BFF9F6F-0C89-49D5-8638-FC07B64FF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2DC7D0-5AE2-4666-827B-B86E50E8302E}"/>
              </a:ext>
            </a:extLst>
          </p:cNvPr>
          <p:cNvSpPr>
            <a:spLocks noGrp="1"/>
          </p:cNvSpPr>
          <p:nvPr>
            <p:ph type="sldNum" sz="quarter" idx="12"/>
          </p:nvPr>
        </p:nvSpPr>
        <p:spPr/>
        <p:txBody>
          <a:bodyPr/>
          <a:lstStyle/>
          <a:p>
            <a:fld id="{D743DCCF-3642-4ABC-838B-48A15867B9D8}" type="slidenum">
              <a:rPr lang="en-US" smtClean="0"/>
              <a:t>‹#›</a:t>
            </a:fld>
            <a:endParaRPr lang="en-US"/>
          </a:p>
        </p:txBody>
      </p:sp>
    </p:spTree>
    <p:extLst>
      <p:ext uri="{BB962C8B-B14F-4D97-AF65-F5344CB8AC3E}">
        <p14:creationId xmlns:p14="http://schemas.microsoft.com/office/powerpoint/2010/main" val="344809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E4767A-9A6E-4534-9147-C8CD1A0CD2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1119C2B-B31A-43F3-9D1D-0C1A54098B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AA48924-8F4C-4907-9780-6D207981D0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65B277A-2996-47DC-982B-E4C9B129A6EB}"/>
              </a:ext>
            </a:extLst>
          </p:cNvPr>
          <p:cNvSpPr>
            <a:spLocks noGrp="1"/>
          </p:cNvSpPr>
          <p:nvPr>
            <p:ph type="dt" sz="half" idx="10"/>
          </p:nvPr>
        </p:nvSpPr>
        <p:spPr/>
        <p:txBody>
          <a:bodyPr/>
          <a:lstStyle/>
          <a:p>
            <a:fld id="{BFD07D7F-9887-448E-B17C-7FCE17592083}" type="datetimeFigureOut">
              <a:rPr lang="en-US" smtClean="0"/>
              <a:t>8/18/2018</a:t>
            </a:fld>
            <a:endParaRPr lang="en-US"/>
          </a:p>
        </p:txBody>
      </p:sp>
      <p:sp>
        <p:nvSpPr>
          <p:cNvPr id="6" name="Footer Placeholder 5">
            <a:extLst>
              <a:ext uri="{FF2B5EF4-FFF2-40B4-BE49-F238E27FC236}">
                <a16:creationId xmlns="" xmlns:a16="http://schemas.microsoft.com/office/drawing/2014/main" id="{C69A59BD-3E6F-4B2C-9D4A-C55F2213F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FED445E-3F23-4D39-B743-F5D02F62F66A}"/>
              </a:ext>
            </a:extLst>
          </p:cNvPr>
          <p:cNvSpPr>
            <a:spLocks noGrp="1"/>
          </p:cNvSpPr>
          <p:nvPr>
            <p:ph type="sldNum" sz="quarter" idx="12"/>
          </p:nvPr>
        </p:nvSpPr>
        <p:spPr/>
        <p:txBody>
          <a:bodyPr/>
          <a:lstStyle/>
          <a:p>
            <a:fld id="{D743DCCF-3642-4ABC-838B-48A15867B9D8}" type="slidenum">
              <a:rPr lang="en-US" smtClean="0"/>
              <a:t>‹#›</a:t>
            </a:fld>
            <a:endParaRPr lang="en-US"/>
          </a:p>
        </p:txBody>
      </p:sp>
    </p:spTree>
    <p:extLst>
      <p:ext uri="{BB962C8B-B14F-4D97-AF65-F5344CB8AC3E}">
        <p14:creationId xmlns:p14="http://schemas.microsoft.com/office/powerpoint/2010/main" val="4133218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9E8847-6C6B-42B7-8060-71AC886C55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68DFF1A-E4BB-4F5D-95A6-AAC55B87A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54981C79-ADD0-46D0-BF19-AA5ACA25D3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302F3ED-ED9F-4884-960E-C257ABFFC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66C069A2-7C58-43A4-A6C0-E732912536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6636A45-30FA-459D-B4B6-BDE8537C71CD}"/>
              </a:ext>
            </a:extLst>
          </p:cNvPr>
          <p:cNvSpPr>
            <a:spLocks noGrp="1"/>
          </p:cNvSpPr>
          <p:nvPr>
            <p:ph type="dt" sz="half" idx="10"/>
          </p:nvPr>
        </p:nvSpPr>
        <p:spPr/>
        <p:txBody>
          <a:bodyPr/>
          <a:lstStyle/>
          <a:p>
            <a:fld id="{BFD07D7F-9887-448E-B17C-7FCE17592083}" type="datetimeFigureOut">
              <a:rPr lang="en-US" smtClean="0"/>
              <a:t>8/18/2018</a:t>
            </a:fld>
            <a:endParaRPr lang="en-US"/>
          </a:p>
        </p:txBody>
      </p:sp>
      <p:sp>
        <p:nvSpPr>
          <p:cNvPr id="8" name="Footer Placeholder 7">
            <a:extLst>
              <a:ext uri="{FF2B5EF4-FFF2-40B4-BE49-F238E27FC236}">
                <a16:creationId xmlns="" xmlns:a16="http://schemas.microsoft.com/office/drawing/2014/main" id="{842E49A6-C978-4509-8CDC-F5437F10DB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52CD5509-4F6D-4BCB-BD11-A98D8810A788}"/>
              </a:ext>
            </a:extLst>
          </p:cNvPr>
          <p:cNvSpPr>
            <a:spLocks noGrp="1"/>
          </p:cNvSpPr>
          <p:nvPr>
            <p:ph type="sldNum" sz="quarter" idx="12"/>
          </p:nvPr>
        </p:nvSpPr>
        <p:spPr/>
        <p:txBody>
          <a:bodyPr/>
          <a:lstStyle/>
          <a:p>
            <a:fld id="{D743DCCF-3642-4ABC-838B-48A15867B9D8}" type="slidenum">
              <a:rPr lang="en-US" smtClean="0"/>
              <a:t>‹#›</a:t>
            </a:fld>
            <a:endParaRPr lang="en-US"/>
          </a:p>
        </p:txBody>
      </p:sp>
    </p:spTree>
    <p:extLst>
      <p:ext uri="{BB962C8B-B14F-4D97-AF65-F5344CB8AC3E}">
        <p14:creationId xmlns:p14="http://schemas.microsoft.com/office/powerpoint/2010/main" val="1020263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456E98-259C-4AB4-93E1-3E55326996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D91785F-044F-426A-8639-8DC1C3348AF5}"/>
              </a:ext>
            </a:extLst>
          </p:cNvPr>
          <p:cNvSpPr>
            <a:spLocks noGrp="1"/>
          </p:cNvSpPr>
          <p:nvPr>
            <p:ph type="dt" sz="half" idx="10"/>
          </p:nvPr>
        </p:nvSpPr>
        <p:spPr/>
        <p:txBody>
          <a:bodyPr/>
          <a:lstStyle/>
          <a:p>
            <a:fld id="{BFD07D7F-9887-448E-B17C-7FCE17592083}" type="datetimeFigureOut">
              <a:rPr lang="en-US" smtClean="0"/>
              <a:t>8/18/2018</a:t>
            </a:fld>
            <a:endParaRPr lang="en-US"/>
          </a:p>
        </p:txBody>
      </p:sp>
      <p:sp>
        <p:nvSpPr>
          <p:cNvPr id="4" name="Footer Placeholder 3">
            <a:extLst>
              <a:ext uri="{FF2B5EF4-FFF2-40B4-BE49-F238E27FC236}">
                <a16:creationId xmlns="" xmlns:a16="http://schemas.microsoft.com/office/drawing/2014/main" id="{9C6310EE-E355-4BA7-B094-40A56C2B88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256D788-2465-4008-B8D9-4AAFBEB774A5}"/>
              </a:ext>
            </a:extLst>
          </p:cNvPr>
          <p:cNvSpPr>
            <a:spLocks noGrp="1"/>
          </p:cNvSpPr>
          <p:nvPr>
            <p:ph type="sldNum" sz="quarter" idx="12"/>
          </p:nvPr>
        </p:nvSpPr>
        <p:spPr/>
        <p:txBody>
          <a:bodyPr/>
          <a:lstStyle/>
          <a:p>
            <a:fld id="{D743DCCF-3642-4ABC-838B-48A15867B9D8}" type="slidenum">
              <a:rPr lang="en-US" smtClean="0"/>
              <a:t>‹#›</a:t>
            </a:fld>
            <a:endParaRPr lang="en-US"/>
          </a:p>
        </p:txBody>
      </p:sp>
    </p:spTree>
    <p:extLst>
      <p:ext uri="{BB962C8B-B14F-4D97-AF65-F5344CB8AC3E}">
        <p14:creationId xmlns:p14="http://schemas.microsoft.com/office/powerpoint/2010/main" val="244447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212EA51-0871-45E5-872E-F600DFCD00CA}"/>
              </a:ext>
            </a:extLst>
          </p:cNvPr>
          <p:cNvSpPr>
            <a:spLocks noGrp="1"/>
          </p:cNvSpPr>
          <p:nvPr>
            <p:ph type="dt" sz="half" idx="10"/>
          </p:nvPr>
        </p:nvSpPr>
        <p:spPr/>
        <p:txBody>
          <a:bodyPr/>
          <a:lstStyle/>
          <a:p>
            <a:fld id="{BFD07D7F-9887-448E-B17C-7FCE17592083}" type="datetimeFigureOut">
              <a:rPr lang="en-US" smtClean="0"/>
              <a:t>8/18/2018</a:t>
            </a:fld>
            <a:endParaRPr lang="en-US"/>
          </a:p>
        </p:txBody>
      </p:sp>
      <p:sp>
        <p:nvSpPr>
          <p:cNvPr id="3" name="Footer Placeholder 2">
            <a:extLst>
              <a:ext uri="{FF2B5EF4-FFF2-40B4-BE49-F238E27FC236}">
                <a16:creationId xmlns="" xmlns:a16="http://schemas.microsoft.com/office/drawing/2014/main" id="{41921ABB-F4AD-44F8-B3ED-93CB590C32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0084F977-0C53-46BC-AA33-B2BF03957F30}"/>
              </a:ext>
            </a:extLst>
          </p:cNvPr>
          <p:cNvSpPr>
            <a:spLocks noGrp="1"/>
          </p:cNvSpPr>
          <p:nvPr>
            <p:ph type="sldNum" sz="quarter" idx="12"/>
          </p:nvPr>
        </p:nvSpPr>
        <p:spPr/>
        <p:txBody>
          <a:bodyPr/>
          <a:lstStyle/>
          <a:p>
            <a:fld id="{D743DCCF-3642-4ABC-838B-48A15867B9D8}" type="slidenum">
              <a:rPr lang="en-US" smtClean="0"/>
              <a:t>‹#›</a:t>
            </a:fld>
            <a:endParaRPr lang="en-US"/>
          </a:p>
        </p:txBody>
      </p:sp>
    </p:spTree>
    <p:extLst>
      <p:ext uri="{BB962C8B-B14F-4D97-AF65-F5344CB8AC3E}">
        <p14:creationId xmlns:p14="http://schemas.microsoft.com/office/powerpoint/2010/main" val="123704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EC5B04-096C-475F-BE4F-5A83203FB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17EAF95-AE08-46A9-B592-1A18F3E617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4A004BD-A5A8-4470-B4E6-4E94FF23A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9E95DD4-56FC-4DBD-BE79-73D723805E7B}"/>
              </a:ext>
            </a:extLst>
          </p:cNvPr>
          <p:cNvSpPr>
            <a:spLocks noGrp="1"/>
          </p:cNvSpPr>
          <p:nvPr>
            <p:ph type="dt" sz="half" idx="10"/>
          </p:nvPr>
        </p:nvSpPr>
        <p:spPr/>
        <p:txBody>
          <a:bodyPr/>
          <a:lstStyle/>
          <a:p>
            <a:fld id="{BFD07D7F-9887-448E-B17C-7FCE17592083}" type="datetimeFigureOut">
              <a:rPr lang="en-US" smtClean="0"/>
              <a:t>8/18/2018</a:t>
            </a:fld>
            <a:endParaRPr lang="en-US"/>
          </a:p>
        </p:txBody>
      </p:sp>
      <p:sp>
        <p:nvSpPr>
          <p:cNvPr id="6" name="Footer Placeholder 5">
            <a:extLst>
              <a:ext uri="{FF2B5EF4-FFF2-40B4-BE49-F238E27FC236}">
                <a16:creationId xmlns="" xmlns:a16="http://schemas.microsoft.com/office/drawing/2014/main" id="{4D7AEC5E-ACF8-4464-8AF4-E04E814479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0292B10-50EC-4C5E-9FC7-0291532E2751}"/>
              </a:ext>
            </a:extLst>
          </p:cNvPr>
          <p:cNvSpPr>
            <a:spLocks noGrp="1"/>
          </p:cNvSpPr>
          <p:nvPr>
            <p:ph type="sldNum" sz="quarter" idx="12"/>
          </p:nvPr>
        </p:nvSpPr>
        <p:spPr/>
        <p:txBody>
          <a:bodyPr/>
          <a:lstStyle/>
          <a:p>
            <a:fld id="{D743DCCF-3642-4ABC-838B-48A15867B9D8}" type="slidenum">
              <a:rPr lang="en-US" smtClean="0"/>
              <a:t>‹#›</a:t>
            </a:fld>
            <a:endParaRPr lang="en-US"/>
          </a:p>
        </p:txBody>
      </p:sp>
    </p:spTree>
    <p:extLst>
      <p:ext uri="{BB962C8B-B14F-4D97-AF65-F5344CB8AC3E}">
        <p14:creationId xmlns:p14="http://schemas.microsoft.com/office/powerpoint/2010/main" val="179090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B78C5-FD47-4979-851F-C9F8F0A2F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E9290EC3-B605-4853-AED4-C8A964DEE1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3C4BBD6-5162-4E73-8417-1880F68BB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A1CF1B9-3C03-43FA-BC75-3D933CAEA00E}"/>
              </a:ext>
            </a:extLst>
          </p:cNvPr>
          <p:cNvSpPr>
            <a:spLocks noGrp="1"/>
          </p:cNvSpPr>
          <p:nvPr>
            <p:ph type="dt" sz="half" idx="10"/>
          </p:nvPr>
        </p:nvSpPr>
        <p:spPr/>
        <p:txBody>
          <a:bodyPr/>
          <a:lstStyle/>
          <a:p>
            <a:fld id="{BFD07D7F-9887-448E-B17C-7FCE17592083}" type="datetimeFigureOut">
              <a:rPr lang="en-US" smtClean="0"/>
              <a:t>8/18/2018</a:t>
            </a:fld>
            <a:endParaRPr lang="en-US"/>
          </a:p>
        </p:txBody>
      </p:sp>
      <p:sp>
        <p:nvSpPr>
          <p:cNvPr id="6" name="Footer Placeholder 5">
            <a:extLst>
              <a:ext uri="{FF2B5EF4-FFF2-40B4-BE49-F238E27FC236}">
                <a16:creationId xmlns="" xmlns:a16="http://schemas.microsoft.com/office/drawing/2014/main" id="{63D87D46-0CDE-4398-8479-2E773372E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1957A83-CE97-465E-8675-BDE28E61FD42}"/>
              </a:ext>
            </a:extLst>
          </p:cNvPr>
          <p:cNvSpPr>
            <a:spLocks noGrp="1"/>
          </p:cNvSpPr>
          <p:nvPr>
            <p:ph type="sldNum" sz="quarter" idx="12"/>
          </p:nvPr>
        </p:nvSpPr>
        <p:spPr/>
        <p:txBody>
          <a:bodyPr/>
          <a:lstStyle/>
          <a:p>
            <a:fld id="{D743DCCF-3642-4ABC-838B-48A15867B9D8}" type="slidenum">
              <a:rPr lang="en-US" smtClean="0"/>
              <a:t>‹#›</a:t>
            </a:fld>
            <a:endParaRPr lang="en-US"/>
          </a:p>
        </p:txBody>
      </p:sp>
    </p:spTree>
    <p:extLst>
      <p:ext uri="{BB962C8B-B14F-4D97-AF65-F5344CB8AC3E}">
        <p14:creationId xmlns:p14="http://schemas.microsoft.com/office/powerpoint/2010/main" val="186389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7C162EF-C2F8-4F1D-851D-3F21BAA26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9355C15-87E0-4AF0-90D6-640E70118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FDB7CA2-56AB-4744-AE55-588B425A17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07D7F-9887-448E-B17C-7FCE17592083}" type="datetimeFigureOut">
              <a:rPr lang="en-US" smtClean="0"/>
              <a:t>8/18/2018</a:t>
            </a:fld>
            <a:endParaRPr lang="en-US"/>
          </a:p>
        </p:txBody>
      </p:sp>
      <p:sp>
        <p:nvSpPr>
          <p:cNvPr id="5" name="Footer Placeholder 4">
            <a:extLst>
              <a:ext uri="{FF2B5EF4-FFF2-40B4-BE49-F238E27FC236}">
                <a16:creationId xmlns="" xmlns:a16="http://schemas.microsoft.com/office/drawing/2014/main" id="{355FDC03-BFAD-4191-8630-E1BA6DCFDC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3437519-D7A2-4A10-A3EE-A6F23DCD74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3DCCF-3642-4ABC-838B-48A15867B9D8}" type="slidenum">
              <a:rPr lang="en-US" smtClean="0"/>
              <a:t>‹#›</a:t>
            </a:fld>
            <a:endParaRPr lang="en-US"/>
          </a:p>
        </p:txBody>
      </p:sp>
    </p:spTree>
    <p:extLst>
      <p:ext uri="{BB962C8B-B14F-4D97-AF65-F5344CB8AC3E}">
        <p14:creationId xmlns:p14="http://schemas.microsoft.com/office/powerpoint/2010/main" val="2928485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D3C5F-7776-49D8-B5B8-BA841BAB003D}"/>
              </a:ext>
            </a:extLst>
          </p:cNvPr>
          <p:cNvSpPr>
            <a:spLocks noGrp="1"/>
          </p:cNvSpPr>
          <p:nvPr>
            <p:ph type="ctrTitle"/>
          </p:nvPr>
        </p:nvSpPr>
        <p:spPr>
          <a:xfrm>
            <a:off x="-198268" y="1370938"/>
            <a:ext cx="9144000" cy="2387600"/>
          </a:xfrm>
        </p:spPr>
        <p:txBody>
          <a:bodyPr>
            <a:normAutofit/>
          </a:bodyPr>
          <a:lstStyle/>
          <a:p>
            <a:r>
              <a:rPr lang="en-US" sz="7200" b="1" dirty="0">
                <a:latin typeface="Ink Free" panose="03080402000500000000" pitchFamily="66" charset="0"/>
              </a:rPr>
              <a:t>unrolling</a:t>
            </a:r>
          </a:p>
        </p:txBody>
      </p:sp>
    </p:spTree>
    <p:extLst>
      <p:ext uri="{BB962C8B-B14F-4D97-AF65-F5344CB8AC3E}">
        <p14:creationId xmlns:p14="http://schemas.microsoft.com/office/powerpoint/2010/main" val="1137483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3E61E-9A12-4190-808E-140EBE404D66}"/>
              </a:ext>
            </a:extLst>
          </p:cNvPr>
          <p:cNvSpPr>
            <a:spLocks noGrp="1"/>
          </p:cNvSpPr>
          <p:nvPr>
            <p:ph type="title"/>
          </p:nvPr>
        </p:nvSpPr>
        <p:spPr/>
        <p:txBody>
          <a:bodyPr>
            <a:normAutofit/>
          </a:bodyPr>
          <a:lstStyle/>
          <a:p>
            <a:r>
              <a:rPr lang="en-US" sz="4800" b="1" dirty="0">
                <a:latin typeface="Ink Free" panose="03080402000500000000" pitchFamily="66" charset="0"/>
              </a:rPr>
              <a:t>What is loop unrolling</a:t>
            </a:r>
          </a:p>
        </p:txBody>
      </p:sp>
      <p:sp>
        <p:nvSpPr>
          <p:cNvPr id="3" name="Content Placeholder 2">
            <a:extLst>
              <a:ext uri="{FF2B5EF4-FFF2-40B4-BE49-F238E27FC236}">
                <a16:creationId xmlns="" xmlns:a16="http://schemas.microsoft.com/office/drawing/2014/main" id="{7A092BCE-E74D-4825-9075-4FFD17541DB5}"/>
              </a:ext>
            </a:extLst>
          </p:cNvPr>
          <p:cNvSpPr>
            <a:spLocks noGrp="1"/>
          </p:cNvSpPr>
          <p:nvPr>
            <p:ph idx="1"/>
          </p:nvPr>
        </p:nvSpPr>
        <p:spPr>
          <a:xfrm>
            <a:off x="1433340" y="1911876"/>
            <a:ext cx="9125392" cy="4351338"/>
          </a:xfrm>
        </p:spPr>
        <p:txBody>
          <a:bodyPr>
            <a:normAutofit/>
          </a:bodyPr>
          <a:lstStyle/>
          <a:p>
            <a:r>
              <a:rPr lang="en-GB" sz="3200" dirty="0"/>
              <a:t> In loop unrolling, rather than writing the body of a loop once and using a loop to execute it repeatedly, </a:t>
            </a:r>
            <a:r>
              <a:rPr lang="en-GB" sz="3200" dirty="0">
                <a:solidFill>
                  <a:srgbClr val="FF0000"/>
                </a:solidFill>
              </a:rPr>
              <a:t>the body is written in code multiple times</a:t>
            </a:r>
            <a:r>
              <a:rPr lang="en-GB" sz="3200" dirty="0"/>
              <a:t>.  </a:t>
            </a:r>
          </a:p>
          <a:p>
            <a:endParaRPr lang="en-GB" sz="3200" dirty="0"/>
          </a:p>
          <a:p>
            <a:r>
              <a:rPr lang="en-GB" sz="3200" dirty="0"/>
              <a:t>The number of copies made of the loop body is called the </a:t>
            </a:r>
            <a:r>
              <a:rPr lang="en-GB" sz="3200" dirty="0">
                <a:solidFill>
                  <a:srgbClr val="FF0000"/>
                </a:solidFill>
              </a:rPr>
              <a:t>loop unrolling factor</a:t>
            </a:r>
            <a:endParaRPr lang="en-US" sz="3200" dirty="0">
              <a:solidFill>
                <a:srgbClr val="FF0000"/>
              </a:solidFill>
            </a:endParaRPr>
          </a:p>
        </p:txBody>
      </p:sp>
    </p:spTree>
    <p:extLst>
      <p:ext uri="{BB962C8B-B14F-4D97-AF65-F5344CB8AC3E}">
        <p14:creationId xmlns:p14="http://schemas.microsoft.com/office/powerpoint/2010/main" val="221079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6EB3C22-2AEE-4DC4-878B-F670B3FD8546}"/>
              </a:ext>
            </a:extLst>
          </p:cNvPr>
          <p:cNvSpPr txBox="1"/>
          <p:nvPr/>
        </p:nvSpPr>
        <p:spPr>
          <a:xfrm>
            <a:off x="3047526" y="524535"/>
            <a:ext cx="6809173" cy="2062103"/>
          </a:xfrm>
          <a:prstGeom prst="rect">
            <a:avLst/>
          </a:prstGeom>
          <a:noFill/>
        </p:spPr>
        <p:txBody>
          <a:bodyPr wrap="square" rtlCol="0">
            <a:spAutoFit/>
          </a:bodyPr>
          <a:lstStyle/>
          <a:p>
            <a:r>
              <a:rPr lang="nn-NO" sz="3200" dirty="0"/>
              <a:t> for ( int i  =  0;  i &lt; 100 ;  i++ )</a:t>
            </a:r>
          </a:p>
          <a:p>
            <a:r>
              <a:rPr lang="nn-NO" sz="3200" dirty="0"/>
              <a:t> {</a:t>
            </a:r>
          </a:p>
          <a:p>
            <a:r>
              <a:rPr lang="nn-NO" sz="3200" dirty="0"/>
              <a:t>             sum += a[i];</a:t>
            </a:r>
          </a:p>
          <a:p>
            <a:r>
              <a:rPr lang="nn-NO" sz="3200" dirty="0"/>
              <a:t> } </a:t>
            </a:r>
            <a:endParaRPr lang="en-US" sz="3200" dirty="0"/>
          </a:p>
        </p:txBody>
      </p:sp>
      <p:sp>
        <p:nvSpPr>
          <p:cNvPr id="5" name="TextBox 4">
            <a:extLst>
              <a:ext uri="{FF2B5EF4-FFF2-40B4-BE49-F238E27FC236}">
                <a16:creationId xmlns="" xmlns:a16="http://schemas.microsoft.com/office/drawing/2014/main" id="{75E248BC-AD0D-427A-8528-1CA963CD2FAA}"/>
              </a:ext>
            </a:extLst>
          </p:cNvPr>
          <p:cNvSpPr txBox="1"/>
          <p:nvPr/>
        </p:nvSpPr>
        <p:spPr>
          <a:xfrm>
            <a:off x="3047526" y="3135297"/>
            <a:ext cx="6258759" cy="2862322"/>
          </a:xfrm>
          <a:prstGeom prst="rect">
            <a:avLst/>
          </a:prstGeom>
          <a:noFill/>
        </p:spPr>
        <p:txBody>
          <a:bodyPr wrap="square" rtlCol="0">
            <a:spAutoFit/>
          </a:bodyPr>
          <a:lstStyle/>
          <a:p>
            <a:r>
              <a:rPr lang="nn-NO" sz="3200" dirty="0"/>
              <a:t>for ( int  i  =  0 ;  i &lt; 100;  </a:t>
            </a:r>
            <a:r>
              <a:rPr lang="nn-NO" sz="4400" b="1" dirty="0">
                <a:solidFill>
                  <a:srgbClr val="FF0000"/>
                </a:solidFill>
                <a:latin typeface="Ink Free" panose="03080402000500000000" pitchFamily="66" charset="0"/>
              </a:rPr>
              <a:t>i += 2 </a:t>
            </a:r>
            <a:r>
              <a:rPr lang="nn-NO" sz="3200" dirty="0"/>
              <a:t>)</a:t>
            </a:r>
          </a:p>
          <a:p>
            <a:r>
              <a:rPr lang="nn-NO" sz="3200" dirty="0"/>
              <a:t>{ </a:t>
            </a:r>
          </a:p>
          <a:p>
            <a:r>
              <a:rPr lang="nn-NO" sz="3600" b="1" dirty="0">
                <a:solidFill>
                  <a:srgbClr val="FF0000"/>
                </a:solidFill>
                <a:latin typeface="Ink Free" panose="03080402000500000000" pitchFamily="66" charset="0"/>
              </a:rPr>
              <a:t>          sum  + =  input[i];</a:t>
            </a:r>
          </a:p>
          <a:p>
            <a:r>
              <a:rPr lang="nn-NO" sz="3600" b="1" dirty="0">
                <a:solidFill>
                  <a:srgbClr val="FF0000"/>
                </a:solidFill>
                <a:latin typeface="Ink Free" panose="03080402000500000000" pitchFamily="66" charset="0"/>
              </a:rPr>
              <a:t>          sum  + =  input[i+1];</a:t>
            </a:r>
          </a:p>
          <a:p>
            <a:r>
              <a:rPr lang="nn-NO" sz="3200" dirty="0"/>
              <a:t>} </a:t>
            </a:r>
            <a:endParaRPr lang="en-US" sz="3200" dirty="0"/>
          </a:p>
        </p:txBody>
      </p:sp>
      <p:sp>
        <p:nvSpPr>
          <p:cNvPr id="2" name="Arrow: Down 1">
            <a:extLst>
              <a:ext uri="{FF2B5EF4-FFF2-40B4-BE49-F238E27FC236}">
                <a16:creationId xmlns="" xmlns:a16="http://schemas.microsoft.com/office/drawing/2014/main" id="{BD5016B8-6B25-4906-9124-2D0CE51F6070}"/>
              </a:ext>
            </a:extLst>
          </p:cNvPr>
          <p:cNvSpPr/>
          <p:nvPr/>
        </p:nvSpPr>
        <p:spPr>
          <a:xfrm>
            <a:off x="5940167" y="2324747"/>
            <a:ext cx="905522" cy="71021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82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blocks unrolling</a:t>
            </a:r>
            <a:endParaRPr lang="en-US" dirty="0"/>
          </a:p>
        </p:txBody>
      </p:sp>
      <p:sp>
        <p:nvSpPr>
          <p:cNvPr id="3" name="Content Placeholder 2"/>
          <p:cNvSpPr>
            <a:spLocks noGrp="1"/>
          </p:cNvSpPr>
          <p:nvPr>
            <p:ph idx="1"/>
          </p:nvPr>
        </p:nvSpPr>
        <p:spPr>
          <a:xfrm>
            <a:off x="1385751" y="2348139"/>
            <a:ext cx="9420497" cy="4351338"/>
          </a:xfrm>
        </p:spPr>
        <p:txBody>
          <a:bodyPr/>
          <a:lstStyle/>
          <a:p>
            <a:pPr marL="0" indent="0">
              <a:buNone/>
            </a:pPr>
            <a:r>
              <a:rPr lang="en-GB" dirty="0"/>
              <a:t>Unrolling we are going to apply here is somewhat different than our loop unrolling example in sequential code. You can refer it as thread block unrolling. But the main purpose remains same, reduction of the instruction overheads. </a:t>
            </a:r>
            <a:endParaRPr lang="en-US" dirty="0"/>
          </a:p>
          <a:p>
            <a:endParaRPr lang="en-US" dirty="0"/>
          </a:p>
        </p:txBody>
      </p:sp>
    </p:spTree>
    <p:extLst>
      <p:ext uri="{BB962C8B-B14F-4D97-AF65-F5344CB8AC3E}">
        <p14:creationId xmlns:p14="http://schemas.microsoft.com/office/powerpoint/2010/main" val="36227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55F7D84-90B3-4AC7-958C-A53C28E11BD7}"/>
              </a:ext>
            </a:extLst>
          </p:cNvPr>
          <p:cNvSpPr/>
          <p:nvPr/>
        </p:nvSpPr>
        <p:spPr>
          <a:xfrm>
            <a:off x="2268597" y="3805714"/>
            <a:ext cx="1571348" cy="399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solidFill>
                  <a:srgbClr val="C00000"/>
                </a:solidFill>
                <a:latin typeface="Ink Free" panose="03080402000500000000" pitchFamily="66" charset="0"/>
              </a:rPr>
              <a:t>A</a:t>
            </a:r>
          </a:p>
        </p:txBody>
      </p:sp>
      <p:sp>
        <p:nvSpPr>
          <p:cNvPr id="10" name="Rectangle 9">
            <a:extLst>
              <a:ext uri="{FF2B5EF4-FFF2-40B4-BE49-F238E27FC236}">
                <a16:creationId xmlns="" xmlns:a16="http://schemas.microsoft.com/office/drawing/2014/main" id="{08B3EC18-6F9B-433C-8697-9F1A1CF74C01}"/>
              </a:ext>
            </a:extLst>
          </p:cNvPr>
          <p:cNvSpPr/>
          <p:nvPr/>
        </p:nvSpPr>
        <p:spPr>
          <a:xfrm>
            <a:off x="2098069" y="5098154"/>
            <a:ext cx="1912397" cy="399496"/>
          </a:xfrm>
          <a:prstGeom prst="rect">
            <a:avLst/>
          </a:prstGeom>
          <a:solidFill>
            <a:schemeClr val="accent2">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latin typeface="Ink Free" panose="03080402000500000000" pitchFamily="66" charset="0"/>
              </a:rPr>
              <a:t>Thread Block</a:t>
            </a:r>
          </a:p>
        </p:txBody>
      </p:sp>
      <p:sp>
        <p:nvSpPr>
          <p:cNvPr id="45" name="Rectangle 44">
            <a:extLst>
              <a:ext uri="{FF2B5EF4-FFF2-40B4-BE49-F238E27FC236}">
                <a16:creationId xmlns="" xmlns:a16="http://schemas.microsoft.com/office/drawing/2014/main" id="{6E7938DE-2973-4289-B1B3-FA247971387E}"/>
              </a:ext>
            </a:extLst>
          </p:cNvPr>
          <p:cNvSpPr/>
          <p:nvPr/>
        </p:nvSpPr>
        <p:spPr>
          <a:xfrm>
            <a:off x="4203928" y="3804235"/>
            <a:ext cx="1571348" cy="399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solidFill>
                  <a:srgbClr val="C00000"/>
                </a:solidFill>
                <a:latin typeface="Ink Free" panose="03080402000500000000" pitchFamily="66" charset="0"/>
              </a:rPr>
              <a:t>B</a:t>
            </a:r>
          </a:p>
        </p:txBody>
      </p:sp>
      <p:sp>
        <p:nvSpPr>
          <p:cNvPr id="59" name="Rectangle 58">
            <a:extLst>
              <a:ext uri="{FF2B5EF4-FFF2-40B4-BE49-F238E27FC236}">
                <a16:creationId xmlns="" xmlns:a16="http://schemas.microsoft.com/office/drawing/2014/main" id="{51A6FE9D-F49A-4244-AC84-1B1BDDE3C545}"/>
              </a:ext>
            </a:extLst>
          </p:cNvPr>
          <p:cNvSpPr/>
          <p:nvPr/>
        </p:nvSpPr>
        <p:spPr>
          <a:xfrm>
            <a:off x="6469953" y="3803494"/>
            <a:ext cx="1571348" cy="399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solidFill>
                  <a:srgbClr val="C00000"/>
                </a:solidFill>
                <a:latin typeface="Ink Free" panose="03080402000500000000" pitchFamily="66" charset="0"/>
              </a:rPr>
              <a:t>C</a:t>
            </a:r>
          </a:p>
        </p:txBody>
      </p:sp>
      <p:cxnSp>
        <p:nvCxnSpPr>
          <p:cNvPr id="61" name="Straight Arrow Connector 60">
            <a:extLst>
              <a:ext uri="{FF2B5EF4-FFF2-40B4-BE49-F238E27FC236}">
                <a16:creationId xmlns="" xmlns:a16="http://schemas.microsoft.com/office/drawing/2014/main" id="{BC238EF7-62B3-4FC9-8BF3-60A952E7AF41}"/>
              </a:ext>
            </a:extLst>
          </p:cNvPr>
          <p:cNvCxnSpPr/>
          <p:nvPr/>
        </p:nvCxnSpPr>
        <p:spPr>
          <a:xfrm>
            <a:off x="6576485" y="4202990"/>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 xmlns:a16="http://schemas.microsoft.com/office/drawing/2014/main" id="{B7C88063-C1EB-4FF5-AAE4-04E7DA688734}"/>
              </a:ext>
            </a:extLst>
          </p:cNvPr>
          <p:cNvCxnSpPr/>
          <p:nvPr/>
        </p:nvCxnSpPr>
        <p:spPr>
          <a:xfrm>
            <a:off x="6995215" y="4202990"/>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 xmlns:a16="http://schemas.microsoft.com/office/drawing/2014/main" id="{395BB144-DD9E-476F-BB40-C7F009C48067}"/>
              </a:ext>
            </a:extLst>
          </p:cNvPr>
          <p:cNvCxnSpPr/>
          <p:nvPr/>
        </p:nvCxnSpPr>
        <p:spPr>
          <a:xfrm>
            <a:off x="7456853" y="4202990"/>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 xmlns:a16="http://schemas.microsoft.com/office/drawing/2014/main" id="{161CFA7D-81D1-421E-A9F3-E74F0B1024DB}"/>
              </a:ext>
            </a:extLst>
          </p:cNvPr>
          <p:cNvCxnSpPr/>
          <p:nvPr/>
        </p:nvCxnSpPr>
        <p:spPr>
          <a:xfrm>
            <a:off x="7927370" y="4202990"/>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 xmlns:a16="http://schemas.microsoft.com/office/drawing/2014/main" id="{70C81471-D4BE-43D3-B971-46791EA2260F}"/>
              </a:ext>
            </a:extLst>
          </p:cNvPr>
          <p:cNvCxnSpPr>
            <a:cxnSpLocks/>
          </p:cNvCxnSpPr>
          <p:nvPr/>
        </p:nvCxnSpPr>
        <p:spPr>
          <a:xfrm flipH="1">
            <a:off x="6555771" y="4201511"/>
            <a:ext cx="2061097" cy="6184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 xmlns:a16="http://schemas.microsoft.com/office/drawing/2014/main" id="{03B644A9-D382-4A9E-8625-1586B2DA68FD}"/>
              </a:ext>
            </a:extLst>
          </p:cNvPr>
          <p:cNvCxnSpPr>
            <a:cxnSpLocks/>
          </p:cNvCxnSpPr>
          <p:nvPr/>
        </p:nvCxnSpPr>
        <p:spPr>
          <a:xfrm flipH="1">
            <a:off x="6995215" y="4201511"/>
            <a:ext cx="2053700" cy="6162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 xmlns:a16="http://schemas.microsoft.com/office/drawing/2014/main" id="{A385625F-1F5D-4193-B624-4629C5E79042}"/>
              </a:ext>
            </a:extLst>
          </p:cNvPr>
          <p:cNvCxnSpPr>
            <a:cxnSpLocks/>
          </p:cNvCxnSpPr>
          <p:nvPr/>
        </p:nvCxnSpPr>
        <p:spPr>
          <a:xfrm flipH="1">
            <a:off x="7439098" y="4199291"/>
            <a:ext cx="2018192" cy="6169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 xmlns:a16="http://schemas.microsoft.com/office/drawing/2014/main" id="{C1E35718-44BC-43B6-8D9A-F82F1F7E2D47}"/>
              </a:ext>
            </a:extLst>
          </p:cNvPr>
          <p:cNvCxnSpPr>
            <a:cxnSpLocks/>
          </p:cNvCxnSpPr>
          <p:nvPr/>
        </p:nvCxnSpPr>
        <p:spPr>
          <a:xfrm flipH="1">
            <a:off x="7909612" y="4199291"/>
            <a:ext cx="2001915" cy="6033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 xmlns:a16="http://schemas.microsoft.com/office/drawing/2014/main" id="{E3463F29-F934-459B-B3A8-987663132DE7}"/>
              </a:ext>
            </a:extLst>
          </p:cNvPr>
          <p:cNvSpPr/>
          <p:nvPr/>
        </p:nvSpPr>
        <p:spPr>
          <a:xfrm>
            <a:off x="8405284" y="3802015"/>
            <a:ext cx="1571348" cy="399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solidFill>
                  <a:srgbClr val="C00000"/>
                </a:solidFill>
                <a:latin typeface="Ink Free" panose="03080402000500000000" pitchFamily="66" charset="0"/>
              </a:rPr>
              <a:t>D</a:t>
            </a:r>
          </a:p>
        </p:txBody>
      </p:sp>
      <p:sp>
        <p:nvSpPr>
          <p:cNvPr id="70" name="Rectangle 69">
            <a:extLst>
              <a:ext uri="{FF2B5EF4-FFF2-40B4-BE49-F238E27FC236}">
                <a16:creationId xmlns="" xmlns:a16="http://schemas.microsoft.com/office/drawing/2014/main" id="{C9A6A6A8-BFE9-4D80-992B-8D60732995E3}"/>
              </a:ext>
            </a:extLst>
          </p:cNvPr>
          <p:cNvSpPr/>
          <p:nvPr/>
        </p:nvSpPr>
        <p:spPr>
          <a:xfrm>
            <a:off x="2098069" y="1032922"/>
            <a:ext cx="1571348" cy="399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solidFill>
                  <a:srgbClr val="C00000"/>
                </a:solidFill>
                <a:latin typeface="Ink Free" panose="03080402000500000000" pitchFamily="66" charset="0"/>
              </a:rPr>
              <a:t>A</a:t>
            </a:r>
          </a:p>
        </p:txBody>
      </p:sp>
      <p:sp>
        <p:nvSpPr>
          <p:cNvPr id="71" name="Rectangle 70">
            <a:extLst>
              <a:ext uri="{FF2B5EF4-FFF2-40B4-BE49-F238E27FC236}">
                <a16:creationId xmlns="" xmlns:a16="http://schemas.microsoft.com/office/drawing/2014/main" id="{7B68C5C9-7324-43A2-80B7-0E2B576FF103}"/>
              </a:ext>
            </a:extLst>
          </p:cNvPr>
          <p:cNvSpPr/>
          <p:nvPr/>
        </p:nvSpPr>
        <p:spPr>
          <a:xfrm>
            <a:off x="4244984" y="1029223"/>
            <a:ext cx="1571348" cy="399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solidFill>
                  <a:srgbClr val="C00000"/>
                </a:solidFill>
                <a:latin typeface="Ink Free" panose="03080402000500000000" pitchFamily="66" charset="0"/>
              </a:rPr>
              <a:t>B</a:t>
            </a:r>
          </a:p>
        </p:txBody>
      </p:sp>
      <p:sp>
        <p:nvSpPr>
          <p:cNvPr id="72" name="Rectangle 71">
            <a:extLst>
              <a:ext uri="{FF2B5EF4-FFF2-40B4-BE49-F238E27FC236}">
                <a16:creationId xmlns="" xmlns:a16="http://schemas.microsoft.com/office/drawing/2014/main" id="{E0E2EA82-7A58-412C-89D1-E9B79EDD5DF8}"/>
              </a:ext>
            </a:extLst>
          </p:cNvPr>
          <p:cNvSpPr/>
          <p:nvPr/>
        </p:nvSpPr>
        <p:spPr>
          <a:xfrm>
            <a:off x="6405957" y="1033291"/>
            <a:ext cx="1571348" cy="399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solidFill>
                  <a:srgbClr val="C00000"/>
                </a:solidFill>
                <a:latin typeface="Ink Free" panose="03080402000500000000" pitchFamily="66" charset="0"/>
              </a:rPr>
              <a:t>C</a:t>
            </a:r>
          </a:p>
        </p:txBody>
      </p:sp>
      <p:sp>
        <p:nvSpPr>
          <p:cNvPr id="73" name="Rectangle 72">
            <a:extLst>
              <a:ext uri="{FF2B5EF4-FFF2-40B4-BE49-F238E27FC236}">
                <a16:creationId xmlns="" xmlns:a16="http://schemas.microsoft.com/office/drawing/2014/main" id="{F5EAC6AF-4344-4E01-B7DF-E9136DFE3B1C}"/>
              </a:ext>
            </a:extLst>
          </p:cNvPr>
          <p:cNvSpPr/>
          <p:nvPr/>
        </p:nvSpPr>
        <p:spPr>
          <a:xfrm>
            <a:off x="8552872" y="1029223"/>
            <a:ext cx="1571348" cy="399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solidFill>
                  <a:srgbClr val="C00000"/>
                </a:solidFill>
                <a:latin typeface="Ink Free" panose="03080402000500000000" pitchFamily="66" charset="0"/>
              </a:rPr>
              <a:t>D</a:t>
            </a:r>
          </a:p>
        </p:txBody>
      </p:sp>
      <p:sp>
        <p:nvSpPr>
          <p:cNvPr id="74" name="Rectangle 73">
            <a:extLst>
              <a:ext uri="{FF2B5EF4-FFF2-40B4-BE49-F238E27FC236}">
                <a16:creationId xmlns="" xmlns:a16="http://schemas.microsoft.com/office/drawing/2014/main" id="{CEC6FC8A-9F25-4244-AFD7-5A8C7D8EE7F2}"/>
              </a:ext>
            </a:extLst>
          </p:cNvPr>
          <p:cNvSpPr/>
          <p:nvPr/>
        </p:nvSpPr>
        <p:spPr>
          <a:xfrm>
            <a:off x="1927541" y="2215871"/>
            <a:ext cx="1912397" cy="399496"/>
          </a:xfrm>
          <a:prstGeom prst="rect">
            <a:avLst/>
          </a:prstGeom>
          <a:solidFill>
            <a:schemeClr val="accent2">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latin typeface="Ink Free" panose="03080402000500000000" pitchFamily="66" charset="0"/>
              </a:rPr>
              <a:t>Thread Block</a:t>
            </a:r>
          </a:p>
        </p:txBody>
      </p:sp>
      <p:sp>
        <p:nvSpPr>
          <p:cNvPr id="75" name="Rectangle 74">
            <a:extLst>
              <a:ext uri="{FF2B5EF4-FFF2-40B4-BE49-F238E27FC236}">
                <a16:creationId xmlns="" xmlns:a16="http://schemas.microsoft.com/office/drawing/2014/main" id="{160C7920-D915-4AF9-B034-1BE3CB514C11}"/>
              </a:ext>
            </a:extLst>
          </p:cNvPr>
          <p:cNvSpPr/>
          <p:nvPr/>
        </p:nvSpPr>
        <p:spPr>
          <a:xfrm>
            <a:off x="6299428" y="5098154"/>
            <a:ext cx="1912397" cy="399496"/>
          </a:xfrm>
          <a:prstGeom prst="rect">
            <a:avLst/>
          </a:prstGeom>
          <a:solidFill>
            <a:schemeClr val="accent2">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latin typeface="Ink Free" panose="03080402000500000000" pitchFamily="66" charset="0"/>
              </a:rPr>
              <a:t>Thread Block</a:t>
            </a:r>
          </a:p>
        </p:txBody>
      </p:sp>
      <p:sp>
        <p:nvSpPr>
          <p:cNvPr id="76" name="Rectangle 75">
            <a:extLst>
              <a:ext uri="{FF2B5EF4-FFF2-40B4-BE49-F238E27FC236}">
                <a16:creationId xmlns="" xmlns:a16="http://schemas.microsoft.com/office/drawing/2014/main" id="{1DCFAB0D-79CC-4EA1-A284-69F2F0431692}"/>
              </a:ext>
            </a:extLst>
          </p:cNvPr>
          <p:cNvSpPr/>
          <p:nvPr/>
        </p:nvSpPr>
        <p:spPr>
          <a:xfrm>
            <a:off x="4076310" y="2215871"/>
            <a:ext cx="1912397" cy="399496"/>
          </a:xfrm>
          <a:prstGeom prst="rect">
            <a:avLst/>
          </a:prstGeom>
          <a:solidFill>
            <a:schemeClr val="accent2">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latin typeface="Ink Free" panose="03080402000500000000" pitchFamily="66" charset="0"/>
              </a:rPr>
              <a:t>Thread Block</a:t>
            </a:r>
          </a:p>
        </p:txBody>
      </p:sp>
      <p:sp>
        <p:nvSpPr>
          <p:cNvPr id="77" name="Rectangle 76">
            <a:extLst>
              <a:ext uri="{FF2B5EF4-FFF2-40B4-BE49-F238E27FC236}">
                <a16:creationId xmlns="" xmlns:a16="http://schemas.microsoft.com/office/drawing/2014/main" id="{4FB81DD7-E783-4094-B773-F64F94713FD9}"/>
              </a:ext>
            </a:extLst>
          </p:cNvPr>
          <p:cNvSpPr/>
          <p:nvPr/>
        </p:nvSpPr>
        <p:spPr>
          <a:xfrm>
            <a:off x="6235432" y="2215871"/>
            <a:ext cx="1912397" cy="399496"/>
          </a:xfrm>
          <a:prstGeom prst="rect">
            <a:avLst/>
          </a:prstGeom>
          <a:solidFill>
            <a:schemeClr val="accent2">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latin typeface="Ink Free" panose="03080402000500000000" pitchFamily="66" charset="0"/>
              </a:rPr>
              <a:t>Thread Block</a:t>
            </a:r>
          </a:p>
        </p:txBody>
      </p:sp>
      <p:sp>
        <p:nvSpPr>
          <p:cNvPr id="78" name="Rectangle 77">
            <a:extLst>
              <a:ext uri="{FF2B5EF4-FFF2-40B4-BE49-F238E27FC236}">
                <a16:creationId xmlns="" xmlns:a16="http://schemas.microsoft.com/office/drawing/2014/main" id="{B552DF18-3DC6-45BE-9573-F3A9C53CB939}"/>
              </a:ext>
            </a:extLst>
          </p:cNvPr>
          <p:cNvSpPr/>
          <p:nvPr/>
        </p:nvSpPr>
        <p:spPr>
          <a:xfrm>
            <a:off x="8394554" y="2215871"/>
            <a:ext cx="1912397" cy="399496"/>
          </a:xfrm>
          <a:prstGeom prst="rect">
            <a:avLst/>
          </a:prstGeom>
          <a:solidFill>
            <a:schemeClr val="accent2">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latin typeface="Ink Free" panose="03080402000500000000" pitchFamily="66" charset="0"/>
              </a:rPr>
              <a:t>Thread Block</a:t>
            </a:r>
          </a:p>
        </p:txBody>
      </p:sp>
      <p:sp>
        <p:nvSpPr>
          <p:cNvPr id="8" name="Arrow: Down 7">
            <a:extLst>
              <a:ext uri="{FF2B5EF4-FFF2-40B4-BE49-F238E27FC236}">
                <a16:creationId xmlns="" xmlns:a16="http://schemas.microsoft.com/office/drawing/2014/main" id="{8BD8F2C6-3FF4-4AB1-91A2-87B632D15134}"/>
              </a:ext>
            </a:extLst>
          </p:cNvPr>
          <p:cNvSpPr/>
          <p:nvPr/>
        </p:nvSpPr>
        <p:spPr>
          <a:xfrm>
            <a:off x="2639603" y="1521933"/>
            <a:ext cx="488271" cy="603681"/>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Arrow: Down 80">
            <a:extLst>
              <a:ext uri="{FF2B5EF4-FFF2-40B4-BE49-F238E27FC236}">
                <a16:creationId xmlns="" xmlns:a16="http://schemas.microsoft.com/office/drawing/2014/main" id="{C3E2033F-D761-483E-8C13-645F9B2B216E}"/>
              </a:ext>
            </a:extLst>
          </p:cNvPr>
          <p:cNvSpPr/>
          <p:nvPr/>
        </p:nvSpPr>
        <p:spPr>
          <a:xfrm>
            <a:off x="4786152" y="1530809"/>
            <a:ext cx="488271" cy="603681"/>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rrow: Down 81">
            <a:extLst>
              <a:ext uri="{FF2B5EF4-FFF2-40B4-BE49-F238E27FC236}">
                <a16:creationId xmlns="" xmlns:a16="http://schemas.microsoft.com/office/drawing/2014/main" id="{FB4F822E-B241-42C4-B27B-5E3B28ED12CA}"/>
              </a:ext>
            </a:extLst>
          </p:cNvPr>
          <p:cNvSpPr/>
          <p:nvPr/>
        </p:nvSpPr>
        <p:spPr>
          <a:xfrm>
            <a:off x="6932701" y="1530809"/>
            <a:ext cx="488271" cy="603681"/>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row: Down 82">
            <a:extLst>
              <a:ext uri="{FF2B5EF4-FFF2-40B4-BE49-F238E27FC236}">
                <a16:creationId xmlns="" xmlns:a16="http://schemas.microsoft.com/office/drawing/2014/main" id="{00350A35-4E74-40EC-90B9-089352A0CEA9}"/>
              </a:ext>
            </a:extLst>
          </p:cNvPr>
          <p:cNvSpPr/>
          <p:nvPr/>
        </p:nvSpPr>
        <p:spPr>
          <a:xfrm>
            <a:off x="9129551" y="1520454"/>
            <a:ext cx="488271" cy="603681"/>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 xmlns:a16="http://schemas.microsoft.com/office/drawing/2014/main" id="{9EB0A07E-3B46-4523-A098-31A6EF7444C6}"/>
              </a:ext>
            </a:extLst>
          </p:cNvPr>
          <p:cNvCxnSpPr/>
          <p:nvPr/>
        </p:nvCxnSpPr>
        <p:spPr>
          <a:xfrm>
            <a:off x="2386969" y="4202990"/>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 xmlns:a16="http://schemas.microsoft.com/office/drawing/2014/main" id="{62227C3D-8888-43CF-A7F0-CCC7B5208411}"/>
              </a:ext>
            </a:extLst>
          </p:cNvPr>
          <p:cNvCxnSpPr/>
          <p:nvPr/>
        </p:nvCxnSpPr>
        <p:spPr>
          <a:xfrm>
            <a:off x="2805699" y="4202990"/>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 xmlns:a16="http://schemas.microsoft.com/office/drawing/2014/main" id="{477D7603-F9BE-42C2-8675-43D5637C336C}"/>
              </a:ext>
            </a:extLst>
          </p:cNvPr>
          <p:cNvCxnSpPr/>
          <p:nvPr/>
        </p:nvCxnSpPr>
        <p:spPr>
          <a:xfrm>
            <a:off x="3267337" y="4202990"/>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 xmlns:a16="http://schemas.microsoft.com/office/drawing/2014/main" id="{D87DACB6-005E-4C62-A23F-B4CCD8DF411E}"/>
              </a:ext>
            </a:extLst>
          </p:cNvPr>
          <p:cNvCxnSpPr/>
          <p:nvPr/>
        </p:nvCxnSpPr>
        <p:spPr>
          <a:xfrm>
            <a:off x="3737854" y="4202990"/>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 xmlns:a16="http://schemas.microsoft.com/office/drawing/2014/main" id="{CC95B990-3CBA-4595-8FD6-FCEAFA368F9E}"/>
              </a:ext>
            </a:extLst>
          </p:cNvPr>
          <p:cNvCxnSpPr>
            <a:cxnSpLocks/>
          </p:cNvCxnSpPr>
          <p:nvPr/>
        </p:nvCxnSpPr>
        <p:spPr>
          <a:xfrm flipH="1">
            <a:off x="2366255" y="4201511"/>
            <a:ext cx="2061097" cy="6184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 xmlns:a16="http://schemas.microsoft.com/office/drawing/2014/main" id="{25747BA0-D099-44F9-89BB-10E6464F09B2}"/>
              </a:ext>
            </a:extLst>
          </p:cNvPr>
          <p:cNvCxnSpPr>
            <a:cxnSpLocks/>
          </p:cNvCxnSpPr>
          <p:nvPr/>
        </p:nvCxnSpPr>
        <p:spPr>
          <a:xfrm flipH="1">
            <a:off x="2805699" y="4201511"/>
            <a:ext cx="2053700" cy="6162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 xmlns:a16="http://schemas.microsoft.com/office/drawing/2014/main" id="{0E005915-2907-4C39-AFA7-A1D3506D89B8}"/>
              </a:ext>
            </a:extLst>
          </p:cNvPr>
          <p:cNvCxnSpPr>
            <a:cxnSpLocks/>
          </p:cNvCxnSpPr>
          <p:nvPr/>
        </p:nvCxnSpPr>
        <p:spPr>
          <a:xfrm flipH="1">
            <a:off x="3249582" y="4199291"/>
            <a:ext cx="2018192" cy="6169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 xmlns:a16="http://schemas.microsoft.com/office/drawing/2014/main" id="{163A65D0-5191-42EB-863D-A648DC5E3B83}"/>
              </a:ext>
            </a:extLst>
          </p:cNvPr>
          <p:cNvCxnSpPr>
            <a:cxnSpLocks/>
          </p:cNvCxnSpPr>
          <p:nvPr/>
        </p:nvCxnSpPr>
        <p:spPr>
          <a:xfrm flipH="1">
            <a:off x="3720096" y="4199291"/>
            <a:ext cx="2001915" cy="6033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41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p:cTn id="7" dur="500" fill="hold"/>
                                        <p:tgtEl>
                                          <p:spTgt spid="70"/>
                                        </p:tgtEl>
                                        <p:attrNameLst>
                                          <p:attrName>ppt_w</p:attrName>
                                        </p:attrNameLst>
                                      </p:cBhvr>
                                      <p:tavLst>
                                        <p:tav tm="0">
                                          <p:val>
                                            <p:fltVal val="0"/>
                                          </p:val>
                                        </p:tav>
                                        <p:tav tm="100000">
                                          <p:val>
                                            <p:strVal val="#ppt_w"/>
                                          </p:val>
                                        </p:tav>
                                      </p:tavLst>
                                    </p:anim>
                                    <p:anim calcmode="lin" valueType="num">
                                      <p:cBhvr>
                                        <p:cTn id="8" dur="500" fill="hold"/>
                                        <p:tgtEl>
                                          <p:spTgt spid="70"/>
                                        </p:tgtEl>
                                        <p:attrNameLst>
                                          <p:attrName>ppt_h</p:attrName>
                                        </p:attrNameLst>
                                      </p:cBhvr>
                                      <p:tavLst>
                                        <p:tav tm="0">
                                          <p:val>
                                            <p:fltVal val="0"/>
                                          </p:val>
                                        </p:tav>
                                        <p:tav tm="100000">
                                          <p:val>
                                            <p:strVal val="#ppt_h"/>
                                          </p:val>
                                        </p:tav>
                                      </p:tavLst>
                                    </p:anim>
                                    <p:animEffect transition="in" filter="fade">
                                      <p:cBhvr>
                                        <p:cTn id="9" dur="500"/>
                                        <p:tgtEl>
                                          <p:spTgt spid="7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p:cTn id="12" dur="500" fill="hold"/>
                                        <p:tgtEl>
                                          <p:spTgt spid="71"/>
                                        </p:tgtEl>
                                        <p:attrNameLst>
                                          <p:attrName>ppt_w</p:attrName>
                                        </p:attrNameLst>
                                      </p:cBhvr>
                                      <p:tavLst>
                                        <p:tav tm="0">
                                          <p:val>
                                            <p:fltVal val="0"/>
                                          </p:val>
                                        </p:tav>
                                        <p:tav tm="100000">
                                          <p:val>
                                            <p:strVal val="#ppt_w"/>
                                          </p:val>
                                        </p:tav>
                                      </p:tavLst>
                                    </p:anim>
                                    <p:anim calcmode="lin" valueType="num">
                                      <p:cBhvr>
                                        <p:cTn id="13" dur="500" fill="hold"/>
                                        <p:tgtEl>
                                          <p:spTgt spid="71"/>
                                        </p:tgtEl>
                                        <p:attrNameLst>
                                          <p:attrName>ppt_h</p:attrName>
                                        </p:attrNameLst>
                                      </p:cBhvr>
                                      <p:tavLst>
                                        <p:tav tm="0">
                                          <p:val>
                                            <p:fltVal val="0"/>
                                          </p:val>
                                        </p:tav>
                                        <p:tav tm="100000">
                                          <p:val>
                                            <p:strVal val="#ppt_h"/>
                                          </p:val>
                                        </p:tav>
                                      </p:tavLst>
                                    </p:anim>
                                    <p:animEffect transition="in" filter="fade">
                                      <p:cBhvr>
                                        <p:cTn id="14" dur="500"/>
                                        <p:tgtEl>
                                          <p:spTgt spid="7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p:cTn id="17" dur="500" fill="hold"/>
                                        <p:tgtEl>
                                          <p:spTgt spid="72"/>
                                        </p:tgtEl>
                                        <p:attrNameLst>
                                          <p:attrName>ppt_w</p:attrName>
                                        </p:attrNameLst>
                                      </p:cBhvr>
                                      <p:tavLst>
                                        <p:tav tm="0">
                                          <p:val>
                                            <p:fltVal val="0"/>
                                          </p:val>
                                        </p:tav>
                                        <p:tav tm="100000">
                                          <p:val>
                                            <p:strVal val="#ppt_w"/>
                                          </p:val>
                                        </p:tav>
                                      </p:tavLst>
                                    </p:anim>
                                    <p:anim calcmode="lin" valueType="num">
                                      <p:cBhvr>
                                        <p:cTn id="18" dur="500" fill="hold"/>
                                        <p:tgtEl>
                                          <p:spTgt spid="72"/>
                                        </p:tgtEl>
                                        <p:attrNameLst>
                                          <p:attrName>ppt_h</p:attrName>
                                        </p:attrNameLst>
                                      </p:cBhvr>
                                      <p:tavLst>
                                        <p:tav tm="0">
                                          <p:val>
                                            <p:fltVal val="0"/>
                                          </p:val>
                                        </p:tav>
                                        <p:tav tm="100000">
                                          <p:val>
                                            <p:strVal val="#ppt_h"/>
                                          </p:val>
                                        </p:tav>
                                      </p:tavLst>
                                    </p:anim>
                                    <p:animEffect transition="in" filter="fade">
                                      <p:cBhvr>
                                        <p:cTn id="19" dur="500"/>
                                        <p:tgtEl>
                                          <p:spTgt spid="7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3"/>
                                        </p:tgtEl>
                                        <p:attrNameLst>
                                          <p:attrName>style.visibility</p:attrName>
                                        </p:attrNameLst>
                                      </p:cBhvr>
                                      <p:to>
                                        <p:strVal val="visible"/>
                                      </p:to>
                                    </p:set>
                                    <p:anim calcmode="lin" valueType="num">
                                      <p:cBhvr>
                                        <p:cTn id="22" dur="500" fill="hold"/>
                                        <p:tgtEl>
                                          <p:spTgt spid="73"/>
                                        </p:tgtEl>
                                        <p:attrNameLst>
                                          <p:attrName>ppt_w</p:attrName>
                                        </p:attrNameLst>
                                      </p:cBhvr>
                                      <p:tavLst>
                                        <p:tav tm="0">
                                          <p:val>
                                            <p:fltVal val="0"/>
                                          </p:val>
                                        </p:tav>
                                        <p:tav tm="100000">
                                          <p:val>
                                            <p:strVal val="#ppt_w"/>
                                          </p:val>
                                        </p:tav>
                                      </p:tavLst>
                                    </p:anim>
                                    <p:anim calcmode="lin" valueType="num">
                                      <p:cBhvr>
                                        <p:cTn id="23" dur="500" fill="hold"/>
                                        <p:tgtEl>
                                          <p:spTgt spid="73"/>
                                        </p:tgtEl>
                                        <p:attrNameLst>
                                          <p:attrName>ppt_h</p:attrName>
                                        </p:attrNameLst>
                                      </p:cBhvr>
                                      <p:tavLst>
                                        <p:tav tm="0">
                                          <p:val>
                                            <p:fltVal val="0"/>
                                          </p:val>
                                        </p:tav>
                                        <p:tav tm="100000">
                                          <p:val>
                                            <p:strVal val="#ppt_h"/>
                                          </p:val>
                                        </p:tav>
                                      </p:tavLst>
                                    </p:anim>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81"/>
                                        </p:tgtEl>
                                        <p:attrNameLst>
                                          <p:attrName>style.visibility</p:attrName>
                                        </p:attrNameLst>
                                      </p:cBhvr>
                                      <p:to>
                                        <p:strVal val="visible"/>
                                      </p:to>
                                    </p:set>
                                    <p:anim calcmode="lin" valueType="num">
                                      <p:cBhvr>
                                        <p:cTn id="34" dur="500" fill="hold"/>
                                        <p:tgtEl>
                                          <p:spTgt spid="81"/>
                                        </p:tgtEl>
                                        <p:attrNameLst>
                                          <p:attrName>ppt_w</p:attrName>
                                        </p:attrNameLst>
                                      </p:cBhvr>
                                      <p:tavLst>
                                        <p:tav tm="0">
                                          <p:val>
                                            <p:fltVal val="0"/>
                                          </p:val>
                                        </p:tav>
                                        <p:tav tm="100000">
                                          <p:val>
                                            <p:strVal val="#ppt_w"/>
                                          </p:val>
                                        </p:tav>
                                      </p:tavLst>
                                    </p:anim>
                                    <p:anim calcmode="lin" valueType="num">
                                      <p:cBhvr>
                                        <p:cTn id="35" dur="500" fill="hold"/>
                                        <p:tgtEl>
                                          <p:spTgt spid="81"/>
                                        </p:tgtEl>
                                        <p:attrNameLst>
                                          <p:attrName>ppt_h</p:attrName>
                                        </p:attrNameLst>
                                      </p:cBhvr>
                                      <p:tavLst>
                                        <p:tav tm="0">
                                          <p:val>
                                            <p:fltVal val="0"/>
                                          </p:val>
                                        </p:tav>
                                        <p:tav tm="100000">
                                          <p:val>
                                            <p:strVal val="#ppt_h"/>
                                          </p:val>
                                        </p:tav>
                                      </p:tavLst>
                                    </p:anim>
                                    <p:animEffect transition="in" filter="fade">
                                      <p:cBhvr>
                                        <p:cTn id="36" dur="500"/>
                                        <p:tgtEl>
                                          <p:spTgt spid="81"/>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p:cTn id="39" dur="500" fill="hold"/>
                                        <p:tgtEl>
                                          <p:spTgt spid="82"/>
                                        </p:tgtEl>
                                        <p:attrNameLst>
                                          <p:attrName>ppt_w</p:attrName>
                                        </p:attrNameLst>
                                      </p:cBhvr>
                                      <p:tavLst>
                                        <p:tav tm="0">
                                          <p:val>
                                            <p:fltVal val="0"/>
                                          </p:val>
                                        </p:tav>
                                        <p:tav tm="100000">
                                          <p:val>
                                            <p:strVal val="#ppt_w"/>
                                          </p:val>
                                        </p:tav>
                                      </p:tavLst>
                                    </p:anim>
                                    <p:anim calcmode="lin" valueType="num">
                                      <p:cBhvr>
                                        <p:cTn id="40" dur="500" fill="hold"/>
                                        <p:tgtEl>
                                          <p:spTgt spid="82"/>
                                        </p:tgtEl>
                                        <p:attrNameLst>
                                          <p:attrName>ppt_h</p:attrName>
                                        </p:attrNameLst>
                                      </p:cBhvr>
                                      <p:tavLst>
                                        <p:tav tm="0">
                                          <p:val>
                                            <p:fltVal val="0"/>
                                          </p:val>
                                        </p:tav>
                                        <p:tav tm="100000">
                                          <p:val>
                                            <p:strVal val="#ppt_h"/>
                                          </p:val>
                                        </p:tav>
                                      </p:tavLst>
                                    </p:anim>
                                    <p:animEffect transition="in" filter="fade">
                                      <p:cBhvr>
                                        <p:cTn id="41" dur="500"/>
                                        <p:tgtEl>
                                          <p:spTgt spid="82"/>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83"/>
                                        </p:tgtEl>
                                        <p:attrNameLst>
                                          <p:attrName>style.visibility</p:attrName>
                                        </p:attrNameLst>
                                      </p:cBhvr>
                                      <p:to>
                                        <p:strVal val="visible"/>
                                      </p:to>
                                    </p:set>
                                    <p:anim calcmode="lin" valueType="num">
                                      <p:cBhvr>
                                        <p:cTn id="44" dur="500" fill="hold"/>
                                        <p:tgtEl>
                                          <p:spTgt spid="83"/>
                                        </p:tgtEl>
                                        <p:attrNameLst>
                                          <p:attrName>ppt_w</p:attrName>
                                        </p:attrNameLst>
                                      </p:cBhvr>
                                      <p:tavLst>
                                        <p:tav tm="0">
                                          <p:val>
                                            <p:fltVal val="0"/>
                                          </p:val>
                                        </p:tav>
                                        <p:tav tm="100000">
                                          <p:val>
                                            <p:strVal val="#ppt_w"/>
                                          </p:val>
                                        </p:tav>
                                      </p:tavLst>
                                    </p:anim>
                                    <p:anim calcmode="lin" valueType="num">
                                      <p:cBhvr>
                                        <p:cTn id="45" dur="500" fill="hold"/>
                                        <p:tgtEl>
                                          <p:spTgt spid="83"/>
                                        </p:tgtEl>
                                        <p:attrNameLst>
                                          <p:attrName>ppt_h</p:attrName>
                                        </p:attrNameLst>
                                      </p:cBhvr>
                                      <p:tavLst>
                                        <p:tav tm="0">
                                          <p:val>
                                            <p:fltVal val="0"/>
                                          </p:val>
                                        </p:tav>
                                        <p:tav tm="100000">
                                          <p:val>
                                            <p:strVal val="#ppt_h"/>
                                          </p:val>
                                        </p:tav>
                                      </p:tavLst>
                                    </p:anim>
                                    <p:animEffect transition="in" filter="fade">
                                      <p:cBhvr>
                                        <p:cTn id="46" dur="500"/>
                                        <p:tgtEl>
                                          <p:spTgt spid="83"/>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74"/>
                                        </p:tgtEl>
                                        <p:attrNameLst>
                                          <p:attrName>style.visibility</p:attrName>
                                        </p:attrNameLst>
                                      </p:cBhvr>
                                      <p:to>
                                        <p:strVal val="visible"/>
                                      </p:to>
                                    </p:set>
                                    <p:anim calcmode="lin" valueType="num">
                                      <p:cBhvr>
                                        <p:cTn id="51" dur="500" fill="hold"/>
                                        <p:tgtEl>
                                          <p:spTgt spid="74"/>
                                        </p:tgtEl>
                                        <p:attrNameLst>
                                          <p:attrName>ppt_w</p:attrName>
                                        </p:attrNameLst>
                                      </p:cBhvr>
                                      <p:tavLst>
                                        <p:tav tm="0">
                                          <p:val>
                                            <p:fltVal val="0"/>
                                          </p:val>
                                        </p:tav>
                                        <p:tav tm="100000">
                                          <p:val>
                                            <p:strVal val="#ppt_w"/>
                                          </p:val>
                                        </p:tav>
                                      </p:tavLst>
                                    </p:anim>
                                    <p:anim calcmode="lin" valueType="num">
                                      <p:cBhvr>
                                        <p:cTn id="52" dur="500" fill="hold"/>
                                        <p:tgtEl>
                                          <p:spTgt spid="74"/>
                                        </p:tgtEl>
                                        <p:attrNameLst>
                                          <p:attrName>ppt_h</p:attrName>
                                        </p:attrNameLst>
                                      </p:cBhvr>
                                      <p:tavLst>
                                        <p:tav tm="0">
                                          <p:val>
                                            <p:fltVal val="0"/>
                                          </p:val>
                                        </p:tav>
                                        <p:tav tm="100000">
                                          <p:val>
                                            <p:strVal val="#ppt_h"/>
                                          </p:val>
                                        </p:tav>
                                      </p:tavLst>
                                    </p:anim>
                                    <p:animEffect transition="in" filter="fade">
                                      <p:cBhvr>
                                        <p:cTn id="53" dur="500"/>
                                        <p:tgtEl>
                                          <p:spTgt spid="74"/>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76"/>
                                        </p:tgtEl>
                                        <p:attrNameLst>
                                          <p:attrName>style.visibility</p:attrName>
                                        </p:attrNameLst>
                                      </p:cBhvr>
                                      <p:to>
                                        <p:strVal val="visible"/>
                                      </p:to>
                                    </p:set>
                                    <p:anim calcmode="lin" valueType="num">
                                      <p:cBhvr>
                                        <p:cTn id="56" dur="500" fill="hold"/>
                                        <p:tgtEl>
                                          <p:spTgt spid="76"/>
                                        </p:tgtEl>
                                        <p:attrNameLst>
                                          <p:attrName>ppt_w</p:attrName>
                                        </p:attrNameLst>
                                      </p:cBhvr>
                                      <p:tavLst>
                                        <p:tav tm="0">
                                          <p:val>
                                            <p:fltVal val="0"/>
                                          </p:val>
                                        </p:tav>
                                        <p:tav tm="100000">
                                          <p:val>
                                            <p:strVal val="#ppt_w"/>
                                          </p:val>
                                        </p:tav>
                                      </p:tavLst>
                                    </p:anim>
                                    <p:anim calcmode="lin" valueType="num">
                                      <p:cBhvr>
                                        <p:cTn id="57" dur="500" fill="hold"/>
                                        <p:tgtEl>
                                          <p:spTgt spid="76"/>
                                        </p:tgtEl>
                                        <p:attrNameLst>
                                          <p:attrName>ppt_h</p:attrName>
                                        </p:attrNameLst>
                                      </p:cBhvr>
                                      <p:tavLst>
                                        <p:tav tm="0">
                                          <p:val>
                                            <p:fltVal val="0"/>
                                          </p:val>
                                        </p:tav>
                                        <p:tav tm="100000">
                                          <p:val>
                                            <p:strVal val="#ppt_h"/>
                                          </p:val>
                                        </p:tav>
                                      </p:tavLst>
                                    </p:anim>
                                    <p:animEffect transition="in" filter="fade">
                                      <p:cBhvr>
                                        <p:cTn id="58" dur="500"/>
                                        <p:tgtEl>
                                          <p:spTgt spid="7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77"/>
                                        </p:tgtEl>
                                        <p:attrNameLst>
                                          <p:attrName>style.visibility</p:attrName>
                                        </p:attrNameLst>
                                      </p:cBhvr>
                                      <p:to>
                                        <p:strVal val="visible"/>
                                      </p:to>
                                    </p:set>
                                    <p:anim calcmode="lin" valueType="num">
                                      <p:cBhvr>
                                        <p:cTn id="61" dur="500" fill="hold"/>
                                        <p:tgtEl>
                                          <p:spTgt spid="77"/>
                                        </p:tgtEl>
                                        <p:attrNameLst>
                                          <p:attrName>ppt_w</p:attrName>
                                        </p:attrNameLst>
                                      </p:cBhvr>
                                      <p:tavLst>
                                        <p:tav tm="0">
                                          <p:val>
                                            <p:fltVal val="0"/>
                                          </p:val>
                                        </p:tav>
                                        <p:tav tm="100000">
                                          <p:val>
                                            <p:strVal val="#ppt_w"/>
                                          </p:val>
                                        </p:tav>
                                      </p:tavLst>
                                    </p:anim>
                                    <p:anim calcmode="lin" valueType="num">
                                      <p:cBhvr>
                                        <p:cTn id="62" dur="500" fill="hold"/>
                                        <p:tgtEl>
                                          <p:spTgt spid="77"/>
                                        </p:tgtEl>
                                        <p:attrNameLst>
                                          <p:attrName>ppt_h</p:attrName>
                                        </p:attrNameLst>
                                      </p:cBhvr>
                                      <p:tavLst>
                                        <p:tav tm="0">
                                          <p:val>
                                            <p:fltVal val="0"/>
                                          </p:val>
                                        </p:tav>
                                        <p:tav tm="100000">
                                          <p:val>
                                            <p:strVal val="#ppt_h"/>
                                          </p:val>
                                        </p:tav>
                                      </p:tavLst>
                                    </p:anim>
                                    <p:animEffect transition="in" filter="fade">
                                      <p:cBhvr>
                                        <p:cTn id="63" dur="500"/>
                                        <p:tgtEl>
                                          <p:spTgt spid="7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p:cTn id="66" dur="500" fill="hold"/>
                                        <p:tgtEl>
                                          <p:spTgt spid="78"/>
                                        </p:tgtEl>
                                        <p:attrNameLst>
                                          <p:attrName>ppt_w</p:attrName>
                                        </p:attrNameLst>
                                      </p:cBhvr>
                                      <p:tavLst>
                                        <p:tav tm="0">
                                          <p:val>
                                            <p:fltVal val="0"/>
                                          </p:val>
                                        </p:tav>
                                        <p:tav tm="100000">
                                          <p:val>
                                            <p:strVal val="#ppt_w"/>
                                          </p:val>
                                        </p:tav>
                                      </p:tavLst>
                                    </p:anim>
                                    <p:anim calcmode="lin" valueType="num">
                                      <p:cBhvr>
                                        <p:cTn id="67" dur="500" fill="hold"/>
                                        <p:tgtEl>
                                          <p:spTgt spid="78"/>
                                        </p:tgtEl>
                                        <p:attrNameLst>
                                          <p:attrName>ppt_h</p:attrName>
                                        </p:attrNameLst>
                                      </p:cBhvr>
                                      <p:tavLst>
                                        <p:tav tm="0">
                                          <p:val>
                                            <p:fltVal val="0"/>
                                          </p:val>
                                        </p:tav>
                                        <p:tav tm="100000">
                                          <p:val>
                                            <p:strVal val="#ppt_h"/>
                                          </p:val>
                                        </p:tav>
                                      </p:tavLst>
                                    </p:anim>
                                    <p:animEffect transition="in" filter="fade">
                                      <p:cBhvr>
                                        <p:cTn id="68" dur="500"/>
                                        <p:tgtEl>
                                          <p:spTgt spid="78"/>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p:cTn id="73" dur="500" fill="hold"/>
                                        <p:tgtEl>
                                          <p:spTgt spid="4"/>
                                        </p:tgtEl>
                                        <p:attrNameLst>
                                          <p:attrName>ppt_w</p:attrName>
                                        </p:attrNameLst>
                                      </p:cBhvr>
                                      <p:tavLst>
                                        <p:tav tm="0">
                                          <p:val>
                                            <p:fltVal val="0"/>
                                          </p:val>
                                        </p:tav>
                                        <p:tav tm="100000">
                                          <p:val>
                                            <p:strVal val="#ppt_w"/>
                                          </p:val>
                                        </p:tav>
                                      </p:tavLst>
                                    </p:anim>
                                    <p:anim calcmode="lin" valueType="num">
                                      <p:cBhvr>
                                        <p:cTn id="74" dur="500" fill="hold"/>
                                        <p:tgtEl>
                                          <p:spTgt spid="4"/>
                                        </p:tgtEl>
                                        <p:attrNameLst>
                                          <p:attrName>ppt_h</p:attrName>
                                        </p:attrNameLst>
                                      </p:cBhvr>
                                      <p:tavLst>
                                        <p:tav tm="0">
                                          <p:val>
                                            <p:fltVal val="0"/>
                                          </p:val>
                                        </p:tav>
                                        <p:tav tm="100000">
                                          <p:val>
                                            <p:strVal val="#ppt_h"/>
                                          </p:val>
                                        </p:tav>
                                      </p:tavLst>
                                    </p:anim>
                                    <p:animEffect transition="in" filter="fade">
                                      <p:cBhvr>
                                        <p:cTn id="75" dur="500"/>
                                        <p:tgtEl>
                                          <p:spTgt spid="4"/>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anim calcmode="lin" valueType="num">
                                      <p:cBhvr>
                                        <p:cTn id="78" dur="500" fill="hold"/>
                                        <p:tgtEl>
                                          <p:spTgt spid="45"/>
                                        </p:tgtEl>
                                        <p:attrNameLst>
                                          <p:attrName>ppt_w</p:attrName>
                                        </p:attrNameLst>
                                      </p:cBhvr>
                                      <p:tavLst>
                                        <p:tav tm="0">
                                          <p:val>
                                            <p:fltVal val="0"/>
                                          </p:val>
                                        </p:tav>
                                        <p:tav tm="100000">
                                          <p:val>
                                            <p:strVal val="#ppt_w"/>
                                          </p:val>
                                        </p:tav>
                                      </p:tavLst>
                                    </p:anim>
                                    <p:anim calcmode="lin" valueType="num">
                                      <p:cBhvr>
                                        <p:cTn id="79" dur="500" fill="hold"/>
                                        <p:tgtEl>
                                          <p:spTgt spid="45"/>
                                        </p:tgtEl>
                                        <p:attrNameLst>
                                          <p:attrName>ppt_h</p:attrName>
                                        </p:attrNameLst>
                                      </p:cBhvr>
                                      <p:tavLst>
                                        <p:tav tm="0">
                                          <p:val>
                                            <p:fltVal val="0"/>
                                          </p:val>
                                        </p:tav>
                                        <p:tav tm="100000">
                                          <p:val>
                                            <p:strVal val="#ppt_h"/>
                                          </p:val>
                                        </p:tav>
                                      </p:tavLst>
                                    </p:anim>
                                    <p:animEffect transition="in" filter="fade">
                                      <p:cBhvr>
                                        <p:cTn id="80" dur="500"/>
                                        <p:tgtEl>
                                          <p:spTgt spid="45"/>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anim calcmode="lin" valueType="num">
                                      <p:cBhvr>
                                        <p:cTn id="83" dur="500" fill="hold"/>
                                        <p:tgtEl>
                                          <p:spTgt spid="59"/>
                                        </p:tgtEl>
                                        <p:attrNameLst>
                                          <p:attrName>ppt_w</p:attrName>
                                        </p:attrNameLst>
                                      </p:cBhvr>
                                      <p:tavLst>
                                        <p:tav tm="0">
                                          <p:val>
                                            <p:fltVal val="0"/>
                                          </p:val>
                                        </p:tav>
                                        <p:tav tm="100000">
                                          <p:val>
                                            <p:strVal val="#ppt_w"/>
                                          </p:val>
                                        </p:tav>
                                      </p:tavLst>
                                    </p:anim>
                                    <p:anim calcmode="lin" valueType="num">
                                      <p:cBhvr>
                                        <p:cTn id="84" dur="500" fill="hold"/>
                                        <p:tgtEl>
                                          <p:spTgt spid="59"/>
                                        </p:tgtEl>
                                        <p:attrNameLst>
                                          <p:attrName>ppt_h</p:attrName>
                                        </p:attrNameLst>
                                      </p:cBhvr>
                                      <p:tavLst>
                                        <p:tav tm="0">
                                          <p:val>
                                            <p:fltVal val="0"/>
                                          </p:val>
                                        </p:tav>
                                        <p:tav tm="100000">
                                          <p:val>
                                            <p:strVal val="#ppt_h"/>
                                          </p:val>
                                        </p:tav>
                                      </p:tavLst>
                                    </p:anim>
                                    <p:animEffect transition="in" filter="fade">
                                      <p:cBhvr>
                                        <p:cTn id="85" dur="500"/>
                                        <p:tgtEl>
                                          <p:spTgt spid="59"/>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69"/>
                                        </p:tgtEl>
                                        <p:attrNameLst>
                                          <p:attrName>style.visibility</p:attrName>
                                        </p:attrNameLst>
                                      </p:cBhvr>
                                      <p:to>
                                        <p:strVal val="visible"/>
                                      </p:to>
                                    </p:set>
                                    <p:anim calcmode="lin" valueType="num">
                                      <p:cBhvr>
                                        <p:cTn id="88" dur="500" fill="hold"/>
                                        <p:tgtEl>
                                          <p:spTgt spid="69"/>
                                        </p:tgtEl>
                                        <p:attrNameLst>
                                          <p:attrName>ppt_w</p:attrName>
                                        </p:attrNameLst>
                                      </p:cBhvr>
                                      <p:tavLst>
                                        <p:tav tm="0">
                                          <p:val>
                                            <p:fltVal val="0"/>
                                          </p:val>
                                        </p:tav>
                                        <p:tav tm="100000">
                                          <p:val>
                                            <p:strVal val="#ppt_w"/>
                                          </p:val>
                                        </p:tav>
                                      </p:tavLst>
                                    </p:anim>
                                    <p:anim calcmode="lin" valueType="num">
                                      <p:cBhvr>
                                        <p:cTn id="89" dur="500" fill="hold"/>
                                        <p:tgtEl>
                                          <p:spTgt spid="69"/>
                                        </p:tgtEl>
                                        <p:attrNameLst>
                                          <p:attrName>ppt_h</p:attrName>
                                        </p:attrNameLst>
                                      </p:cBhvr>
                                      <p:tavLst>
                                        <p:tav tm="0">
                                          <p:val>
                                            <p:fltVal val="0"/>
                                          </p:val>
                                        </p:tav>
                                        <p:tav tm="100000">
                                          <p:val>
                                            <p:strVal val="#ppt_h"/>
                                          </p:val>
                                        </p:tav>
                                      </p:tavLst>
                                    </p:anim>
                                    <p:animEffect transition="in" filter="fade">
                                      <p:cBhvr>
                                        <p:cTn id="90" dur="500"/>
                                        <p:tgtEl>
                                          <p:spTgt spid="69"/>
                                        </p:tgtEl>
                                      </p:cBhvr>
                                    </p:animEffect>
                                  </p:childTnLst>
                                </p:cTn>
                              </p:par>
                            </p:childTnLst>
                          </p:cTn>
                        </p:par>
                      </p:childTnLst>
                    </p:cTn>
                  </p:par>
                  <p:par>
                    <p:cTn id="91" fill="hold">
                      <p:stCondLst>
                        <p:cond delay="indefinite"/>
                      </p:stCondLst>
                      <p:childTnLst>
                        <p:par>
                          <p:cTn id="92" fill="hold">
                            <p:stCondLst>
                              <p:cond delay="0"/>
                            </p:stCondLst>
                            <p:childTnLst>
                              <p:par>
                                <p:cTn id="93" presetID="6" presetClass="entr" presetSubtype="16" fill="hold" nodeType="clickEffect">
                                  <p:stCondLst>
                                    <p:cond delay="0"/>
                                  </p:stCondLst>
                                  <p:childTnLst>
                                    <p:set>
                                      <p:cBhvr>
                                        <p:cTn id="94" dur="1" fill="hold">
                                          <p:stCondLst>
                                            <p:cond delay="0"/>
                                          </p:stCondLst>
                                        </p:cTn>
                                        <p:tgtEl>
                                          <p:spTgt spid="86"/>
                                        </p:tgtEl>
                                        <p:attrNameLst>
                                          <p:attrName>style.visibility</p:attrName>
                                        </p:attrNameLst>
                                      </p:cBhvr>
                                      <p:to>
                                        <p:strVal val="visible"/>
                                      </p:to>
                                    </p:set>
                                    <p:animEffect transition="in" filter="circle(in)">
                                      <p:cBhvr>
                                        <p:cTn id="95" dur="2000"/>
                                        <p:tgtEl>
                                          <p:spTgt spid="86"/>
                                        </p:tgtEl>
                                      </p:cBhvr>
                                    </p:animEffect>
                                  </p:childTnLst>
                                </p:cTn>
                              </p:par>
                              <p:par>
                                <p:cTn id="96" presetID="6" presetClass="entr" presetSubtype="16" fill="hold" nodeType="withEffect">
                                  <p:stCondLst>
                                    <p:cond delay="0"/>
                                  </p:stCondLst>
                                  <p:childTnLst>
                                    <p:set>
                                      <p:cBhvr>
                                        <p:cTn id="97" dur="1" fill="hold">
                                          <p:stCondLst>
                                            <p:cond delay="0"/>
                                          </p:stCondLst>
                                        </p:cTn>
                                        <p:tgtEl>
                                          <p:spTgt spid="87"/>
                                        </p:tgtEl>
                                        <p:attrNameLst>
                                          <p:attrName>style.visibility</p:attrName>
                                        </p:attrNameLst>
                                      </p:cBhvr>
                                      <p:to>
                                        <p:strVal val="visible"/>
                                      </p:to>
                                    </p:set>
                                    <p:animEffect transition="in" filter="circle(in)">
                                      <p:cBhvr>
                                        <p:cTn id="98" dur="2000"/>
                                        <p:tgtEl>
                                          <p:spTgt spid="87"/>
                                        </p:tgtEl>
                                      </p:cBhvr>
                                    </p:animEffect>
                                  </p:childTnLst>
                                </p:cTn>
                              </p:par>
                              <p:par>
                                <p:cTn id="99" presetID="6" presetClass="entr" presetSubtype="16" fill="hold" nodeType="withEffect">
                                  <p:stCondLst>
                                    <p:cond delay="0"/>
                                  </p:stCondLst>
                                  <p:childTnLst>
                                    <p:set>
                                      <p:cBhvr>
                                        <p:cTn id="100" dur="1" fill="hold">
                                          <p:stCondLst>
                                            <p:cond delay="0"/>
                                          </p:stCondLst>
                                        </p:cTn>
                                        <p:tgtEl>
                                          <p:spTgt spid="88"/>
                                        </p:tgtEl>
                                        <p:attrNameLst>
                                          <p:attrName>style.visibility</p:attrName>
                                        </p:attrNameLst>
                                      </p:cBhvr>
                                      <p:to>
                                        <p:strVal val="visible"/>
                                      </p:to>
                                    </p:set>
                                    <p:animEffect transition="in" filter="circle(in)">
                                      <p:cBhvr>
                                        <p:cTn id="101" dur="2000"/>
                                        <p:tgtEl>
                                          <p:spTgt spid="88"/>
                                        </p:tgtEl>
                                      </p:cBhvr>
                                    </p:animEffect>
                                  </p:childTnLst>
                                </p:cTn>
                              </p:par>
                              <p:par>
                                <p:cTn id="102" presetID="6" presetClass="entr" presetSubtype="16" fill="hold" nodeType="withEffect">
                                  <p:stCondLst>
                                    <p:cond delay="0"/>
                                  </p:stCondLst>
                                  <p:childTnLst>
                                    <p:set>
                                      <p:cBhvr>
                                        <p:cTn id="103" dur="1" fill="hold">
                                          <p:stCondLst>
                                            <p:cond delay="0"/>
                                          </p:stCondLst>
                                        </p:cTn>
                                        <p:tgtEl>
                                          <p:spTgt spid="89"/>
                                        </p:tgtEl>
                                        <p:attrNameLst>
                                          <p:attrName>style.visibility</p:attrName>
                                        </p:attrNameLst>
                                      </p:cBhvr>
                                      <p:to>
                                        <p:strVal val="visible"/>
                                      </p:to>
                                    </p:set>
                                    <p:animEffect transition="in" filter="circle(in)">
                                      <p:cBhvr>
                                        <p:cTn id="104" dur="2000"/>
                                        <p:tgtEl>
                                          <p:spTgt spid="89"/>
                                        </p:tgtEl>
                                      </p:cBhvr>
                                    </p:animEffect>
                                  </p:childTnLst>
                                </p:cTn>
                              </p:par>
                              <p:par>
                                <p:cTn id="105" presetID="6" presetClass="entr" presetSubtype="16" fill="hold" nodeType="withEffect">
                                  <p:stCondLst>
                                    <p:cond delay="0"/>
                                  </p:stCondLst>
                                  <p:childTnLst>
                                    <p:set>
                                      <p:cBhvr>
                                        <p:cTn id="106" dur="1" fill="hold">
                                          <p:stCondLst>
                                            <p:cond delay="0"/>
                                          </p:stCondLst>
                                        </p:cTn>
                                        <p:tgtEl>
                                          <p:spTgt spid="90"/>
                                        </p:tgtEl>
                                        <p:attrNameLst>
                                          <p:attrName>style.visibility</p:attrName>
                                        </p:attrNameLst>
                                      </p:cBhvr>
                                      <p:to>
                                        <p:strVal val="visible"/>
                                      </p:to>
                                    </p:set>
                                    <p:animEffect transition="in" filter="circle(in)">
                                      <p:cBhvr>
                                        <p:cTn id="107" dur="2000"/>
                                        <p:tgtEl>
                                          <p:spTgt spid="90"/>
                                        </p:tgtEl>
                                      </p:cBhvr>
                                    </p:animEffect>
                                  </p:childTnLst>
                                </p:cTn>
                              </p:par>
                              <p:par>
                                <p:cTn id="108" presetID="6" presetClass="entr" presetSubtype="16" fill="hold" nodeType="withEffect">
                                  <p:stCondLst>
                                    <p:cond delay="0"/>
                                  </p:stCondLst>
                                  <p:childTnLst>
                                    <p:set>
                                      <p:cBhvr>
                                        <p:cTn id="109" dur="1" fill="hold">
                                          <p:stCondLst>
                                            <p:cond delay="0"/>
                                          </p:stCondLst>
                                        </p:cTn>
                                        <p:tgtEl>
                                          <p:spTgt spid="91"/>
                                        </p:tgtEl>
                                        <p:attrNameLst>
                                          <p:attrName>style.visibility</p:attrName>
                                        </p:attrNameLst>
                                      </p:cBhvr>
                                      <p:to>
                                        <p:strVal val="visible"/>
                                      </p:to>
                                    </p:set>
                                    <p:animEffect transition="in" filter="circle(in)">
                                      <p:cBhvr>
                                        <p:cTn id="110" dur="2000"/>
                                        <p:tgtEl>
                                          <p:spTgt spid="91"/>
                                        </p:tgtEl>
                                      </p:cBhvr>
                                    </p:animEffect>
                                  </p:childTnLst>
                                </p:cTn>
                              </p:par>
                              <p:par>
                                <p:cTn id="111" presetID="6" presetClass="entr" presetSubtype="16" fill="hold" nodeType="withEffect">
                                  <p:stCondLst>
                                    <p:cond delay="0"/>
                                  </p:stCondLst>
                                  <p:childTnLst>
                                    <p:set>
                                      <p:cBhvr>
                                        <p:cTn id="112" dur="1" fill="hold">
                                          <p:stCondLst>
                                            <p:cond delay="0"/>
                                          </p:stCondLst>
                                        </p:cTn>
                                        <p:tgtEl>
                                          <p:spTgt spid="92"/>
                                        </p:tgtEl>
                                        <p:attrNameLst>
                                          <p:attrName>style.visibility</p:attrName>
                                        </p:attrNameLst>
                                      </p:cBhvr>
                                      <p:to>
                                        <p:strVal val="visible"/>
                                      </p:to>
                                    </p:set>
                                    <p:animEffect transition="in" filter="circle(in)">
                                      <p:cBhvr>
                                        <p:cTn id="113" dur="2000"/>
                                        <p:tgtEl>
                                          <p:spTgt spid="92"/>
                                        </p:tgtEl>
                                      </p:cBhvr>
                                    </p:animEffect>
                                  </p:childTnLst>
                                </p:cTn>
                              </p:par>
                              <p:par>
                                <p:cTn id="114" presetID="6" presetClass="entr" presetSubtype="16" fill="hold" nodeType="withEffect">
                                  <p:stCondLst>
                                    <p:cond delay="0"/>
                                  </p:stCondLst>
                                  <p:childTnLst>
                                    <p:set>
                                      <p:cBhvr>
                                        <p:cTn id="115" dur="1" fill="hold">
                                          <p:stCondLst>
                                            <p:cond delay="0"/>
                                          </p:stCondLst>
                                        </p:cTn>
                                        <p:tgtEl>
                                          <p:spTgt spid="93"/>
                                        </p:tgtEl>
                                        <p:attrNameLst>
                                          <p:attrName>style.visibility</p:attrName>
                                        </p:attrNameLst>
                                      </p:cBhvr>
                                      <p:to>
                                        <p:strVal val="visible"/>
                                      </p:to>
                                    </p:set>
                                    <p:animEffect transition="in" filter="circle(in)">
                                      <p:cBhvr>
                                        <p:cTn id="116" dur="2000"/>
                                        <p:tgtEl>
                                          <p:spTgt spid="93"/>
                                        </p:tgtEl>
                                      </p:cBhvr>
                                    </p:animEffect>
                                  </p:childTnLst>
                                </p:cTn>
                              </p:par>
                            </p:childTnLst>
                          </p:cTn>
                        </p:par>
                      </p:childTnLst>
                    </p:cTn>
                  </p:par>
                  <p:par>
                    <p:cTn id="117" fill="hold">
                      <p:stCondLst>
                        <p:cond delay="indefinite"/>
                      </p:stCondLst>
                      <p:childTnLst>
                        <p:par>
                          <p:cTn id="118" fill="hold">
                            <p:stCondLst>
                              <p:cond delay="0"/>
                            </p:stCondLst>
                            <p:childTnLst>
                              <p:par>
                                <p:cTn id="119" presetID="6" presetClass="entr" presetSubtype="16" fill="hold" grpId="0" nodeType="click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circle(in)">
                                      <p:cBhvr>
                                        <p:cTn id="121" dur="2000"/>
                                        <p:tgtEl>
                                          <p:spTgt spid="10"/>
                                        </p:tgtEl>
                                      </p:cBhvr>
                                    </p:animEffect>
                                  </p:childTnLst>
                                </p:cTn>
                              </p:par>
                            </p:childTnLst>
                          </p:cTn>
                        </p:par>
                      </p:childTnLst>
                    </p:cTn>
                  </p:par>
                  <p:par>
                    <p:cTn id="122" fill="hold">
                      <p:stCondLst>
                        <p:cond delay="indefinite"/>
                      </p:stCondLst>
                      <p:childTnLst>
                        <p:par>
                          <p:cTn id="123" fill="hold">
                            <p:stCondLst>
                              <p:cond delay="0"/>
                            </p:stCondLst>
                            <p:childTnLst>
                              <p:par>
                                <p:cTn id="124" presetID="6" presetClass="entr" presetSubtype="16" fill="hold" nodeType="click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circle(in)">
                                      <p:cBhvr>
                                        <p:cTn id="126" dur="2000"/>
                                        <p:tgtEl>
                                          <p:spTgt spid="61"/>
                                        </p:tgtEl>
                                      </p:cBhvr>
                                    </p:animEffect>
                                  </p:childTnLst>
                                </p:cTn>
                              </p:par>
                              <p:par>
                                <p:cTn id="127" presetID="6" presetClass="entr" presetSubtype="16" fill="hold" nodeType="withEffect">
                                  <p:stCondLst>
                                    <p:cond delay="0"/>
                                  </p:stCondLst>
                                  <p:childTnLst>
                                    <p:set>
                                      <p:cBhvr>
                                        <p:cTn id="128" dur="1" fill="hold">
                                          <p:stCondLst>
                                            <p:cond delay="0"/>
                                          </p:stCondLst>
                                        </p:cTn>
                                        <p:tgtEl>
                                          <p:spTgt spid="62"/>
                                        </p:tgtEl>
                                        <p:attrNameLst>
                                          <p:attrName>style.visibility</p:attrName>
                                        </p:attrNameLst>
                                      </p:cBhvr>
                                      <p:to>
                                        <p:strVal val="visible"/>
                                      </p:to>
                                    </p:set>
                                    <p:animEffect transition="in" filter="circle(in)">
                                      <p:cBhvr>
                                        <p:cTn id="129" dur="2000"/>
                                        <p:tgtEl>
                                          <p:spTgt spid="62"/>
                                        </p:tgtEl>
                                      </p:cBhvr>
                                    </p:animEffect>
                                  </p:childTnLst>
                                </p:cTn>
                              </p:par>
                              <p:par>
                                <p:cTn id="130" presetID="6" presetClass="entr" presetSubtype="16" fill="hold" nodeType="withEffect">
                                  <p:stCondLst>
                                    <p:cond delay="0"/>
                                  </p:stCondLst>
                                  <p:childTnLst>
                                    <p:set>
                                      <p:cBhvr>
                                        <p:cTn id="131" dur="1" fill="hold">
                                          <p:stCondLst>
                                            <p:cond delay="0"/>
                                          </p:stCondLst>
                                        </p:cTn>
                                        <p:tgtEl>
                                          <p:spTgt spid="63"/>
                                        </p:tgtEl>
                                        <p:attrNameLst>
                                          <p:attrName>style.visibility</p:attrName>
                                        </p:attrNameLst>
                                      </p:cBhvr>
                                      <p:to>
                                        <p:strVal val="visible"/>
                                      </p:to>
                                    </p:set>
                                    <p:animEffect transition="in" filter="circle(in)">
                                      <p:cBhvr>
                                        <p:cTn id="132" dur="2000"/>
                                        <p:tgtEl>
                                          <p:spTgt spid="63"/>
                                        </p:tgtEl>
                                      </p:cBhvr>
                                    </p:animEffect>
                                  </p:childTnLst>
                                </p:cTn>
                              </p:par>
                              <p:par>
                                <p:cTn id="133" presetID="6" presetClass="entr" presetSubtype="16" fill="hold" nodeType="withEffect">
                                  <p:stCondLst>
                                    <p:cond delay="0"/>
                                  </p:stCondLst>
                                  <p:childTnLst>
                                    <p:set>
                                      <p:cBhvr>
                                        <p:cTn id="134" dur="1" fill="hold">
                                          <p:stCondLst>
                                            <p:cond delay="0"/>
                                          </p:stCondLst>
                                        </p:cTn>
                                        <p:tgtEl>
                                          <p:spTgt spid="64"/>
                                        </p:tgtEl>
                                        <p:attrNameLst>
                                          <p:attrName>style.visibility</p:attrName>
                                        </p:attrNameLst>
                                      </p:cBhvr>
                                      <p:to>
                                        <p:strVal val="visible"/>
                                      </p:to>
                                    </p:set>
                                    <p:animEffect transition="in" filter="circle(in)">
                                      <p:cBhvr>
                                        <p:cTn id="135" dur="2000"/>
                                        <p:tgtEl>
                                          <p:spTgt spid="64"/>
                                        </p:tgtEl>
                                      </p:cBhvr>
                                    </p:animEffect>
                                  </p:childTnLst>
                                </p:cTn>
                              </p:par>
                              <p:par>
                                <p:cTn id="136" presetID="6" presetClass="entr" presetSubtype="16" fill="hold" nodeType="withEffect">
                                  <p:stCondLst>
                                    <p:cond delay="0"/>
                                  </p:stCondLst>
                                  <p:childTnLst>
                                    <p:set>
                                      <p:cBhvr>
                                        <p:cTn id="137" dur="1" fill="hold">
                                          <p:stCondLst>
                                            <p:cond delay="0"/>
                                          </p:stCondLst>
                                        </p:cTn>
                                        <p:tgtEl>
                                          <p:spTgt spid="65"/>
                                        </p:tgtEl>
                                        <p:attrNameLst>
                                          <p:attrName>style.visibility</p:attrName>
                                        </p:attrNameLst>
                                      </p:cBhvr>
                                      <p:to>
                                        <p:strVal val="visible"/>
                                      </p:to>
                                    </p:set>
                                    <p:animEffect transition="in" filter="circle(in)">
                                      <p:cBhvr>
                                        <p:cTn id="138" dur="2000"/>
                                        <p:tgtEl>
                                          <p:spTgt spid="65"/>
                                        </p:tgtEl>
                                      </p:cBhvr>
                                    </p:animEffect>
                                  </p:childTnLst>
                                </p:cTn>
                              </p:par>
                              <p:par>
                                <p:cTn id="139" presetID="6" presetClass="entr" presetSubtype="16" fill="hold" nodeType="withEffect">
                                  <p:stCondLst>
                                    <p:cond delay="0"/>
                                  </p:stCondLst>
                                  <p:childTnLst>
                                    <p:set>
                                      <p:cBhvr>
                                        <p:cTn id="140" dur="1" fill="hold">
                                          <p:stCondLst>
                                            <p:cond delay="0"/>
                                          </p:stCondLst>
                                        </p:cTn>
                                        <p:tgtEl>
                                          <p:spTgt spid="66"/>
                                        </p:tgtEl>
                                        <p:attrNameLst>
                                          <p:attrName>style.visibility</p:attrName>
                                        </p:attrNameLst>
                                      </p:cBhvr>
                                      <p:to>
                                        <p:strVal val="visible"/>
                                      </p:to>
                                    </p:set>
                                    <p:animEffect transition="in" filter="circle(in)">
                                      <p:cBhvr>
                                        <p:cTn id="141" dur="2000"/>
                                        <p:tgtEl>
                                          <p:spTgt spid="66"/>
                                        </p:tgtEl>
                                      </p:cBhvr>
                                    </p:animEffect>
                                  </p:childTnLst>
                                </p:cTn>
                              </p:par>
                              <p:par>
                                <p:cTn id="142" presetID="6" presetClass="entr" presetSubtype="16" fill="hold" nodeType="withEffect">
                                  <p:stCondLst>
                                    <p:cond delay="0"/>
                                  </p:stCondLst>
                                  <p:childTnLst>
                                    <p:set>
                                      <p:cBhvr>
                                        <p:cTn id="143" dur="1" fill="hold">
                                          <p:stCondLst>
                                            <p:cond delay="0"/>
                                          </p:stCondLst>
                                        </p:cTn>
                                        <p:tgtEl>
                                          <p:spTgt spid="67"/>
                                        </p:tgtEl>
                                        <p:attrNameLst>
                                          <p:attrName>style.visibility</p:attrName>
                                        </p:attrNameLst>
                                      </p:cBhvr>
                                      <p:to>
                                        <p:strVal val="visible"/>
                                      </p:to>
                                    </p:set>
                                    <p:animEffect transition="in" filter="circle(in)">
                                      <p:cBhvr>
                                        <p:cTn id="144" dur="2000"/>
                                        <p:tgtEl>
                                          <p:spTgt spid="67"/>
                                        </p:tgtEl>
                                      </p:cBhvr>
                                    </p:animEffect>
                                  </p:childTnLst>
                                </p:cTn>
                              </p:par>
                              <p:par>
                                <p:cTn id="145" presetID="6" presetClass="entr" presetSubtype="16" fill="hold" nodeType="withEffect">
                                  <p:stCondLst>
                                    <p:cond delay="0"/>
                                  </p:stCondLst>
                                  <p:childTnLst>
                                    <p:set>
                                      <p:cBhvr>
                                        <p:cTn id="146" dur="1" fill="hold">
                                          <p:stCondLst>
                                            <p:cond delay="0"/>
                                          </p:stCondLst>
                                        </p:cTn>
                                        <p:tgtEl>
                                          <p:spTgt spid="68"/>
                                        </p:tgtEl>
                                        <p:attrNameLst>
                                          <p:attrName>style.visibility</p:attrName>
                                        </p:attrNameLst>
                                      </p:cBhvr>
                                      <p:to>
                                        <p:strVal val="visible"/>
                                      </p:to>
                                    </p:set>
                                    <p:animEffect transition="in" filter="circle(in)">
                                      <p:cBhvr>
                                        <p:cTn id="147" dur="2000"/>
                                        <p:tgtEl>
                                          <p:spTgt spid="68"/>
                                        </p:tgtEl>
                                      </p:cBhvr>
                                    </p:animEffect>
                                  </p:childTnLst>
                                </p:cTn>
                              </p:par>
                            </p:childTnLst>
                          </p:cTn>
                        </p:par>
                      </p:childTnLst>
                    </p:cTn>
                  </p:par>
                  <p:par>
                    <p:cTn id="148" fill="hold">
                      <p:stCondLst>
                        <p:cond delay="indefinite"/>
                      </p:stCondLst>
                      <p:childTnLst>
                        <p:par>
                          <p:cTn id="149" fill="hold">
                            <p:stCondLst>
                              <p:cond delay="0"/>
                            </p:stCondLst>
                            <p:childTnLst>
                              <p:par>
                                <p:cTn id="150" presetID="6" presetClass="entr" presetSubtype="16" fill="hold" grpId="0" nodeType="clickEffect">
                                  <p:stCondLst>
                                    <p:cond delay="0"/>
                                  </p:stCondLst>
                                  <p:childTnLst>
                                    <p:set>
                                      <p:cBhvr>
                                        <p:cTn id="151" dur="1" fill="hold">
                                          <p:stCondLst>
                                            <p:cond delay="0"/>
                                          </p:stCondLst>
                                        </p:cTn>
                                        <p:tgtEl>
                                          <p:spTgt spid="75"/>
                                        </p:tgtEl>
                                        <p:attrNameLst>
                                          <p:attrName>style.visibility</p:attrName>
                                        </p:attrNameLst>
                                      </p:cBhvr>
                                      <p:to>
                                        <p:strVal val="visible"/>
                                      </p:to>
                                    </p:set>
                                    <p:animEffect transition="in" filter="circle(in)">
                                      <p:cBhvr>
                                        <p:cTn id="152"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45" grpId="0" animBg="1"/>
      <p:bldP spid="59"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8" grpId="0" animBg="1"/>
      <p:bldP spid="81" grpId="0" animBg="1"/>
      <p:bldP spid="82" grpId="0" animBg="1"/>
      <p:bldP spid="8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55F7D84-90B3-4AC7-958C-A53C28E11BD7}"/>
              </a:ext>
            </a:extLst>
          </p:cNvPr>
          <p:cNvSpPr/>
          <p:nvPr/>
        </p:nvSpPr>
        <p:spPr>
          <a:xfrm>
            <a:off x="2080649" y="2168502"/>
            <a:ext cx="1571348" cy="399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0</a:t>
            </a:r>
          </a:p>
        </p:txBody>
      </p:sp>
      <p:sp>
        <p:nvSpPr>
          <p:cNvPr id="5" name="Rectangle 4">
            <a:extLst>
              <a:ext uri="{FF2B5EF4-FFF2-40B4-BE49-F238E27FC236}">
                <a16:creationId xmlns="" xmlns:a16="http://schemas.microsoft.com/office/drawing/2014/main" id="{08B3EC18-6F9B-433C-8697-9F1A1CF74C01}"/>
              </a:ext>
            </a:extLst>
          </p:cNvPr>
          <p:cNvSpPr/>
          <p:nvPr/>
        </p:nvSpPr>
        <p:spPr>
          <a:xfrm>
            <a:off x="1910121" y="3460941"/>
            <a:ext cx="2105859" cy="640795"/>
          </a:xfrm>
          <a:prstGeom prst="rect">
            <a:avLst/>
          </a:prstGeom>
          <a:solidFill>
            <a:schemeClr val="accent2">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Thread </a:t>
            </a:r>
            <a:r>
              <a:rPr lang="en-US" sz="2400" dirty="0" smtClean="0">
                <a:solidFill>
                  <a:schemeClr val="tx1"/>
                </a:solidFill>
              </a:rPr>
              <a:t>Block 0</a:t>
            </a:r>
            <a:endParaRPr lang="en-US" sz="2400" dirty="0">
              <a:solidFill>
                <a:schemeClr val="tx1"/>
              </a:solidFill>
            </a:endParaRPr>
          </a:p>
        </p:txBody>
      </p:sp>
      <p:sp>
        <p:nvSpPr>
          <p:cNvPr id="6" name="Rectangle 5">
            <a:extLst>
              <a:ext uri="{FF2B5EF4-FFF2-40B4-BE49-F238E27FC236}">
                <a16:creationId xmlns="" xmlns:a16="http://schemas.microsoft.com/office/drawing/2014/main" id="{6E7938DE-2973-4289-B1B3-FA247971387E}"/>
              </a:ext>
            </a:extLst>
          </p:cNvPr>
          <p:cNvSpPr/>
          <p:nvPr/>
        </p:nvSpPr>
        <p:spPr>
          <a:xfrm>
            <a:off x="4015980" y="2167023"/>
            <a:ext cx="1571348" cy="399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1</a:t>
            </a:r>
          </a:p>
        </p:txBody>
      </p:sp>
      <p:sp>
        <p:nvSpPr>
          <p:cNvPr id="7" name="Rectangle 6">
            <a:extLst>
              <a:ext uri="{FF2B5EF4-FFF2-40B4-BE49-F238E27FC236}">
                <a16:creationId xmlns="" xmlns:a16="http://schemas.microsoft.com/office/drawing/2014/main" id="{51A6FE9D-F49A-4244-AC84-1B1BDDE3C545}"/>
              </a:ext>
            </a:extLst>
          </p:cNvPr>
          <p:cNvSpPr/>
          <p:nvPr/>
        </p:nvSpPr>
        <p:spPr>
          <a:xfrm>
            <a:off x="6757335" y="2162583"/>
            <a:ext cx="1571348" cy="399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2</a:t>
            </a:r>
          </a:p>
        </p:txBody>
      </p:sp>
      <p:cxnSp>
        <p:nvCxnSpPr>
          <p:cNvPr id="8" name="Straight Arrow Connector 7">
            <a:extLst>
              <a:ext uri="{FF2B5EF4-FFF2-40B4-BE49-F238E27FC236}">
                <a16:creationId xmlns="" xmlns:a16="http://schemas.microsoft.com/office/drawing/2014/main" id="{BC238EF7-62B3-4FC9-8BF3-60A952E7AF41}"/>
              </a:ext>
            </a:extLst>
          </p:cNvPr>
          <p:cNvCxnSpPr/>
          <p:nvPr/>
        </p:nvCxnSpPr>
        <p:spPr>
          <a:xfrm>
            <a:off x="6863867" y="2562079"/>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 xmlns:a16="http://schemas.microsoft.com/office/drawing/2014/main" id="{B7C88063-C1EB-4FF5-AAE4-04E7DA688734}"/>
              </a:ext>
            </a:extLst>
          </p:cNvPr>
          <p:cNvCxnSpPr/>
          <p:nvPr/>
        </p:nvCxnSpPr>
        <p:spPr>
          <a:xfrm>
            <a:off x="7282597" y="2562079"/>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 xmlns:a16="http://schemas.microsoft.com/office/drawing/2014/main" id="{395BB144-DD9E-476F-BB40-C7F009C48067}"/>
              </a:ext>
            </a:extLst>
          </p:cNvPr>
          <p:cNvCxnSpPr/>
          <p:nvPr/>
        </p:nvCxnSpPr>
        <p:spPr>
          <a:xfrm>
            <a:off x="7744235" y="2562079"/>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 xmlns:a16="http://schemas.microsoft.com/office/drawing/2014/main" id="{161CFA7D-81D1-421E-A9F3-E74F0B1024DB}"/>
              </a:ext>
            </a:extLst>
          </p:cNvPr>
          <p:cNvCxnSpPr/>
          <p:nvPr/>
        </p:nvCxnSpPr>
        <p:spPr>
          <a:xfrm>
            <a:off x="8214752" y="2562079"/>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 xmlns:a16="http://schemas.microsoft.com/office/drawing/2014/main" id="{70C81471-D4BE-43D3-B971-46791EA2260F}"/>
              </a:ext>
            </a:extLst>
          </p:cNvPr>
          <p:cNvCxnSpPr>
            <a:cxnSpLocks/>
          </p:cNvCxnSpPr>
          <p:nvPr/>
        </p:nvCxnSpPr>
        <p:spPr>
          <a:xfrm flipH="1">
            <a:off x="6843153" y="2560600"/>
            <a:ext cx="2061097" cy="6184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03B644A9-D382-4A9E-8625-1586B2DA68FD}"/>
              </a:ext>
            </a:extLst>
          </p:cNvPr>
          <p:cNvCxnSpPr>
            <a:cxnSpLocks/>
          </p:cNvCxnSpPr>
          <p:nvPr/>
        </p:nvCxnSpPr>
        <p:spPr>
          <a:xfrm flipH="1">
            <a:off x="7282597" y="2560600"/>
            <a:ext cx="2053700" cy="6162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A385625F-1F5D-4193-B624-4629C5E79042}"/>
              </a:ext>
            </a:extLst>
          </p:cNvPr>
          <p:cNvCxnSpPr>
            <a:cxnSpLocks/>
          </p:cNvCxnSpPr>
          <p:nvPr/>
        </p:nvCxnSpPr>
        <p:spPr>
          <a:xfrm flipH="1">
            <a:off x="7726480" y="2558380"/>
            <a:ext cx="2018192" cy="6169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C1E35718-44BC-43B6-8D9A-F82F1F7E2D47}"/>
              </a:ext>
            </a:extLst>
          </p:cNvPr>
          <p:cNvCxnSpPr>
            <a:cxnSpLocks/>
          </p:cNvCxnSpPr>
          <p:nvPr/>
        </p:nvCxnSpPr>
        <p:spPr>
          <a:xfrm flipH="1">
            <a:off x="8196994" y="2558380"/>
            <a:ext cx="2001915" cy="6033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E3463F29-F934-459B-B3A8-987663132DE7}"/>
              </a:ext>
            </a:extLst>
          </p:cNvPr>
          <p:cNvSpPr/>
          <p:nvPr/>
        </p:nvSpPr>
        <p:spPr>
          <a:xfrm>
            <a:off x="8692666" y="2161104"/>
            <a:ext cx="1571348" cy="399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3</a:t>
            </a:r>
          </a:p>
        </p:txBody>
      </p:sp>
      <p:cxnSp>
        <p:nvCxnSpPr>
          <p:cNvPr id="18" name="Straight Arrow Connector 17">
            <a:extLst>
              <a:ext uri="{FF2B5EF4-FFF2-40B4-BE49-F238E27FC236}">
                <a16:creationId xmlns="" xmlns:a16="http://schemas.microsoft.com/office/drawing/2014/main" id="{9EB0A07E-3B46-4523-A098-31A6EF7444C6}"/>
              </a:ext>
            </a:extLst>
          </p:cNvPr>
          <p:cNvCxnSpPr/>
          <p:nvPr/>
        </p:nvCxnSpPr>
        <p:spPr>
          <a:xfrm>
            <a:off x="2199021" y="2565778"/>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 xmlns:a16="http://schemas.microsoft.com/office/drawing/2014/main" id="{62227C3D-8888-43CF-A7F0-CCC7B5208411}"/>
              </a:ext>
            </a:extLst>
          </p:cNvPr>
          <p:cNvCxnSpPr/>
          <p:nvPr/>
        </p:nvCxnSpPr>
        <p:spPr>
          <a:xfrm>
            <a:off x="2617751" y="2565778"/>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 xmlns:a16="http://schemas.microsoft.com/office/drawing/2014/main" id="{477D7603-F9BE-42C2-8675-43D5637C336C}"/>
              </a:ext>
            </a:extLst>
          </p:cNvPr>
          <p:cNvCxnSpPr/>
          <p:nvPr/>
        </p:nvCxnSpPr>
        <p:spPr>
          <a:xfrm>
            <a:off x="3079389" y="2565778"/>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 xmlns:a16="http://schemas.microsoft.com/office/drawing/2014/main" id="{D87DACB6-005E-4C62-A23F-B4CCD8DF411E}"/>
              </a:ext>
            </a:extLst>
          </p:cNvPr>
          <p:cNvCxnSpPr/>
          <p:nvPr/>
        </p:nvCxnSpPr>
        <p:spPr>
          <a:xfrm>
            <a:off x="3549906" y="2565778"/>
            <a:ext cx="0" cy="889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 xmlns:a16="http://schemas.microsoft.com/office/drawing/2014/main" id="{CC95B990-3CBA-4595-8FD6-FCEAFA368F9E}"/>
              </a:ext>
            </a:extLst>
          </p:cNvPr>
          <p:cNvCxnSpPr>
            <a:cxnSpLocks/>
          </p:cNvCxnSpPr>
          <p:nvPr/>
        </p:nvCxnSpPr>
        <p:spPr>
          <a:xfrm flipH="1">
            <a:off x="2178307" y="2564299"/>
            <a:ext cx="2061097" cy="6184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25747BA0-D099-44F9-89BB-10E6464F09B2}"/>
              </a:ext>
            </a:extLst>
          </p:cNvPr>
          <p:cNvCxnSpPr>
            <a:cxnSpLocks/>
          </p:cNvCxnSpPr>
          <p:nvPr/>
        </p:nvCxnSpPr>
        <p:spPr>
          <a:xfrm flipH="1">
            <a:off x="2617751" y="2564299"/>
            <a:ext cx="2053700" cy="6162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0E005915-2907-4C39-AFA7-A1D3506D89B8}"/>
              </a:ext>
            </a:extLst>
          </p:cNvPr>
          <p:cNvCxnSpPr>
            <a:cxnSpLocks/>
          </p:cNvCxnSpPr>
          <p:nvPr/>
        </p:nvCxnSpPr>
        <p:spPr>
          <a:xfrm flipH="1">
            <a:off x="3061634" y="2562079"/>
            <a:ext cx="2018192" cy="6169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163A65D0-5191-42EB-863D-A648DC5E3B83}"/>
              </a:ext>
            </a:extLst>
          </p:cNvPr>
          <p:cNvCxnSpPr>
            <a:cxnSpLocks/>
          </p:cNvCxnSpPr>
          <p:nvPr/>
        </p:nvCxnSpPr>
        <p:spPr>
          <a:xfrm flipH="1">
            <a:off x="3532148" y="2562079"/>
            <a:ext cx="2001915" cy="6033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 xmlns:a16="http://schemas.microsoft.com/office/drawing/2014/main" id="{08B3EC18-6F9B-433C-8697-9F1A1CF74C01}"/>
              </a:ext>
            </a:extLst>
          </p:cNvPr>
          <p:cNvSpPr/>
          <p:nvPr/>
        </p:nvSpPr>
        <p:spPr>
          <a:xfrm>
            <a:off x="6691305" y="3465954"/>
            <a:ext cx="2105859" cy="640795"/>
          </a:xfrm>
          <a:prstGeom prst="rect">
            <a:avLst/>
          </a:prstGeom>
          <a:solidFill>
            <a:schemeClr val="accent2">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Thread </a:t>
            </a:r>
            <a:r>
              <a:rPr lang="en-US" sz="2400" dirty="0" smtClean="0">
                <a:solidFill>
                  <a:schemeClr val="tx1"/>
                </a:solidFill>
              </a:rPr>
              <a:t>Block 1</a:t>
            </a:r>
            <a:endParaRPr lang="en-US" sz="2400" dirty="0">
              <a:solidFill>
                <a:schemeClr val="tx1"/>
              </a:solidFill>
            </a:endParaRPr>
          </a:p>
        </p:txBody>
      </p:sp>
    </p:spTree>
    <p:extLst>
      <p:ext uri="{BB962C8B-B14F-4D97-AF65-F5344CB8AC3E}">
        <p14:creationId xmlns:p14="http://schemas.microsoft.com/office/powerpoint/2010/main" val="256708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circle(in)">
                                      <p:cBhvr>
                                        <p:cTn id="29" dur="2000"/>
                                        <p:tgtEl>
                                          <p:spTgt spid="18"/>
                                        </p:tgtEl>
                                      </p:cBhvr>
                                    </p:animEffect>
                                  </p:childTnLst>
                                </p:cTn>
                              </p:par>
                              <p:par>
                                <p:cTn id="30" presetID="6" presetClass="entr" presetSubtype="16"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circle(in)">
                                      <p:cBhvr>
                                        <p:cTn id="32" dur="2000"/>
                                        <p:tgtEl>
                                          <p:spTgt spid="19"/>
                                        </p:tgtEl>
                                      </p:cBhvr>
                                    </p:animEffect>
                                  </p:childTnLst>
                                </p:cTn>
                              </p:par>
                              <p:par>
                                <p:cTn id="33" presetID="6"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circle(in)">
                                      <p:cBhvr>
                                        <p:cTn id="35" dur="2000"/>
                                        <p:tgtEl>
                                          <p:spTgt spid="20"/>
                                        </p:tgtEl>
                                      </p:cBhvr>
                                    </p:animEffect>
                                  </p:childTnLst>
                                </p:cTn>
                              </p:par>
                              <p:par>
                                <p:cTn id="36" presetID="6"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circle(in)">
                                      <p:cBhvr>
                                        <p:cTn id="38" dur="2000"/>
                                        <p:tgtEl>
                                          <p:spTgt spid="21"/>
                                        </p:tgtEl>
                                      </p:cBhvr>
                                    </p:animEffect>
                                  </p:childTnLst>
                                </p:cTn>
                              </p:par>
                              <p:par>
                                <p:cTn id="39" presetID="6" presetClass="entr" presetSubtype="16"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circle(in)">
                                      <p:cBhvr>
                                        <p:cTn id="41" dur="2000"/>
                                        <p:tgtEl>
                                          <p:spTgt spid="22"/>
                                        </p:tgtEl>
                                      </p:cBhvr>
                                    </p:animEffect>
                                  </p:childTnLst>
                                </p:cTn>
                              </p:par>
                              <p:par>
                                <p:cTn id="42" presetID="6" presetClass="entr" presetSubtype="16"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circle(in)">
                                      <p:cBhvr>
                                        <p:cTn id="44" dur="2000"/>
                                        <p:tgtEl>
                                          <p:spTgt spid="23"/>
                                        </p:tgtEl>
                                      </p:cBhvr>
                                    </p:animEffect>
                                  </p:childTnLst>
                                </p:cTn>
                              </p:par>
                              <p:par>
                                <p:cTn id="45" presetID="6" presetClass="entr" presetSubtype="16"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circle(in)">
                                      <p:cBhvr>
                                        <p:cTn id="47" dur="2000"/>
                                        <p:tgtEl>
                                          <p:spTgt spid="24"/>
                                        </p:tgtEl>
                                      </p:cBhvr>
                                    </p:animEffect>
                                  </p:childTnLst>
                                </p:cTn>
                              </p:par>
                              <p:par>
                                <p:cTn id="48" presetID="6" presetClass="entr" presetSubtype="16"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circle(in)">
                                      <p:cBhvr>
                                        <p:cTn id="50" dur="20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circle(in)">
                                      <p:cBhvr>
                                        <p:cTn id="55" dur="20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circle(in)">
                                      <p:cBhvr>
                                        <p:cTn id="60" dur="2000"/>
                                        <p:tgtEl>
                                          <p:spTgt spid="8"/>
                                        </p:tgtEl>
                                      </p:cBhvr>
                                    </p:animEffect>
                                  </p:childTnLst>
                                </p:cTn>
                              </p:par>
                              <p:par>
                                <p:cTn id="61" presetID="6" presetClass="entr" presetSubtype="16" fill="hold"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circle(in)">
                                      <p:cBhvr>
                                        <p:cTn id="63" dur="2000"/>
                                        <p:tgtEl>
                                          <p:spTgt spid="9"/>
                                        </p:tgtEl>
                                      </p:cBhvr>
                                    </p:animEffect>
                                  </p:childTnLst>
                                </p:cTn>
                              </p:par>
                              <p:par>
                                <p:cTn id="64" presetID="6" presetClass="entr" presetSubtype="16"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circle(in)">
                                      <p:cBhvr>
                                        <p:cTn id="66" dur="2000"/>
                                        <p:tgtEl>
                                          <p:spTgt spid="10"/>
                                        </p:tgtEl>
                                      </p:cBhvr>
                                    </p:animEffect>
                                  </p:childTnLst>
                                </p:cTn>
                              </p:par>
                              <p:par>
                                <p:cTn id="67" presetID="6" presetClass="entr" presetSubtype="16"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circle(in)">
                                      <p:cBhvr>
                                        <p:cTn id="69" dur="2000"/>
                                        <p:tgtEl>
                                          <p:spTgt spid="11"/>
                                        </p:tgtEl>
                                      </p:cBhvr>
                                    </p:animEffect>
                                  </p:childTnLst>
                                </p:cTn>
                              </p:par>
                              <p:par>
                                <p:cTn id="70" presetID="6" presetClass="entr" presetSubtype="16" fill="hold"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circle(in)">
                                      <p:cBhvr>
                                        <p:cTn id="72" dur="2000"/>
                                        <p:tgtEl>
                                          <p:spTgt spid="12"/>
                                        </p:tgtEl>
                                      </p:cBhvr>
                                    </p:animEffect>
                                  </p:childTnLst>
                                </p:cTn>
                              </p:par>
                              <p:par>
                                <p:cTn id="73" presetID="6" presetClass="entr" presetSubtype="16" fill="hold" nodeType="with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circle(in)">
                                      <p:cBhvr>
                                        <p:cTn id="75" dur="2000"/>
                                        <p:tgtEl>
                                          <p:spTgt spid="13"/>
                                        </p:tgtEl>
                                      </p:cBhvr>
                                    </p:animEffect>
                                  </p:childTnLst>
                                </p:cTn>
                              </p:par>
                              <p:par>
                                <p:cTn id="76" presetID="6" presetClass="entr" presetSubtype="16" fill="hold"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circle(in)">
                                      <p:cBhvr>
                                        <p:cTn id="78" dur="2000"/>
                                        <p:tgtEl>
                                          <p:spTgt spid="14"/>
                                        </p:tgtEl>
                                      </p:cBhvr>
                                    </p:animEffect>
                                  </p:childTnLst>
                                </p:cTn>
                              </p:par>
                              <p:par>
                                <p:cTn id="79" presetID="6" presetClass="entr" presetSubtype="16"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circle(in)">
                                      <p:cBhvr>
                                        <p:cTn id="81" dur="2000"/>
                                        <p:tgtEl>
                                          <p:spTgt spid="15"/>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circle(in)">
                                      <p:cBhvr>
                                        <p:cTn id="86"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6" grpId="0"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1451</TotalTime>
  <Words>180</Words>
  <Application>Microsoft Office PowerPoint</Application>
  <PresentationFormat>Widescreen</PresentationFormat>
  <Paragraphs>37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Ink Free</vt:lpstr>
      <vt:lpstr>Office Theme</vt:lpstr>
      <vt:lpstr>unrolling</vt:lpstr>
      <vt:lpstr>What is loop unrolling</vt:lpstr>
      <vt:lpstr>PowerPoint Presentation</vt:lpstr>
      <vt:lpstr>Thread blocks unrolling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reduction</dc:title>
  <dc:creator>intellect</dc:creator>
  <cp:lastModifiedBy>kasun liyanage</cp:lastModifiedBy>
  <cp:revision>40</cp:revision>
  <dcterms:created xsi:type="dcterms:W3CDTF">2018-03-28T06:24:22Z</dcterms:created>
  <dcterms:modified xsi:type="dcterms:W3CDTF">2018-08-18T15:57:34Z</dcterms:modified>
</cp:coreProperties>
</file>