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10"/>
  </p:notesMasterIdLst>
  <p:sldIdLst>
    <p:sldId id="434" r:id="rId2"/>
    <p:sldId id="435" r:id="rId3"/>
    <p:sldId id="437" r:id="rId4"/>
    <p:sldId id="332" r:id="rId5"/>
    <p:sldId id="301" r:id="rId6"/>
    <p:sldId id="302" r:id="rId7"/>
    <p:sldId id="303" r:id="rId8"/>
    <p:sldId id="433" r:id="rId9"/>
    <p:sldId id="310" r:id="rId10"/>
    <p:sldId id="341" r:id="rId11"/>
    <p:sldId id="312" r:id="rId12"/>
    <p:sldId id="313" r:id="rId13"/>
    <p:sldId id="436" r:id="rId14"/>
    <p:sldId id="304" r:id="rId15"/>
    <p:sldId id="307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26" r:id="rId24"/>
    <p:sldId id="327" r:id="rId25"/>
    <p:sldId id="328" r:id="rId26"/>
    <p:sldId id="443" r:id="rId27"/>
    <p:sldId id="344" r:id="rId28"/>
    <p:sldId id="345" r:id="rId29"/>
    <p:sldId id="348" r:id="rId30"/>
    <p:sldId id="349" r:id="rId31"/>
    <p:sldId id="347" r:id="rId32"/>
    <p:sldId id="351" r:id="rId33"/>
    <p:sldId id="350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438" r:id="rId42"/>
    <p:sldId id="342" r:id="rId43"/>
    <p:sldId id="329" r:id="rId44"/>
    <p:sldId id="362" r:id="rId45"/>
    <p:sldId id="363" r:id="rId46"/>
    <p:sldId id="361" r:id="rId47"/>
    <p:sldId id="364" r:id="rId48"/>
    <p:sldId id="365" r:id="rId49"/>
    <p:sldId id="360" r:id="rId50"/>
    <p:sldId id="394" r:id="rId51"/>
    <p:sldId id="369" r:id="rId52"/>
    <p:sldId id="371" r:id="rId53"/>
    <p:sldId id="372" r:id="rId54"/>
    <p:sldId id="374" r:id="rId55"/>
    <p:sldId id="375" r:id="rId56"/>
    <p:sldId id="377" r:id="rId57"/>
    <p:sldId id="378" r:id="rId58"/>
    <p:sldId id="380" r:id="rId59"/>
    <p:sldId id="381" r:id="rId60"/>
    <p:sldId id="383" r:id="rId61"/>
    <p:sldId id="384" r:id="rId62"/>
    <p:sldId id="386" r:id="rId63"/>
    <p:sldId id="387" r:id="rId64"/>
    <p:sldId id="389" r:id="rId65"/>
    <p:sldId id="390" r:id="rId66"/>
    <p:sldId id="444" r:id="rId67"/>
    <p:sldId id="391" r:id="rId68"/>
    <p:sldId id="392" r:id="rId69"/>
    <p:sldId id="393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45" r:id="rId80"/>
    <p:sldId id="314" r:id="rId81"/>
    <p:sldId id="405" r:id="rId82"/>
    <p:sldId id="420" r:id="rId83"/>
    <p:sldId id="413" r:id="rId84"/>
    <p:sldId id="414" r:id="rId85"/>
    <p:sldId id="415" r:id="rId86"/>
    <p:sldId id="416" r:id="rId87"/>
    <p:sldId id="417" r:id="rId88"/>
    <p:sldId id="406" r:id="rId89"/>
    <p:sldId id="418" r:id="rId90"/>
    <p:sldId id="419" r:id="rId91"/>
    <p:sldId id="407" r:id="rId92"/>
    <p:sldId id="408" r:id="rId93"/>
    <p:sldId id="409" r:id="rId94"/>
    <p:sldId id="410" r:id="rId95"/>
    <p:sldId id="411" r:id="rId96"/>
    <p:sldId id="412" r:id="rId97"/>
    <p:sldId id="425" r:id="rId98"/>
    <p:sldId id="421" r:id="rId99"/>
    <p:sldId id="426" r:id="rId100"/>
    <p:sldId id="427" r:id="rId101"/>
    <p:sldId id="428" r:id="rId102"/>
    <p:sldId id="429" r:id="rId103"/>
    <p:sldId id="430" r:id="rId104"/>
    <p:sldId id="431" r:id="rId105"/>
    <p:sldId id="432" r:id="rId106"/>
    <p:sldId id="439" r:id="rId107"/>
    <p:sldId id="442" r:id="rId108"/>
    <p:sldId id="441" r:id="rId109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5488D7-C1A3-4812-A655-731DB560AB8A}">
  <a:tblStyle styleId="{4A5488D7-C1A3-4812-A655-731DB560AB8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475"/>
  </p:normalViewPr>
  <p:slideViewPr>
    <p:cSldViewPr snapToGrid="0" snapToObjects="1">
      <p:cViewPr varScale="1">
        <p:scale>
          <a:sx n="132" d="100"/>
          <a:sy n="132" d="100"/>
        </p:scale>
        <p:origin x="584" y="176"/>
      </p:cViewPr>
      <p:guideLst/>
    </p:cSldViewPr>
  </p:slideViewPr>
  <p:outlineViewPr>
    <p:cViewPr>
      <p:scale>
        <a:sx n="33" d="100"/>
        <a:sy n="33" d="100"/>
      </p:scale>
      <p:origin x="0" y="-10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lang="en-US"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683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80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2869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97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0377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98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77962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99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2227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100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90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101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458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102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565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103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626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104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01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105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7437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2896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872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334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108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105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08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62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6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9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67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78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317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12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57250" marR="0" lvl="1" indent="-17145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4775" marR="0" lvl="2" indent="-1936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CONFIDENTI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31775" marR="0" lvl="0" indent="-793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3275" marR="0" lvl="1" indent="-1047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5713" marR="0" lvl="2" indent="-61912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31775" marR="0" lvl="0" indent="-793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3275" marR="0" lvl="1" indent="-1047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5713" marR="0" lvl="2" indent="-61912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Vide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Placehol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Title Slide - Images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901"/>
                </a:srgbClr>
              </a:gs>
            </a:gsLst>
            <a:lin ang="30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90973" y="4612301"/>
            <a:ext cx="605713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90973" y="3434608"/>
            <a:ext cx="6057133" cy="9828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3337" y="4490990"/>
            <a:ext cx="5456769" cy="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483260"/>
            <a:ext cx="2284591" cy="800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8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8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- Gree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803"/>
                </a:srgbClr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0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Slid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901"/>
                </a:srgbClr>
              </a:gs>
            </a:gsLst>
            <a:lin ang="30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64034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63" r:id="rId6"/>
    <p:sldLayoutId id="2147483664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90973" y="3434608"/>
            <a:ext cx="6057133" cy="9828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Accelerating Applications with CUDA C/C++</a:t>
            </a:r>
          </a:p>
        </p:txBody>
      </p:sp>
    </p:spTree>
    <p:extLst>
      <p:ext uri="{BB962C8B-B14F-4D97-AF65-F5344CB8AC3E}">
        <p14:creationId xmlns:p14="http://schemas.microsoft.com/office/powerpoint/2010/main" val="19107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8ABA0-0CA5-664E-BFCD-B0E0383F0E8C}"/>
              </a:ext>
            </a:extLst>
          </p:cNvPr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648495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3899676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3648495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3899676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3648495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3899676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3648495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3899676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Shape 214">
            <a:extLst>
              <a:ext uri="{FF2B5EF4-FFF2-40B4-BE49-F238E27FC236}">
                <a16:creationId xmlns:a16="http://schemas.microsoft.com/office/drawing/2014/main" id="{F1E07EB3-8FB6-F742-9180-24AE4A5B2D47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50CC43-78AB-E448-BA22-B1BCD5A5190F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 on the GPU is </a:t>
            </a:r>
            <a:r>
              <a:rPr lang="en-US" b="1" dirty="0"/>
              <a:t>asynchronous</a:t>
            </a:r>
            <a:r>
              <a:rPr lang="en-US" dirty="0"/>
              <a:t>, and CPU can work at the same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8E1136-092D-064A-8278-AAA0A13E83FE}"/>
              </a:ext>
            </a:extLst>
          </p:cNvPr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cpuWork()</a:t>
            </a:r>
          </a:p>
        </p:txBody>
      </p:sp>
    </p:spTree>
    <p:extLst>
      <p:ext uri="{BB962C8B-B14F-4D97-AF65-F5344CB8AC3E}">
        <p14:creationId xmlns:p14="http://schemas.microsoft.com/office/powerpoint/2010/main" val="9032685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52" idx="1"/>
          </p:cNvCxnSpPr>
          <p:nvPr/>
        </p:nvCxnSpPr>
        <p:spPr>
          <a:xfrm flipV="1">
            <a:off x="302670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54" idx="1"/>
          </p:cNvCxnSpPr>
          <p:nvPr/>
        </p:nvCxnSpPr>
        <p:spPr>
          <a:xfrm flipV="1">
            <a:off x="461498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65" idx="3"/>
          </p:cNvCxnSpPr>
          <p:nvPr/>
        </p:nvCxnSpPr>
        <p:spPr>
          <a:xfrm flipH="1" flipV="1">
            <a:off x="508116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67" idx="3"/>
          </p:cNvCxnSpPr>
          <p:nvPr/>
        </p:nvCxnSpPr>
        <p:spPr>
          <a:xfrm flipH="1" flipV="1">
            <a:off x="508116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53" idx="3"/>
          </p:cNvCxnSpPr>
          <p:nvPr/>
        </p:nvCxnSpPr>
        <p:spPr>
          <a:xfrm flipH="1" flipV="1">
            <a:off x="902815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55" idx="3"/>
          </p:cNvCxnSpPr>
          <p:nvPr/>
        </p:nvCxnSpPr>
        <p:spPr>
          <a:xfrm flipH="1" flipV="1">
            <a:off x="902815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57" idx="3"/>
          </p:cNvCxnSpPr>
          <p:nvPr/>
        </p:nvCxnSpPr>
        <p:spPr>
          <a:xfrm flipH="1" flipV="1">
            <a:off x="902815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59" idx="3"/>
          </p:cNvCxnSpPr>
          <p:nvPr/>
        </p:nvCxnSpPr>
        <p:spPr>
          <a:xfrm flipH="1" flipV="1">
            <a:off x="902815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59CD3598-2E06-9242-A500-0CCF5130A90A}"/>
              </a:ext>
            </a:extLst>
          </p:cNvPr>
          <p:cNvCxnSpPr>
            <a:cxnSpLocks/>
          </p:cNvCxnSpPr>
          <p:nvPr/>
        </p:nvCxnSpPr>
        <p:spPr>
          <a:xfrm flipV="1">
            <a:off x="1880726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771AFC38-92BA-864A-AE63-76F7A655224B}"/>
              </a:ext>
            </a:extLst>
          </p:cNvPr>
          <p:cNvCxnSpPr>
            <a:cxnSpLocks/>
          </p:cNvCxnSpPr>
          <p:nvPr/>
        </p:nvCxnSpPr>
        <p:spPr>
          <a:xfrm flipV="1">
            <a:off x="2039554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5380E51-879C-984F-9F98-4C5364A9EC75}"/>
              </a:ext>
            </a:extLst>
          </p:cNvPr>
          <p:cNvCxnSpPr>
            <a:cxnSpLocks/>
          </p:cNvCxnSpPr>
          <p:nvPr/>
        </p:nvCxnSpPr>
        <p:spPr>
          <a:xfrm flipH="1" flipV="1">
            <a:off x="2086172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D620E57-92C9-BC40-B0B5-4002D7F72907}"/>
              </a:ext>
            </a:extLst>
          </p:cNvPr>
          <p:cNvCxnSpPr>
            <a:cxnSpLocks/>
          </p:cNvCxnSpPr>
          <p:nvPr/>
        </p:nvCxnSpPr>
        <p:spPr>
          <a:xfrm flipH="1" flipV="1">
            <a:off x="2086172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36B9B5AC-7075-4E47-88B7-307D3CF1ECC3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7125C257-6C93-4E42-9729-0E2F03E58CE5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B33391D4-1FA2-374C-8759-DF6341C57E6E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861289C2-066B-9443-B4C9-C8D3C47FEAF1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96E86B1A-A520-6946-9109-7197DE0861D2}"/>
              </a:ext>
            </a:extLst>
          </p:cNvPr>
          <p:cNvCxnSpPr>
            <a:cxnSpLocks/>
          </p:cNvCxnSpPr>
          <p:nvPr/>
        </p:nvCxnSpPr>
        <p:spPr>
          <a:xfrm flipV="1">
            <a:off x="3450173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1B4A998-53B5-6746-8069-A2D6545FD00E}"/>
              </a:ext>
            </a:extLst>
          </p:cNvPr>
          <p:cNvCxnSpPr>
            <a:cxnSpLocks/>
          </p:cNvCxnSpPr>
          <p:nvPr/>
        </p:nvCxnSpPr>
        <p:spPr>
          <a:xfrm flipV="1">
            <a:off x="3609001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463718FE-1070-8C4D-A19E-153D83D1F41C}"/>
              </a:ext>
            </a:extLst>
          </p:cNvPr>
          <p:cNvCxnSpPr>
            <a:cxnSpLocks/>
          </p:cNvCxnSpPr>
          <p:nvPr/>
        </p:nvCxnSpPr>
        <p:spPr>
          <a:xfrm flipH="1" flipV="1">
            <a:off x="3655619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8D6AABDB-BE8E-6846-97BE-7138083E6AFF}"/>
              </a:ext>
            </a:extLst>
          </p:cNvPr>
          <p:cNvCxnSpPr>
            <a:cxnSpLocks/>
          </p:cNvCxnSpPr>
          <p:nvPr/>
        </p:nvCxnSpPr>
        <p:spPr>
          <a:xfrm flipH="1" flipV="1">
            <a:off x="3655619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6A552850-4942-7E4B-8327-7725105A6A1E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68B4F5A-7654-394F-8EBE-6DA0AA351F43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234814F3-05CF-4F42-A299-83A45166C7C3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E8B1583-A4FD-6247-BD5E-601823276E2B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D61DD36-2880-E14C-885B-CA7ED06A441B}"/>
              </a:ext>
            </a:extLst>
          </p:cNvPr>
          <p:cNvCxnSpPr>
            <a:cxnSpLocks/>
          </p:cNvCxnSpPr>
          <p:nvPr/>
        </p:nvCxnSpPr>
        <p:spPr>
          <a:xfrm flipV="1">
            <a:off x="5040802" y="178920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E43F203A-E932-5849-9B22-C9A7D8C35897}"/>
              </a:ext>
            </a:extLst>
          </p:cNvPr>
          <p:cNvCxnSpPr>
            <a:cxnSpLocks/>
          </p:cNvCxnSpPr>
          <p:nvPr/>
        </p:nvCxnSpPr>
        <p:spPr>
          <a:xfrm flipV="1">
            <a:off x="5199630" y="380656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351961B8-8D01-D742-B5CB-49F25EF3A751}"/>
              </a:ext>
            </a:extLst>
          </p:cNvPr>
          <p:cNvCxnSpPr>
            <a:cxnSpLocks/>
          </p:cNvCxnSpPr>
          <p:nvPr/>
        </p:nvCxnSpPr>
        <p:spPr>
          <a:xfrm flipH="1" flipV="1">
            <a:off x="5246248" y="582393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4100A2B6-8D62-4E4D-BA09-22F4C2326787}"/>
              </a:ext>
            </a:extLst>
          </p:cNvPr>
          <p:cNvCxnSpPr>
            <a:cxnSpLocks/>
          </p:cNvCxnSpPr>
          <p:nvPr/>
        </p:nvCxnSpPr>
        <p:spPr>
          <a:xfrm flipH="1" flipV="1">
            <a:off x="5246248" y="784130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F4F5D8E0-9FDE-E743-9FFB-803E2A174316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178920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B1BB4020-5642-1B49-9EE3-94E247089CC0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380656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F251B381-4F17-6246-9800-EB60898DF43A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582393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E78480ED-2333-3D4C-9109-2673A3CFAEEA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784130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905C42A9-7A01-6B45-80F6-2CD8DD535FB7}"/>
              </a:ext>
            </a:extLst>
          </p:cNvPr>
          <p:cNvCxnSpPr>
            <a:cxnSpLocks/>
          </p:cNvCxnSpPr>
          <p:nvPr/>
        </p:nvCxnSpPr>
        <p:spPr>
          <a:xfrm flipV="1">
            <a:off x="6612304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A7988081-9CB5-4F4E-AC78-E09B1BFA09F8}"/>
              </a:ext>
            </a:extLst>
          </p:cNvPr>
          <p:cNvCxnSpPr>
            <a:cxnSpLocks/>
          </p:cNvCxnSpPr>
          <p:nvPr/>
        </p:nvCxnSpPr>
        <p:spPr>
          <a:xfrm flipV="1">
            <a:off x="6771132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AD000F3B-5A10-0646-8B9C-BD6A9D0991C6}"/>
              </a:ext>
            </a:extLst>
          </p:cNvPr>
          <p:cNvCxnSpPr>
            <a:cxnSpLocks/>
          </p:cNvCxnSpPr>
          <p:nvPr/>
        </p:nvCxnSpPr>
        <p:spPr>
          <a:xfrm flipH="1" flipV="1">
            <a:off x="6817750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ECC22BFE-9A8C-104B-82B2-0D16B146DE2F}"/>
              </a:ext>
            </a:extLst>
          </p:cNvPr>
          <p:cNvCxnSpPr>
            <a:cxnSpLocks/>
          </p:cNvCxnSpPr>
          <p:nvPr/>
        </p:nvCxnSpPr>
        <p:spPr>
          <a:xfrm flipH="1" flipV="1">
            <a:off x="6817750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16CB907-48B3-0E48-A4CA-191B5DA5E859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3BC4F34F-5333-A744-81B3-A68F3C6ED6F8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AAB46AF5-1D60-C640-8B66-0A13295044A5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EE8CC16-635B-934F-8BCE-9BEA5B0EBDFA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BF376C5A-076D-FB4D-AC94-D5C0A40B0E22}"/>
              </a:ext>
            </a:extLst>
          </p:cNvPr>
          <p:cNvCxnSpPr>
            <a:cxnSpLocks/>
          </p:cNvCxnSpPr>
          <p:nvPr/>
        </p:nvCxnSpPr>
        <p:spPr>
          <a:xfrm flipV="1">
            <a:off x="8201618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94B7CF15-F140-034C-8DF8-3A25E90A4890}"/>
              </a:ext>
            </a:extLst>
          </p:cNvPr>
          <p:cNvCxnSpPr>
            <a:cxnSpLocks/>
          </p:cNvCxnSpPr>
          <p:nvPr/>
        </p:nvCxnSpPr>
        <p:spPr>
          <a:xfrm flipV="1">
            <a:off x="8360446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0B90D17F-EE0A-4D49-939A-898EC14BFA1F}"/>
              </a:ext>
            </a:extLst>
          </p:cNvPr>
          <p:cNvCxnSpPr>
            <a:cxnSpLocks/>
          </p:cNvCxnSpPr>
          <p:nvPr/>
        </p:nvCxnSpPr>
        <p:spPr>
          <a:xfrm flipH="1" flipV="1">
            <a:off x="8407064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82A25312-4D12-764E-8FAE-276B600FF41B}"/>
              </a:ext>
            </a:extLst>
          </p:cNvPr>
          <p:cNvCxnSpPr>
            <a:cxnSpLocks/>
          </p:cNvCxnSpPr>
          <p:nvPr/>
        </p:nvCxnSpPr>
        <p:spPr>
          <a:xfrm flipH="1" flipV="1">
            <a:off x="8407064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3934D584-E52B-4B4E-8EA5-490C0B8032FA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BA4F65E-9D08-B240-B7DF-3B02C2B7F2AE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F27E241-B4F5-2945-9559-5311E82AAA18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4612A12E-C30E-6949-91F4-C47AB9D9BB4B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931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259DC27-2AD3-C248-8266-1C0F5AE3BFE8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B6BEC-B834-634A-AFAB-E33DF1A76D5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E9AD736-13E6-0C45-BF3D-9D933D97E917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B99748A-0FFA-8645-95B7-5A565CE2CCC4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2295C12-8351-F84E-9101-4ACFB78BAEF4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8E54788-07FC-1149-9E07-C91788D96268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9C1316D-4854-E04A-B21D-FD8CA5A4704F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ADC4465-0E15-5F48-BEE0-BEDD63BE00CC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D2158C5-4AEF-4C4D-BFA3-FD6C74D020C3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B528A0-3943-0D4C-9CB2-36EBCC028B81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241FD59-74CF-9547-88F9-8499237F72B6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79A8776-1141-304E-8350-16C48EF9D19E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7B52A1C-4045-F348-8291-FEF11DC20864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A00DB6D-6979-AE4C-AB59-5D6087DCF11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6D2644D-7D19-B943-930E-1D6ECA35E03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8D0B4C7-2306-FC4F-B045-E126C9C076AA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344F0DF-FF33-8141-8742-851B7E14F5CC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BEEE81-0428-9F4C-B2A4-355D507D111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C808784-124A-5D43-A6FC-614D755A5BD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ADF483B-9666-CF44-844C-9B823528D920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F16DAF4-68DF-4441-9CA2-63331287DFD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A4FD20E-D59C-D14B-AF24-E48DA3274173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EA7E7CC-C2EF-3F45-8771-19195C23B36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1D925E4-81ED-6648-BBF9-EC1675C40209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D7460A5-A05F-8C40-9A97-34E7F366D405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AAF70C0C-351D-844C-A87C-537C716342A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32B8A3F-64B7-DD4C-9C95-C0A38CB20737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ACB724D-B426-DB4A-8B3E-7462EFEAE677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1DCB9DB9-8984-C248-A9BD-080F35F347DC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7774D4B-2D78-D749-875F-480611CB58BE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8BF88AB-A3D3-6647-B4A4-6EDFE789707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111D2D0-396C-4A49-91AB-A3021925EEE0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6361EF9E-6707-0246-9B8D-BC0CE39ADC5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7E9330A-0102-0043-9A20-4F6C189E8B05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75F421D-B670-0546-B8A5-B25A88D4B986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03DE447-0DC6-7C41-A3D8-F3C1BC6E302A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6A69DC5-53DD-584B-89CD-305F091C0FBB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AB8D896-3691-2042-A4EB-678CDBA8554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3DF5B458-A9EF-1048-8DBC-2F86590E481E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D22D11E-9BD9-3943-A079-3F4464114E43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DA5A89B9-BBCE-8D4C-ABD5-9037D1026490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BEE09C5E-7DA8-3042-8BD9-3F0AA9C22683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FBA24B8D-A9D4-8A4B-B73C-50EBD70BED01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1CFFAEE-B5F8-0249-8527-D7B9F936B4C3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BDF8B03-233B-ED46-ACAD-5A48DBE60A8F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CC25CB9-A8E9-954F-9A8E-0704865AA940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1BE4C42-05CF-E344-BE7F-BE7C375E5FE1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28B2C75-7288-CA4A-B12F-142ED3EDCC47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2D11F1CD-F58A-2343-BF93-B69FA4DDFB9F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A710711B-379D-0C4C-9838-6D154DF9DEE5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1DFDF57-4E77-634C-9A56-805DDF2DBA36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9993A40-5112-724E-9DE5-018BAAFA4C5B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D9E170D8-0BA1-9C4B-BD76-A48B6CD7022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808A622-AFBB-494F-B4C8-9D7BA436C925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AC4C7077-F3E3-F04E-A207-5C4FB2368E2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FB6A7E9-5456-DE4B-9635-95A9004B7F8D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2F43E31-9363-0B4F-AE03-4BE9E17C237F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E5C58538-B0D0-DE43-A354-DFD5E888C2CA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ABC35D8-7D08-4043-A840-88B469BEA6C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6551F32-DC9F-124E-8239-44B402A65F87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85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9E618D7-16DA-7448-A3CB-60B945F06DF3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A921AB4-C91C-2440-B543-E661EBF9399D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A3029E-C3DE-1643-B312-5AD0F535F219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AEAFADA-CF11-6645-8552-0EEE3F623BF2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1B07708-E46E-5342-B4C0-4FAD44F16B9B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00FF0AF-FD7C-2944-9520-7693BBA2DAA9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04A23B-224B-DD42-B50C-06E2D34EE5CD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0EF382D-A4A4-BC4D-9405-2B6FED8ACC7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7F7671E-A72F-3443-B3E0-A1692C2A0504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98E830B-B58A-1B4C-9EBC-83798911569A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3B7F9F1-9BD9-E947-8A5A-918AED88E774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B740D7E-0F61-F04F-ABE8-D3EDA5F7BBE2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23FF931-AF32-8042-8CD6-B13EF44B4DBB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7249814-83F1-0647-B2D6-FA80DEF9F8D8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D676A56E-706D-954C-8AA2-2C2C18DF241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FF70A71-5D60-E14B-B057-B0A8B1D894E8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E76A7B2-F247-2241-A0A9-4CC09AB60F8A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89436C8-C638-E044-9D1C-A79F022584A0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A3D4F62-DFE2-994B-B599-D8AA2BBBDBFE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81645E9-2C86-E643-869D-E7892BD21304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DF4FE83-E783-D34A-B404-6B603F058416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3E72AB7-6ABB-0344-A12F-346346B56A76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66B0472-7C8B-DD46-91DC-00EA89BBF75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A329A93-584B-544E-A542-20F32F2A8016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A1611F7-47D4-AC42-9638-89A8747BE62B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03A41DA-ED11-FA4B-9D0D-3AE8CB9AAC0B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1D089A-694C-194C-A7A9-18DEE51F078A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95CA909-D946-5642-B29F-E4D51D1A6AEE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CBA9A14-A5F7-D24F-941F-36EE3C163E77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6D7D82A-977F-EA4F-8D31-B72FBC310E01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CF9B908-48A7-9F40-9231-8BB362AFAF76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E0F3EE0-323C-7543-964D-39C12874AB64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3C057C7-DC65-B34A-924E-C95C445DF487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804D33B-A4D8-3944-A629-1AC3EFEF4E59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15D957E-D0F0-8449-9D42-1D5DE3924D11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935BDB8-D839-124F-8F9C-ED4E595F5312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181DA58-3F04-694A-AE68-7C8ADB71F6C0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A7FDE1A-5524-0C44-BF8F-3C3F6179851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7C85025-05C7-8C40-8B79-29DC360F1E97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4C15992-CE10-0946-8CF8-C52D0DEA7555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E6E498B-9E83-F141-9073-5E4439A54796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5AE07D93-37D4-FE4E-898B-FE537F99378F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34F5B9E-8753-734D-A3EA-EA776236A300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ED430403-9A73-5C44-96C3-8D3A28309BFE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30C0AFE-4675-724B-838D-45D71C544EE9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C20BA6D-7F8F-384A-87BF-51829240F3BA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0E36FB3-7923-F24F-ACC4-E0A6EE82DFC0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45BF9260-BFD9-1C46-A588-3F1A761413B0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0B570F7-49D6-5446-AFFA-B30B059BEB79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7612C009-C743-084B-B9ED-2F2EB5DC5C14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85DF984-2A6A-854A-A9CF-0414760B812E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107E60DC-2A9C-D141-8A3F-61E212308938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4B061A2-8DD0-0941-814B-1D313E972AA0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A74695A-812D-A541-BB12-6053D800C9A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FD9F908-157F-7846-8A3E-D760679188D0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0ABFF1B9-A341-1146-A334-7190B1977491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50FCE27A-54E8-D74A-8C10-CBC3C1AB819C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66BD5587-378A-6B49-BEF7-1E49C5706837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DC200B38-0090-5B40-A84C-20350B3B442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D153F69-3DF7-2040-9DFB-EC84DF69CCA4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E192EDC3-8B22-1B45-8C74-EC1AD276913B}"/>
              </a:ext>
            </a:extLst>
          </p:cNvPr>
          <p:cNvCxnSpPr>
            <a:cxnSpLocks/>
            <a:endCxn id="540" idx="1"/>
          </p:cNvCxnSpPr>
          <p:nvPr/>
        </p:nvCxnSpPr>
        <p:spPr>
          <a:xfrm flipV="1">
            <a:off x="8201618" y="178920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5FF29643-569B-7240-BEE6-358D680AE043}"/>
              </a:ext>
            </a:extLst>
          </p:cNvPr>
          <p:cNvCxnSpPr>
            <a:cxnSpLocks/>
            <a:endCxn id="542" idx="1"/>
          </p:cNvCxnSpPr>
          <p:nvPr/>
        </p:nvCxnSpPr>
        <p:spPr>
          <a:xfrm flipV="1">
            <a:off x="8360446" y="380656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E247DD7-30DE-3C44-A34E-C631F487A104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8519274" y="582393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78360B27-35BD-9C44-8D56-4BAE1802D5E0}"/>
              </a:ext>
            </a:extLst>
          </p:cNvPr>
          <p:cNvCxnSpPr>
            <a:cxnSpLocks/>
            <a:endCxn id="546" idx="1"/>
          </p:cNvCxnSpPr>
          <p:nvPr/>
        </p:nvCxnSpPr>
        <p:spPr>
          <a:xfrm flipV="1">
            <a:off x="8678102" y="784130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826D3EE8-C991-4846-860D-9CF9FFE5FF4B}"/>
              </a:ext>
            </a:extLst>
          </p:cNvPr>
          <p:cNvCxnSpPr>
            <a:cxnSpLocks/>
            <a:endCxn id="541" idx="3"/>
          </p:cNvCxnSpPr>
          <p:nvPr/>
        </p:nvCxnSpPr>
        <p:spPr>
          <a:xfrm flipV="1">
            <a:off x="8942327" y="178920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EF074593-5A64-CB4F-A9F5-95EA88BD9477}"/>
              </a:ext>
            </a:extLst>
          </p:cNvPr>
          <p:cNvCxnSpPr>
            <a:cxnSpLocks/>
            <a:endCxn id="543" idx="3"/>
          </p:cNvCxnSpPr>
          <p:nvPr/>
        </p:nvCxnSpPr>
        <p:spPr>
          <a:xfrm flipV="1">
            <a:off x="9101153" y="380656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13B2597-D2B7-8C4A-9816-CEDFA7D1F498}"/>
              </a:ext>
            </a:extLst>
          </p:cNvPr>
          <p:cNvCxnSpPr>
            <a:cxnSpLocks/>
            <a:endCxn id="545" idx="3"/>
          </p:cNvCxnSpPr>
          <p:nvPr/>
        </p:nvCxnSpPr>
        <p:spPr>
          <a:xfrm flipH="1" flipV="1">
            <a:off x="9171572" y="582393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C4725C8A-74E7-E348-9D9D-B4548DE9BC0C}"/>
              </a:ext>
            </a:extLst>
          </p:cNvPr>
          <p:cNvCxnSpPr>
            <a:cxnSpLocks/>
            <a:endCxn id="547" idx="3"/>
          </p:cNvCxnSpPr>
          <p:nvPr/>
        </p:nvCxnSpPr>
        <p:spPr>
          <a:xfrm flipH="1" flipV="1">
            <a:off x="9171572" y="784130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33F6CD9A-08F9-324D-9571-BB7FCD826E70}"/>
              </a:ext>
            </a:extLst>
          </p:cNvPr>
          <p:cNvCxnSpPr>
            <a:cxnSpLocks/>
          </p:cNvCxnSpPr>
          <p:nvPr/>
        </p:nvCxnSpPr>
        <p:spPr>
          <a:xfrm flipV="1">
            <a:off x="6609871" y="191277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34A76B05-C71F-0B4E-9932-D9653F5E6070}"/>
              </a:ext>
            </a:extLst>
          </p:cNvPr>
          <p:cNvCxnSpPr>
            <a:cxnSpLocks/>
          </p:cNvCxnSpPr>
          <p:nvPr/>
        </p:nvCxnSpPr>
        <p:spPr>
          <a:xfrm flipV="1">
            <a:off x="6768699" y="393013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23ABC4E9-6A26-C54D-82BC-589644BFCC2C}"/>
              </a:ext>
            </a:extLst>
          </p:cNvPr>
          <p:cNvCxnSpPr>
            <a:cxnSpLocks/>
          </p:cNvCxnSpPr>
          <p:nvPr/>
        </p:nvCxnSpPr>
        <p:spPr>
          <a:xfrm flipV="1">
            <a:off x="6927527" y="594750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77089F01-6DFC-A24F-BEEA-074F1C3195A0}"/>
              </a:ext>
            </a:extLst>
          </p:cNvPr>
          <p:cNvCxnSpPr>
            <a:cxnSpLocks/>
          </p:cNvCxnSpPr>
          <p:nvPr/>
        </p:nvCxnSpPr>
        <p:spPr>
          <a:xfrm flipV="1">
            <a:off x="7086355" y="796487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24EEAE7E-8506-DC49-98A5-EB2C47AA3191}"/>
              </a:ext>
            </a:extLst>
          </p:cNvPr>
          <p:cNvCxnSpPr>
            <a:cxnSpLocks/>
          </p:cNvCxnSpPr>
          <p:nvPr/>
        </p:nvCxnSpPr>
        <p:spPr>
          <a:xfrm flipV="1">
            <a:off x="7350580" y="191277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53AE748E-CF51-DD43-8D0B-50F1BEFAD758}"/>
              </a:ext>
            </a:extLst>
          </p:cNvPr>
          <p:cNvCxnSpPr>
            <a:cxnSpLocks/>
          </p:cNvCxnSpPr>
          <p:nvPr/>
        </p:nvCxnSpPr>
        <p:spPr>
          <a:xfrm flipV="1">
            <a:off x="7509406" y="393013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647BB9F6-B30E-0746-8AED-BD70BD19AC36}"/>
              </a:ext>
            </a:extLst>
          </p:cNvPr>
          <p:cNvCxnSpPr>
            <a:cxnSpLocks/>
          </p:cNvCxnSpPr>
          <p:nvPr/>
        </p:nvCxnSpPr>
        <p:spPr>
          <a:xfrm flipH="1" flipV="1">
            <a:off x="7579825" y="594750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E4148B21-8598-2D4B-A540-9BA4E945AB11}"/>
              </a:ext>
            </a:extLst>
          </p:cNvPr>
          <p:cNvCxnSpPr>
            <a:cxnSpLocks/>
          </p:cNvCxnSpPr>
          <p:nvPr/>
        </p:nvCxnSpPr>
        <p:spPr>
          <a:xfrm flipH="1" flipV="1">
            <a:off x="7579825" y="796487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A2B61EED-54C4-2C49-AD5F-23435E82D4C1}"/>
              </a:ext>
            </a:extLst>
          </p:cNvPr>
          <p:cNvCxnSpPr>
            <a:cxnSpLocks/>
          </p:cNvCxnSpPr>
          <p:nvPr/>
        </p:nvCxnSpPr>
        <p:spPr>
          <a:xfrm flipV="1">
            <a:off x="5034129" y="187158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30C419FB-8A15-3F4A-961D-ECB03778F0B0}"/>
              </a:ext>
            </a:extLst>
          </p:cNvPr>
          <p:cNvCxnSpPr>
            <a:cxnSpLocks/>
          </p:cNvCxnSpPr>
          <p:nvPr/>
        </p:nvCxnSpPr>
        <p:spPr>
          <a:xfrm flipV="1">
            <a:off x="5192957" y="388894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2CB55521-00C9-CE47-976D-DF46AD37F68C}"/>
              </a:ext>
            </a:extLst>
          </p:cNvPr>
          <p:cNvCxnSpPr>
            <a:cxnSpLocks/>
          </p:cNvCxnSpPr>
          <p:nvPr/>
        </p:nvCxnSpPr>
        <p:spPr>
          <a:xfrm flipV="1">
            <a:off x="5351785" y="590631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BF6D494F-22C2-1C4B-91E2-FD6A7A480949}"/>
              </a:ext>
            </a:extLst>
          </p:cNvPr>
          <p:cNvCxnSpPr>
            <a:cxnSpLocks/>
          </p:cNvCxnSpPr>
          <p:nvPr/>
        </p:nvCxnSpPr>
        <p:spPr>
          <a:xfrm flipV="1">
            <a:off x="5510613" y="792368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980F824-EB04-794D-82A7-4508D86E1612}"/>
              </a:ext>
            </a:extLst>
          </p:cNvPr>
          <p:cNvCxnSpPr>
            <a:cxnSpLocks/>
          </p:cNvCxnSpPr>
          <p:nvPr/>
        </p:nvCxnSpPr>
        <p:spPr>
          <a:xfrm flipV="1">
            <a:off x="5774838" y="187158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50330DFF-A433-3542-9999-7F52A521F5AB}"/>
              </a:ext>
            </a:extLst>
          </p:cNvPr>
          <p:cNvCxnSpPr>
            <a:cxnSpLocks/>
          </p:cNvCxnSpPr>
          <p:nvPr/>
        </p:nvCxnSpPr>
        <p:spPr>
          <a:xfrm flipV="1">
            <a:off x="5933664" y="388894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35AC2E2-B9A7-2843-ADB9-D3AF05309B3F}"/>
              </a:ext>
            </a:extLst>
          </p:cNvPr>
          <p:cNvCxnSpPr>
            <a:cxnSpLocks/>
          </p:cNvCxnSpPr>
          <p:nvPr/>
        </p:nvCxnSpPr>
        <p:spPr>
          <a:xfrm flipH="1" flipV="1">
            <a:off x="6004083" y="590631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311EF4B-B548-1C48-B4F2-2EEE7EA83DCB}"/>
              </a:ext>
            </a:extLst>
          </p:cNvPr>
          <p:cNvCxnSpPr>
            <a:cxnSpLocks/>
          </p:cNvCxnSpPr>
          <p:nvPr/>
        </p:nvCxnSpPr>
        <p:spPr>
          <a:xfrm flipH="1" flipV="1">
            <a:off x="6004083" y="792368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89718FCB-89BB-AC40-80AB-4EAB1B757321}"/>
              </a:ext>
            </a:extLst>
          </p:cNvPr>
          <p:cNvCxnSpPr>
            <a:cxnSpLocks/>
          </p:cNvCxnSpPr>
          <p:nvPr/>
        </p:nvCxnSpPr>
        <p:spPr>
          <a:xfrm flipV="1">
            <a:off x="3446461" y="183039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FE20D26F-601D-3647-9FF3-58E1996860D0}"/>
              </a:ext>
            </a:extLst>
          </p:cNvPr>
          <p:cNvCxnSpPr>
            <a:cxnSpLocks/>
          </p:cNvCxnSpPr>
          <p:nvPr/>
        </p:nvCxnSpPr>
        <p:spPr>
          <a:xfrm flipV="1">
            <a:off x="3605289" y="384775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2390642B-CE3A-F642-A64C-4C65085F9DB1}"/>
              </a:ext>
            </a:extLst>
          </p:cNvPr>
          <p:cNvCxnSpPr>
            <a:cxnSpLocks/>
          </p:cNvCxnSpPr>
          <p:nvPr/>
        </p:nvCxnSpPr>
        <p:spPr>
          <a:xfrm flipV="1">
            <a:off x="3764117" y="586512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6D00DC4-5208-EE49-8D24-15B751325579}"/>
              </a:ext>
            </a:extLst>
          </p:cNvPr>
          <p:cNvCxnSpPr>
            <a:cxnSpLocks/>
          </p:cNvCxnSpPr>
          <p:nvPr/>
        </p:nvCxnSpPr>
        <p:spPr>
          <a:xfrm flipV="1">
            <a:off x="3922945" y="788249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F5AA6F87-6151-0A4E-998E-6EAEBAC52D72}"/>
              </a:ext>
            </a:extLst>
          </p:cNvPr>
          <p:cNvCxnSpPr>
            <a:cxnSpLocks/>
          </p:cNvCxnSpPr>
          <p:nvPr/>
        </p:nvCxnSpPr>
        <p:spPr>
          <a:xfrm flipV="1">
            <a:off x="4187170" y="183039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67F525F6-0831-8E44-9725-FD52BD0E73B8}"/>
              </a:ext>
            </a:extLst>
          </p:cNvPr>
          <p:cNvCxnSpPr>
            <a:cxnSpLocks/>
          </p:cNvCxnSpPr>
          <p:nvPr/>
        </p:nvCxnSpPr>
        <p:spPr>
          <a:xfrm flipV="1">
            <a:off x="4345996" y="384775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3AB6BA0-6B3D-7742-9DBF-0E8585AD0E45}"/>
              </a:ext>
            </a:extLst>
          </p:cNvPr>
          <p:cNvCxnSpPr>
            <a:cxnSpLocks/>
          </p:cNvCxnSpPr>
          <p:nvPr/>
        </p:nvCxnSpPr>
        <p:spPr>
          <a:xfrm flipH="1" flipV="1">
            <a:off x="4416415" y="586512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A6EDC325-3DE0-7D48-BB17-936633619266}"/>
              </a:ext>
            </a:extLst>
          </p:cNvPr>
          <p:cNvCxnSpPr>
            <a:cxnSpLocks/>
          </p:cNvCxnSpPr>
          <p:nvPr/>
        </p:nvCxnSpPr>
        <p:spPr>
          <a:xfrm flipH="1" flipV="1">
            <a:off x="4416415" y="788249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A10DE9D-E421-9C41-BC3D-FEEFE75183B4}"/>
              </a:ext>
            </a:extLst>
          </p:cNvPr>
          <p:cNvCxnSpPr>
            <a:cxnSpLocks/>
          </p:cNvCxnSpPr>
          <p:nvPr/>
        </p:nvCxnSpPr>
        <p:spPr>
          <a:xfrm flipV="1">
            <a:off x="1879798" y="187157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50CD290E-98CC-7647-8D68-B712C0B4F687}"/>
              </a:ext>
            </a:extLst>
          </p:cNvPr>
          <p:cNvCxnSpPr>
            <a:cxnSpLocks/>
          </p:cNvCxnSpPr>
          <p:nvPr/>
        </p:nvCxnSpPr>
        <p:spPr>
          <a:xfrm flipV="1">
            <a:off x="2038626" y="388893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5370488-39C0-FC43-89CC-A11E58723905}"/>
              </a:ext>
            </a:extLst>
          </p:cNvPr>
          <p:cNvCxnSpPr>
            <a:cxnSpLocks/>
          </p:cNvCxnSpPr>
          <p:nvPr/>
        </p:nvCxnSpPr>
        <p:spPr>
          <a:xfrm flipV="1">
            <a:off x="2197454" y="590630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F4A04DC-3AC9-6846-9372-4E5D5E187E6B}"/>
              </a:ext>
            </a:extLst>
          </p:cNvPr>
          <p:cNvCxnSpPr>
            <a:cxnSpLocks/>
          </p:cNvCxnSpPr>
          <p:nvPr/>
        </p:nvCxnSpPr>
        <p:spPr>
          <a:xfrm flipV="1">
            <a:off x="2356282" y="792367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8582D6FC-DB32-DD4D-9A7F-7387EEE8DBED}"/>
              </a:ext>
            </a:extLst>
          </p:cNvPr>
          <p:cNvCxnSpPr>
            <a:cxnSpLocks/>
          </p:cNvCxnSpPr>
          <p:nvPr/>
        </p:nvCxnSpPr>
        <p:spPr>
          <a:xfrm flipV="1">
            <a:off x="2620507" y="187157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E13F102B-3133-B542-9BF9-333140BD1D9E}"/>
              </a:ext>
            </a:extLst>
          </p:cNvPr>
          <p:cNvCxnSpPr>
            <a:cxnSpLocks/>
          </p:cNvCxnSpPr>
          <p:nvPr/>
        </p:nvCxnSpPr>
        <p:spPr>
          <a:xfrm flipV="1">
            <a:off x="2779333" y="388893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53771AAC-4274-E344-862B-F25A1134BB38}"/>
              </a:ext>
            </a:extLst>
          </p:cNvPr>
          <p:cNvCxnSpPr>
            <a:cxnSpLocks/>
          </p:cNvCxnSpPr>
          <p:nvPr/>
        </p:nvCxnSpPr>
        <p:spPr>
          <a:xfrm flipH="1" flipV="1">
            <a:off x="2849752" y="590630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85E9163E-6738-FE40-ACDB-2675E8F69F24}"/>
              </a:ext>
            </a:extLst>
          </p:cNvPr>
          <p:cNvCxnSpPr>
            <a:cxnSpLocks/>
          </p:cNvCxnSpPr>
          <p:nvPr/>
        </p:nvCxnSpPr>
        <p:spPr>
          <a:xfrm flipH="1" flipV="1">
            <a:off x="2849752" y="792367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CAB47872-FC39-A946-8F54-9A56740FA64A}"/>
              </a:ext>
            </a:extLst>
          </p:cNvPr>
          <p:cNvCxnSpPr>
            <a:cxnSpLocks/>
          </p:cNvCxnSpPr>
          <p:nvPr/>
        </p:nvCxnSpPr>
        <p:spPr>
          <a:xfrm flipV="1">
            <a:off x="301585" y="191276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>
            <a:extLst>
              <a:ext uri="{FF2B5EF4-FFF2-40B4-BE49-F238E27FC236}">
                <a16:creationId xmlns:a16="http://schemas.microsoft.com/office/drawing/2014/main" id="{D3EF9569-D207-7644-B03B-ABAE1498A1C6}"/>
              </a:ext>
            </a:extLst>
          </p:cNvPr>
          <p:cNvCxnSpPr>
            <a:cxnSpLocks/>
          </p:cNvCxnSpPr>
          <p:nvPr/>
        </p:nvCxnSpPr>
        <p:spPr>
          <a:xfrm flipV="1">
            <a:off x="460413" y="393012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02676C10-9BE7-AC46-B37C-8B9C8E85556D}"/>
              </a:ext>
            </a:extLst>
          </p:cNvPr>
          <p:cNvCxnSpPr>
            <a:cxnSpLocks/>
          </p:cNvCxnSpPr>
          <p:nvPr/>
        </p:nvCxnSpPr>
        <p:spPr>
          <a:xfrm flipV="1">
            <a:off x="619241" y="594749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BA2EEE3A-51F5-6247-B1EC-489B6E653582}"/>
              </a:ext>
            </a:extLst>
          </p:cNvPr>
          <p:cNvCxnSpPr>
            <a:cxnSpLocks/>
          </p:cNvCxnSpPr>
          <p:nvPr/>
        </p:nvCxnSpPr>
        <p:spPr>
          <a:xfrm flipV="1">
            <a:off x="778069" y="796486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5A1E0FAA-7F71-4E48-AEF0-E68D8D2C536F}"/>
              </a:ext>
            </a:extLst>
          </p:cNvPr>
          <p:cNvCxnSpPr>
            <a:cxnSpLocks/>
          </p:cNvCxnSpPr>
          <p:nvPr/>
        </p:nvCxnSpPr>
        <p:spPr>
          <a:xfrm flipV="1">
            <a:off x="1042294" y="191276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F580843F-3C95-1649-8A8D-9E3BDE4FC57B}"/>
              </a:ext>
            </a:extLst>
          </p:cNvPr>
          <p:cNvCxnSpPr>
            <a:cxnSpLocks/>
          </p:cNvCxnSpPr>
          <p:nvPr/>
        </p:nvCxnSpPr>
        <p:spPr>
          <a:xfrm flipV="1">
            <a:off x="1201120" y="393012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47431F87-611F-F249-AEA3-5DC7BD889BDE}"/>
              </a:ext>
            </a:extLst>
          </p:cNvPr>
          <p:cNvCxnSpPr>
            <a:cxnSpLocks/>
          </p:cNvCxnSpPr>
          <p:nvPr/>
        </p:nvCxnSpPr>
        <p:spPr>
          <a:xfrm flipH="1" flipV="1">
            <a:off x="1271539" y="594749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C8353CD7-8FDA-0D4E-8422-0AA5EBBBB391}"/>
              </a:ext>
            </a:extLst>
          </p:cNvPr>
          <p:cNvCxnSpPr>
            <a:cxnSpLocks/>
          </p:cNvCxnSpPr>
          <p:nvPr/>
        </p:nvCxnSpPr>
        <p:spPr>
          <a:xfrm flipH="1" flipV="1">
            <a:off x="1271539" y="796486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297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>
            <a:extLst>
              <a:ext uri="{FF2B5EF4-FFF2-40B4-BE49-F238E27FC236}">
                <a16:creationId xmlns:a16="http://schemas.microsoft.com/office/drawing/2014/main" id="{A259DC27-2AD3-C248-8266-1C0F5AE3BFE8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B6BEC-B834-634A-AFAB-E33DF1A76D5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E9AD736-13E6-0C45-BF3D-9D933D97E917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B99748A-0FFA-8645-95B7-5A565CE2CCC4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2295C12-8351-F84E-9101-4ACFB78BAEF4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8E54788-07FC-1149-9E07-C91788D96268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9C1316D-4854-E04A-B21D-FD8CA5A4704F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ADC4465-0E15-5F48-BEE0-BEDD63BE00CC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D2158C5-4AEF-4C4D-BFA3-FD6C74D020C3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B528A0-3943-0D4C-9CB2-36EBCC028B81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241FD59-74CF-9547-88F9-8499237F72B6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79A8776-1141-304E-8350-16C48EF9D19E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7B52A1C-4045-F348-8291-FEF11DC20864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A00DB6D-6979-AE4C-AB59-5D6087DCF11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6D2644D-7D19-B943-930E-1D6ECA35E03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8D0B4C7-2306-FC4F-B045-E126C9C076AA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344F0DF-FF33-8141-8742-851B7E14F5CC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BEEE81-0428-9F4C-B2A4-355D507D111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C808784-124A-5D43-A6FC-614D755A5BD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ADF483B-9666-CF44-844C-9B823528D920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F16DAF4-68DF-4441-9CA2-63331287DFD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A4FD20E-D59C-D14B-AF24-E48DA3274173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EA7E7CC-C2EF-3F45-8771-19195C23B36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1D925E4-81ED-6648-BBF9-EC1675C40209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D7460A5-A05F-8C40-9A97-34E7F366D405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AAF70C0C-351D-844C-A87C-537C716342A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32B8A3F-64B7-DD4C-9C95-C0A38CB20737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ACB724D-B426-DB4A-8B3E-7462EFEAE677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1DCB9DB9-8984-C248-A9BD-080F35F347DC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7774D4B-2D78-D749-875F-480611CB58BE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8BF88AB-A3D3-6647-B4A4-6EDFE789707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111D2D0-396C-4A49-91AB-A3021925EEE0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6361EF9E-6707-0246-9B8D-BC0CE39ADC5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7E9330A-0102-0043-9A20-4F6C189E8B05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75F421D-B670-0546-B8A5-B25A88D4B986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03DE447-0DC6-7C41-A3D8-F3C1BC6E302A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6A69DC5-53DD-584B-89CD-305F091C0FBB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AB8D896-3691-2042-A4EB-678CDBA8554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3DF5B458-A9EF-1048-8DBC-2F86590E481E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D22D11E-9BD9-3943-A079-3F4464114E43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DA5A89B9-BBCE-8D4C-ABD5-9037D1026490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BEE09C5E-7DA8-3042-8BD9-3F0AA9C22683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FBA24B8D-A9D4-8A4B-B73C-50EBD70BED01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1CFFAEE-B5F8-0249-8527-D7B9F936B4C3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BDF8B03-233B-ED46-ACAD-5A48DBE60A8F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CC25CB9-A8E9-954F-9A8E-0704865AA940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1BE4C42-05CF-E344-BE7F-BE7C375E5FE1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28B2C75-7288-CA4A-B12F-142ED3EDCC47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2D11F1CD-F58A-2343-BF93-B69FA4DDFB9F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A710711B-379D-0C4C-9838-6D154DF9DEE5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1DFDF57-4E77-634C-9A56-805DDF2DBA36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9993A40-5112-724E-9DE5-018BAAFA4C5B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D9E170D8-0BA1-9C4B-BD76-A48B6CD7022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808A622-AFBB-494F-B4C8-9D7BA436C925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AC4C7077-F3E3-F04E-A207-5C4FB2368E2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FB6A7E9-5456-DE4B-9635-95A9004B7F8D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2F43E31-9363-0B4F-AE03-4BE9E17C237F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E5C58538-B0D0-DE43-A354-DFD5E888C2CA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ABC35D8-7D08-4043-A840-88B469BEA6C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6551F32-DC9F-124E-8239-44B402A65F87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6F10C99-0332-6146-B8F4-2E78DC0FA9E2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610369F-ECF3-C24F-887D-7C51B3779BC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5907575-AB65-E14C-8230-E64A9DB9729E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65344F8-2F2D-8944-B30A-C7A9D9444FD0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2EF9C97-383F-4C42-9CAA-ECA2BDF25188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49D7E89-0D52-A144-A04C-9D4A03B5F32F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0A01443-C178-D64F-9AB5-4161982C8472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07D2850-7824-664B-B302-17571B0D724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324879D-EA27-064B-AB4A-FC40426C945D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2C2C80F-D2E2-364E-83E4-E23BD208C4A0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A33CB4-14B4-D448-9FEB-4FAF796E6550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C78B963-759D-184E-91FE-A2F922AE143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D3B9B00-C761-B64E-8980-BA4BABC1E834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57546C0-C2CA-BF4E-83B7-924E7FDF6BFB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BC5E2E7-6ED7-CF41-AB92-2C24001D3CE4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824705-DD08-BD4C-9C29-73E4F494FB2C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369181-DCCF-F346-9B4B-2D0B5023C1EA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319909D-1BC6-6245-867B-602B633DB7C6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2DC868-FB10-CC4A-A189-AB64319C7798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32C6839-1BE5-C645-9486-9B15AB61F396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5C79FF5-D183-DB4F-B9FC-9F9CABB5762B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CBD886E-B9FB-714B-B80C-4E68BAAE8D99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377FCE3-D122-A845-91BC-3A895336E2FB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7E6B002-B48D-B84E-BE2A-1CCB2BC2E001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BF8F085-BC75-0A43-8D15-0D3CBDF77282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A42143E-703C-524B-B1EB-BFCF3AE3B151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C3AA2A-4171-A742-B3D0-28B26E97918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D8495C9-26AA-AB48-83A3-21650913CB04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B434BBD-72C3-B941-B186-992646D8C2F1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7F86A74-5BCC-EC41-9B77-12EC10E8E1D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6DAC2A1-34EA-0D42-9BAB-AF2909EBFA2F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AFAE862-D4AF-D340-B3CD-B89F7FB1D658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EBD05C6-8142-4C4F-9A27-956A9A37C2A1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58185B7-D378-5D40-A11C-F336FD6FE7F3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80D9D31-A30D-834A-BC32-A76FA864142D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0E18684-FB4F-C947-85DF-900007EDE2DE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10CDB22-8689-2B43-BBA8-EE60B5DFE77B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90CBD4C-4A2F-994D-977B-946D2EC3A4F1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34E3F5A-BE85-EA47-B5E9-21D4561BF1CD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D2F56DD-7446-2C4D-81CC-8D72F3344D32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5C1C92C-A09C-5D44-A1D9-94CE4415427B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EB2870D-AB26-B74F-9803-79E2D7D9AE2A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E35B8D0B-8DE6-AF4F-8F43-E975C8FF2273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2897EA6-B222-CF4C-856C-CC263F2E774D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452D548-5D0A-5C4F-A47F-BEF517A94E0C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D5C3FBE-2984-2E47-AE64-D6212BEEB591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9162124-D59B-CD4F-B182-B0BF89264733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152E89A-970E-5847-A0A4-38C02954181E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7256CA6-A6DA-D148-8C5C-14FDD175134C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B07634F-F23F-BA4F-BFE9-D66D389C4227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FF726E5-2E67-5343-8B38-7CC8DDF5DE82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8D5814C-7DA4-9748-959B-89F1BDCAD982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44B0AE2-B211-D04E-821A-41578399E2C2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1A10190-979B-5742-B0A7-3F6829407E32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AA346B-070A-674C-B004-5BC4D9616175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FAD4688-8676-B841-8641-891F1D8584C8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3CED16F7-7AAD-4745-8C90-2CCBAA12226B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2849CD23-9319-B045-9347-86A034B1EEF2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966BAD8-3FCB-7341-8817-E797529DAE90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08E23DC-7827-D349-B620-BA416781BFC1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3E0B314-86A3-CF42-96B3-150A2F0D83A0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B149276-A554-BC42-9D3C-F06859A88D88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1884DE33-558D-B346-B600-0F7A53AF66F0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728A82A-24F0-594D-B75D-28A6E8A60B55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A4E0F4E2-E688-B249-ACFF-E586E82760F8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8256A82-EBB8-BB4A-8025-485153EB94EF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3177E5D-3FFC-AA49-876B-8F7E452CB075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AD3E889-8A50-474A-B387-50B676CB64C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134356E-3F0D-8D4B-B6D1-BFE4807A0A36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177F24D-7203-B94D-A2AF-411162F6FD10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0BF8481E-4F0E-4340-8DD6-F2E638D20E42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615C10A-1216-844A-8A48-84F7B4833BAA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23A37848-D565-5F48-A4A8-82A01BB5F0E7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3672D88A-C0D5-8D47-8685-2EDAB63DFFBC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E6E8FC6-3D2C-C04F-94F2-7AF8F234E3C4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714AB7A1-9052-F143-AE1F-D79E722FC094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3EADEEEB-5839-D647-A9A0-C8F4D4E4DDB4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4EEAD3B-5D05-524C-9361-6645A3B03DD5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7955807-5494-594B-9605-38D35E6DA8DD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8DF6004-1CFD-9A4B-91E2-DE497F504194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43F1C9E-D1D9-484C-BA9F-DED1C50E8761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0A2B040-440E-0848-903B-0465AFE85518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9F3FF60-FF0D-CF42-BEAB-ABED5F752567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51E76134-7548-9049-BF16-64AC812048A9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36A3090-EC67-604A-823D-FFA381F309DB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46B89691-1D24-FE4D-B296-363269702E3E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A1FDF64-5ED5-3242-8EC7-396A6735D33C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D1842064-A261-1E4F-BF99-468CC3BD7F5B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AF36B5B-4D7D-6B47-9A4D-2B492DE46FD6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5B5746A-4798-BB40-A875-3BCFB3FE6318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99E62947-991C-D241-B57F-DF5042D04E7F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3E3D233-1C4F-3948-9BFF-69227457EF87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D337F64-9010-CC4A-A042-3FD50BFE4D92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62265F0-CAB5-9D46-AE5C-BAB08883C35A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886182C4-3A51-FE49-BD7E-B2A82FE13D76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25D96D6-7205-8B4A-9EDF-02F37148A4DF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912BECF-7F8E-1846-B93F-98CCDED059F8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6F946C7-9F47-214F-BAE4-4334C77A7C32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FC8ECEE-9C02-FC41-A4BC-1D2BE3578F3F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1B1F2551-94FC-2B44-9F4C-249AACB8DD9F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91521EC-3B14-A549-A4C0-8980FC2AE551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236902EA-7DD4-774E-AE04-EDAAD83B939E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188C9F0-A37A-EB4E-9CFD-5E0D7ED9E9E7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F027C31A-AB88-7C4D-8F43-AB277113D12D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AB3A64CA-CA7B-514D-A95E-0D8D5C2A9540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41388F1-6E8F-EF44-8F28-F14BBEEBF93E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123C5C45-7258-9945-A1C6-C4C70DE73F0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BEF042F5-FAEC-C044-9127-9A1569177923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7FA78549-F735-9844-AB81-AA54D8B12EDA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987D88F-100F-AF40-A1CB-402031AEA679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9A382981-F824-4F47-ADFC-4B11AF61AC25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67AEEE89-CF9E-F942-AA29-2F663CE4C1A8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57AF73A-5E2E-7F43-BB9E-E34A48B2F509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3775522-B7F3-524E-9560-D8B72D374AE9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B0391B06-D9EC-754C-BBD4-BEE00DFB9F9E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7A6AA10F-5AFF-C548-A58F-F91F2F68C4A5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7EFA842-6254-E84D-B1AC-A97EC3A24B3C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499F30CB-FC73-CC46-A77B-36EB5C89E4A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AF7EBB07-F526-B146-BC6C-598321C41339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E561BA73-B148-474C-AC95-56DD1593AFF4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4F662C2B-77CB-F841-B7DE-D3C96736DFAA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CF10F1C6-FF79-F649-BE1C-C59061AA109A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2D259137-160E-9B4F-B187-79C23C80B36E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AA16222-5AAB-6147-9AAA-84615EADD002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BEA2965A-9ABF-5B45-9202-3C9B24D7C5DD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E92A7819-F4FF-E449-9441-CCC8CCFD5F5F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F19E12F3-59F4-0E47-8717-8B89C15BE423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69BA43E0-D0EA-CA4D-B286-5CA858A27B37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D5BBFD61-6291-504A-A2D8-C80C1B22A429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07073C61-6364-F54B-99B9-3B785E960E9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0FB44794-ED4B-B64A-88CA-2084CDE34357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CE0034DA-059E-6047-B610-A088CBEA5841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9F7608BF-FB85-BC49-9246-1EA195D46CD0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48DD5B53-248C-C749-A3EA-F08DD71C0462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EEE96AF-436C-BF4A-A95C-6DF026E2967E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40A2DBFA-FAA2-FA49-A38A-4BCEED6EDB4D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4DD71496-9844-8D4E-8C42-591CA1630CD7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3046FEBF-F30F-AB45-BABC-FBBEEE60F4E6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D63CCDC-5B86-A140-9B94-D26161D91713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5DF6621-4635-9843-B442-9421050C4DDA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D6C839D9-2BBB-274F-96B6-F974FDBEEE4E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40F07503-A955-1447-867D-F73043715EB9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43392D73-5F0D-7A44-9AD5-1881FE65C47C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967B55B6-D4BD-2543-BF98-5448E97D05D3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85828654-B654-0948-840F-5FE11DCD7932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1C482677-1A3E-E942-9CA6-7D518A5B53FD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30AF2AA8-EA02-384C-97A9-3F506E2CE5AA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13C1371F-AE5E-4343-BA84-0FEE16003D4D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FDEDE9A2-D57C-F44F-ADAB-FE5C869B3F59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5EC02C2A-E581-9C4D-A80B-D57900D07766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AF330B3B-8B4E-6343-81D3-688954627F54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E7743E04-3732-CA49-A0EC-5D1EAC9C3195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DA882AF4-B1EA-5644-876F-BDFD7E61D1F7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AD8B9BAB-DCA7-2240-BC09-2F31D6A5EF32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BDF51E4-7947-5D47-B638-0F68E0B9DB7B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C734AC3C-7141-2A4E-85B7-76BA010C1A1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356E8DB-CF18-7A45-A65F-C1C96955937C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E56BD29-0537-D74B-80D5-8BFC76CAF4A3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A312D905-3132-064B-AA8E-31836B4D0180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52AA6CCC-24C7-3B4B-9DA2-F4DAE20A228F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03D01F4C-7DE1-834B-8D8D-9A099F58B841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5C194BAA-B3CC-924B-B151-723005692B60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575F6BD8-FC48-F04A-8272-837F718E3D13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DE11DD2-695E-9246-9291-249AE581B31D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AABB6B00-E624-CD4D-98B6-393DE0277249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AB5A66C4-C877-B949-911A-C87845B8A4A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5FE26D9-6F56-2B49-ADB8-82DC9BC28A91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D3D59308-92F7-0E49-BF80-373C43A812D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95340653-E66C-4D4C-BAB4-69D71B85C8FD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618E5D25-149C-5B4F-A0E4-6CD6EAEE955D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69FC46F5-E762-D349-A175-6A76DEF4C6B1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E2813FC4-2232-4B40-9750-D6E2C28109D8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83474DF6-7179-834B-8B48-72C69453ED7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481407BA-0125-944F-A4DC-831BBA2A5A61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44E221B6-25EC-FB42-9399-5D6E28E6132C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46394DA3-E9EF-D24E-AD90-7175336C699A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1D2CCC94-E84A-EE43-BE54-C4B93D330C2A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4EDDEC6-3E60-2946-90EA-1D65F1D808D0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D13AA6B6-668B-6946-8307-A02F81ED89AA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90263BF0-B1DB-C64E-8E61-BBA5F849C0E2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77F072F5-A8FA-EC46-A2D4-6A6467425BB8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43EBE50F-035E-5346-A245-9147D3335760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05ADC09-E4E0-9647-A3B1-DB7D1B01346F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6F809995-B272-A140-8BB9-60A99215DF5C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7F3C4261-3F8C-0842-A003-50DFD83A0FF9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D8B0B850-252B-084E-B5D7-3F5E29A31E96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0AA2B20B-42C8-2D45-911F-B5651D39CFB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052F78B8-1343-1143-90E2-A80E1D0B9C25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69556223-CEC9-9747-B578-93DC8ADEB02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1B692721-E562-534C-AFDA-B5B60E9AA138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3BFDFC32-6E66-294A-92E9-A51A90AC7F4F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366C680C-4496-3D48-82E5-507BE277AB04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3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E6F10C99-0332-6146-B8F4-2E78DC0FA9E2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610369F-ECF3-C24F-887D-7C51B3779BC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5907575-AB65-E14C-8230-E64A9DB9729E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65344F8-2F2D-8944-B30A-C7A9D9444FD0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2EF9C97-383F-4C42-9CAA-ECA2BDF25188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49D7E89-0D52-A144-A04C-9D4A03B5F32F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0A01443-C178-D64F-9AB5-4161982C8472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07D2850-7824-664B-B302-17571B0D724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324879D-EA27-064B-AB4A-FC40426C945D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2C2C80F-D2E2-364E-83E4-E23BD208C4A0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A33CB4-14B4-D448-9FEB-4FAF796E6550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C78B963-759D-184E-91FE-A2F922AE143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D3B9B00-C761-B64E-8980-BA4BABC1E834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57546C0-C2CA-BF4E-83B7-924E7FDF6BFB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BC5E2E7-6ED7-CF41-AB92-2C24001D3CE4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824705-DD08-BD4C-9C29-73E4F494FB2C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369181-DCCF-F346-9B4B-2D0B5023C1EA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319909D-1BC6-6245-867B-602B633DB7C6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2DC868-FB10-CC4A-A189-AB64319C7798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32C6839-1BE5-C645-9486-9B15AB61F396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5C79FF5-D183-DB4F-B9FC-9F9CABB5762B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CBD886E-B9FB-714B-B80C-4E68BAAE8D99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377FCE3-D122-A845-91BC-3A895336E2FB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7E6B002-B48D-B84E-BE2A-1CCB2BC2E001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BF8F085-BC75-0A43-8D15-0D3CBDF77282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A42143E-703C-524B-B1EB-BFCF3AE3B151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C3AA2A-4171-A742-B3D0-28B26E97918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D8495C9-26AA-AB48-83A3-21650913CB04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B434BBD-72C3-B941-B186-992646D8C2F1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7F86A74-5BCC-EC41-9B77-12EC10E8E1D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6DAC2A1-34EA-0D42-9BAB-AF2909EBFA2F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AFAE862-D4AF-D340-B3CD-B89F7FB1D658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EBD05C6-8142-4C4F-9A27-956A9A37C2A1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58185B7-D378-5D40-A11C-F336FD6FE7F3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80D9D31-A30D-834A-BC32-A76FA864142D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0E18684-FB4F-C947-85DF-900007EDE2DE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10CDB22-8689-2B43-BBA8-EE60B5DFE77B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90CBD4C-4A2F-994D-977B-946D2EC3A4F1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34E3F5A-BE85-EA47-B5E9-21D4561BF1CD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D2F56DD-7446-2C4D-81CC-8D72F3344D32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5C1C92C-A09C-5D44-A1D9-94CE4415427B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EB2870D-AB26-B74F-9803-79E2D7D9AE2A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E35B8D0B-8DE6-AF4F-8F43-E975C8FF2273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2897EA6-B222-CF4C-856C-CC263F2E774D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452D548-5D0A-5C4F-A47F-BEF517A94E0C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D5C3FBE-2984-2E47-AE64-D6212BEEB591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9162124-D59B-CD4F-B182-B0BF89264733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152E89A-970E-5847-A0A4-38C02954181E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7256CA6-A6DA-D148-8C5C-14FDD175134C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B07634F-F23F-BA4F-BFE9-D66D389C4227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FF726E5-2E67-5343-8B38-7CC8DDF5DE82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8D5814C-7DA4-9748-959B-89F1BDCAD982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44B0AE2-B211-D04E-821A-41578399E2C2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1A10190-979B-5742-B0A7-3F6829407E32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AA346B-070A-674C-B004-5BC4D9616175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FAD4688-8676-B841-8641-891F1D8584C8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3CED16F7-7AAD-4745-8C90-2CCBAA12226B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2849CD23-9319-B045-9347-86A034B1EEF2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966BAD8-3FCB-7341-8817-E797529DAE90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08E23DC-7827-D349-B620-BA416781BFC1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3E0B314-86A3-CF42-96B3-150A2F0D83A0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B149276-A554-BC42-9D3C-F06859A88D88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1884DE33-558D-B346-B600-0F7A53AF66F0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728A82A-24F0-594D-B75D-28A6E8A60B55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A4E0F4E2-E688-B249-ACFF-E586E82760F8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8256A82-EBB8-BB4A-8025-485153EB94EF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3177E5D-3FFC-AA49-876B-8F7E452CB075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AD3E889-8A50-474A-B387-50B676CB64C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134356E-3F0D-8D4B-B6D1-BFE4807A0A36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177F24D-7203-B94D-A2AF-411162F6FD10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0BF8481E-4F0E-4340-8DD6-F2E638D20E42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615C10A-1216-844A-8A48-84F7B4833BAA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23A37848-D565-5F48-A4A8-82A01BB5F0E7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3672D88A-C0D5-8D47-8685-2EDAB63DFFBC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E6E8FC6-3D2C-C04F-94F2-7AF8F234E3C4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714AB7A1-9052-F143-AE1F-D79E722FC094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3EADEEEB-5839-D647-A9A0-C8F4D4E4DDB4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4EEAD3B-5D05-524C-9361-6645A3B03DD5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7955807-5494-594B-9605-38D35E6DA8DD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8DF6004-1CFD-9A4B-91E2-DE497F504194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43F1C9E-D1D9-484C-BA9F-DED1C50E8761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0A2B040-440E-0848-903B-0465AFE85518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9F3FF60-FF0D-CF42-BEAB-ABED5F752567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51E76134-7548-9049-BF16-64AC812048A9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36A3090-EC67-604A-823D-FFA381F309DB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46B89691-1D24-FE4D-B296-363269702E3E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A1FDF64-5ED5-3242-8EC7-396A6735D33C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D1842064-A261-1E4F-BF99-468CC3BD7F5B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AF36B5B-4D7D-6B47-9A4D-2B492DE46FD6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5B5746A-4798-BB40-A875-3BCFB3FE6318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99E62947-991C-D241-B57F-DF5042D04E7F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3E3D233-1C4F-3948-9BFF-69227457EF87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D337F64-9010-CC4A-A042-3FD50BFE4D92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62265F0-CAB5-9D46-AE5C-BAB08883C35A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886182C4-3A51-FE49-BD7E-B2A82FE13D76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25D96D6-7205-8B4A-9EDF-02F37148A4DF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912BECF-7F8E-1846-B93F-98CCDED059F8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6F946C7-9F47-214F-BAE4-4334C77A7C32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FC8ECEE-9C02-FC41-A4BC-1D2BE3578F3F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1B1F2551-94FC-2B44-9F4C-249AACB8DD9F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91521EC-3B14-A549-A4C0-8980FC2AE551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236902EA-7DD4-774E-AE04-EDAAD83B939E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188C9F0-A37A-EB4E-9CFD-5E0D7ED9E9E7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F027C31A-AB88-7C4D-8F43-AB277113D12D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AB3A64CA-CA7B-514D-A95E-0D8D5C2A9540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41388F1-6E8F-EF44-8F28-F14BBEEBF93E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123C5C45-7258-9945-A1C6-C4C70DE73F0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BEF042F5-FAEC-C044-9127-9A1569177923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7FA78549-F735-9844-AB81-AA54D8B12EDA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987D88F-100F-AF40-A1CB-402031AEA679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9A382981-F824-4F47-ADFC-4B11AF61AC25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67AEEE89-CF9E-F942-AA29-2F663CE4C1A8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57AF73A-5E2E-7F43-BB9E-E34A48B2F509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3775522-B7F3-524E-9560-D8B72D374AE9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B0391B06-D9EC-754C-BBD4-BEE00DFB9F9E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7A6AA10F-5AFF-C548-A58F-F91F2F68C4A5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7EFA842-6254-E84D-B1AC-A97EC3A24B3C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499F30CB-FC73-CC46-A77B-36EB5C89E4A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AF7EBB07-F526-B146-BC6C-598321C41339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E561BA73-B148-474C-AC95-56DD1593AFF4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4F662C2B-77CB-F841-B7DE-D3C96736DFAA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CF10F1C6-FF79-F649-BE1C-C59061AA109A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2D259137-160E-9B4F-B187-79C23C80B36E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AA16222-5AAB-6147-9AAA-84615EADD002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BEA2965A-9ABF-5B45-9202-3C9B24D7C5DD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E92A7819-F4FF-E449-9441-CCC8CCFD5F5F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F19E12F3-59F4-0E47-8717-8B89C15BE423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69BA43E0-D0EA-CA4D-B286-5CA858A27B37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D5BBFD61-6291-504A-A2D8-C80C1B22A429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07073C61-6364-F54B-99B9-3B785E960E9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0FB44794-ED4B-B64A-88CA-2084CDE34357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CE0034DA-059E-6047-B610-A088CBEA5841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9F7608BF-FB85-BC49-9246-1EA195D46CD0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48DD5B53-248C-C749-A3EA-F08DD71C0462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EEE96AF-436C-BF4A-A95C-6DF026E2967E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40A2DBFA-FAA2-FA49-A38A-4BCEED6EDB4D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4DD71496-9844-8D4E-8C42-591CA1630CD7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3046FEBF-F30F-AB45-BABC-FBBEEE60F4E6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D63CCDC-5B86-A140-9B94-D26161D91713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5DF6621-4635-9843-B442-9421050C4DDA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D6C839D9-2BBB-274F-96B6-F974FDBEEE4E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40F07503-A955-1447-867D-F73043715EB9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43392D73-5F0D-7A44-9AD5-1881FE65C47C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967B55B6-D4BD-2543-BF98-5448E97D05D3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85828654-B654-0948-840F-5FE11DCD7932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1C482677-1A3E-E942-9CA6-7D518A5B53FD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30AF2AA8-EA02-384C-97A9-3F506E2CE5AA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13C1371F-AE5E-4343-BA84-0FEE16003D4D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FDEDE9A2-D57C-F44F-ADAB-FE5C869B3F59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5EC02C2A-E581-9C4D-A80B-D57900D07766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AF330B3B-8B4E-6343-81D3-688954627F54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E7743E04-3732-CA49-A0EC-5D1EAC9C3195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DA882AF4-B1EA-5644-876F-BDFD7E61D1F7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AD8B9BAB-DCA7-2240-BC09-2F31D6A5EF32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BDF51E4-7947-5D47-B638-0F68E0B9DB7B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C734AC3C-7141-2A4E-85B7-76BA010C1A1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356E8DB-CF18-7A45-A65F-C1C96955937C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E56BD29-0537-D74B-80D5-8BFC76CAF4A3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A312D905-3132-064B-AA8E-31836B4D0180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52AA6CCC-24C7-3B4B-9DA2-F4DAE20A228F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03D01F4C-7DE1-834B-8D8D-9A099F58B841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5C194BAA-B3CC-924B-B151-723005692B60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575F6BD8-FC48-F04A-8272-837F718E3D13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DE11DD2-695E-9246-9291-249AE581B31D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AABB6B00-E624-CD4D-98B6-393DE0277249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AB5A66C4-C877-B949-911A-C87845B8A4A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5FE26D9-6F56-2B49-ADB8-82DC9BC28A91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D3D59308-92F7-0E49-BF80-373C43A812D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95340653-E66C-4D4C-BAB4-69D71B85C8FD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618E5D25-149C-5B4F-A0E4-6CD6EAEE955D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69FC46F5-E762-D349-A175-6A76DEF4C6B1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E2813FC4-2232-4B40-9750-D6E2C28109D8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83474DF6-7179-834B-8B48-72C69453ED7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481407BA-0125-944F-A4DC-831BBA2A5A61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44E221B6-25EC-FB42-9399-5D6E28E6132C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46394DA3-E9EF-D24E-AD90-7175336C699A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1D2CCC94-E84A-EE43-BE54-C4B93D330C2A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4EDDEC6-3E60-2946-90EA-1D65F1D808D0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D13AA6B6-668B-6946-8307-A02F81ED89AA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90263BF0-B1DB-C64E-8E61-BBA5F849C0E2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77F072F5-A8FA-EC46-A2D4-6A6467425BB8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43EBE50F-035E-5346-A245-9147D3335760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05ADC09-E4E0-9647-A3B1-DB7D1B01346F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6F809995-B272-A140-8BB9-60A99215DF5C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7F3C4261-3F8C-0842-A003-50DFD83A0FF9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D8B0B850-252B-084E-B5D7-3F5E29A31E96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0AA2B20B-42C8-2D45-911F-B5651D39CFB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052F78B8-1343-1143-90E2-A80E1D0B9C25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69556223-CEC9-9747-B578-93DC8ADEB02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1B692721-E562-534C-AFDA-B5B60E9AA138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3BFDFC32-6E66-294A-92E9-A51A90AC7F4F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366C680C-4496-3D48-82E5-507BE277AB04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8B1F57F-DBFD-464B-8EBD-5DC9C4827AC4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E49107B-C527-7348-BDBC-5CB0A589DDD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F42EE31-A122-1A4C-BCF6-A3D3F4EE569F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0CF93CF-3532-FB42-8BA3-17A8C2CFF29C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6081CE7-68C3-5045-91FF-2078B78ED2F0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9AA97D5-27C0-1C41-8F45-4BAB29D81CE3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80126A3-C4AE-3C4D-BD3D-C795E22D020D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F582784-A5D0-5546-A624-8BED0244FCF6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CF44793-6FE5-5E49-BA1F-64D8E105D9D0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148D6C3-1F36-5C40-BDD7-C232E7D8394F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CB0C56-97E7-BB49-9724-BAD8918CE9D1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E3B89703-FD8D-8040-ADE6-530B740DA1E9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272FEDD-63BA-4F44-9D89-AB33C82ED9B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CDCD0A5-47C3-E341-8BC5-3691055AF23A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1FD717C-C499-C448-8C0E-DBAC091C817B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0F894B4-E71B-BB49-97FB-88311581511F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33D2BC4-58FC-7443-8A73-7A223E5BDB66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B4FAAE7-286C-E74A-90F8-5DAF323D0EE1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43917B-4FDF-F04D-94D7-9BA918DD572F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2B75374-EE2E-2648-8118-6BA9ABBADA07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461E892-1007-274C-9D64-A42391F9E96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222E3E5-A11D-284D-A26B-E1122CC224F5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FD9C16B-6FAD-8A40-B849-C9B4E5EEE1D8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BA3AA9F-0E43-E44A-ABF9-EA066D38E3C8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EB35076-5826-7E46-987D-AA479F3AFE7E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02553C6-E055-4E46-B24C-10E819316A23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03AEB6E-BD0A-5848-AE73-D4879AAE98FB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EC0F527-8573-9F49-876C-D4D88C0D6D71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66E4BBF-45F0-614B-9F9E-9E2DEF54AFB1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FDE8F295-AC7D-5741-B22C-2343914A6308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7F71F64-96B7-6440-9C8C-129A5CF64E9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CC26319-8AB3-4542-AFD7-74617C69F5A5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F0817B11-307E-2049-8E88-1C2DB6767B63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89067342-8DA6-DD4E-8135-E90AFD68004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52A0860-04C7-F348-9BCD-28E653465C18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83E4EB-EFBC-ED4F-90A7-5D912AF1C2A2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88210C60-C3D2-C140-BDDC-F02B58EC2328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8BB27FC-1A8B-DB4E-B35B-ACA2C7D5B44E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8799136-1DFA-5B45-A9F7-B6C34D5CC3B0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A628EB-0755-374F-9F9E-4B7179EA37ED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C1996D5-81BA-DC4E-8F67-4E3BADBF16A7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A2B3EF9C-0AA1-E34D-AFE9-11C1A917AFF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7FA4362-B541-1A49-BD11-6E7E9FEAC8A4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6FF4A855-E5C2-D240-86C3-C8A3B97BE5CF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D4902D9-F888-A244-9491-AD357AA5605E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F412665-471C-4442-99F4-ADF28741708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A55DFFD-0AD5-554F-9017-09A967A5BAD7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B0D4AF0-5FD1-A946-A9BE-0DE3D62F1206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C3EDD68-1F72-FB45-AF3F-FD32C61EDD62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E2227224-CF61-5649-BDF1-951929B6AA72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E1BEA326-BEED-5A49-B17A-AE3D05708ADA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F8364E3-1478-9F4D-8E0C-25C9F684574D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2379BC6-B719-2F4C-9AE1-1D853E67064D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219C418-E138-2641-949A-756241A0033C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835419C-1B17-E542-8479-E0D26F1C0DA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A5D4169-37B1-9D4D-81A2-84D62B7395F1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A8EA65D-9AFB-9E44-96B8-7BBE029180E1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B40B6D64-0674-9140-866E-8470B7A485E1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2900055-9B95-1E47-905B-42F50946F746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8C933C19-B1C9-F846-889C-1A57A61FD9C6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C8A74686-3242-044B-B210-B4403D9D59EA}"/>
              </a:ext>
            </a:extLst>
          </p:cNvPr>
          <p:cNvCxnSpPr>
            <a:cxnSpLocks/>
            <a:endCxn id="262" idx="1"/>
          </p:cNvCxnSpPr>
          <p:nvPr/>
        </p:nvCxnSpPr>
        <p:spPr>
          <a:xfrm flipV="1">
            <a:off x="301585" y="178922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5DB3F891-788D-664E-9400-69811BC3C535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460413" y="380658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3414005-6C7E-CA4B-9F9C-772A123C1086}"/>
              </a:ext>
            </a:extLst>
          </p:cNvPr>
          <p:cNvCxnSpPr>
            <a:cxnSpLocks/>
            <a:endCxn id="266" idx="1"/>
          </p:cNvCxnSpPr>
          <p:nvPr/>
        </p:nvCxnSpPr>
        <p:spPr>
          <a:xfrm flipV="1">
            <a:off x="619241" y="582395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5348F465-6B67-9E46-AB1E-B3CA62E89921}"/>
              </a:ext>
            </a:extLst>
          </p:cNvPr>
          <p:cNvCxnSpPr>
            <a:cxnSpLocks/>
            <a:endCxn id="268" idx="1"/>
          </p:cNvCxnSpPr>
          <p:nvPr/>
        </p:nvCxnSpPr>
        <p:spPr>
          <a:xfrm flipV="1">
            <a:off x="778069" y="784132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84E6EEB9-097A-7448-84DA-A6AE44F92CE2}"/>
              </a:ext>
            </a:extLst>
          </p:cNvPr>
          <p:cNvCxnSpPr>
            <a:cxnSpLocks/>
            <a:endCxn id="263" idx="3"/>
          </p:cNvCxnSpPr>
          <p:nvPr/>
        </p:nvCxnSpPr>
        <p:spPr>
          <a:xfrm flipV="1">
            <a:off x="1042294" y="178922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AF2A02D-B8FE-2444-8EE6-6003A3B71D51}"/>
              </a:ext>
            </a:extLst>
          </p:cNvPr>
          <p:cNvCxnSpPr>
            <a:cxnSpLocks/>
            <a:endCxn id="265" idx="3"/>
          </p:cNvCxnSpPr>
          <p:nvPr/>
        </p:nvCxnSpPr>
        <p:spPr>
          <a:xfrm flipV="1">
            <a:off x="1201120" y="380658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0898CC7-C24B-5446-B272-4209D7E91F3C}"/>
              </a:ext>
            </a:extLst>
          </p:cNvPr>
          <p:cNvCxnSpPr>
            <a:cxnSpLocks/>
            <a:endCxn id="267" idx="3"/>
          </p:cNvCxnSpPr>
          <p:nvPr/>
        </p:nvCxnSpPr>
        <p:spPr>
          <a:xfrm flipV="1">
            <a:off x="1359949" y="582395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251AA0E8-8CD5-DE4F-B30F-1B83BA35C7DE}"/>
              </a:ext>
            </a:extLst>
          </p:cNvPr>
          <p:cNvCxnSpPr>
            <a:cxnSpLocks/>
            <a:endCxn id="269" idx="3"/>
          </p:cNvCxnSpPr>
          <p:nvPr/>
        </p:nvCxnSpPr>
        <p:spPr>
          <a:xfrm flipV="1">
            <a:off x="1518777" y="784132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BACF99FA-1AD6-6243-B999-D9E49A5DC2A1}"/>
              </a:ext>
            </a:extLst>
          </p:cNvPr>
          <p:cNvCxnSpPr>
            <a:cxnSpLocks/>
          </p:cNvCxnSpPr>
          <p:nvPr/>
        </p:nvCxnSpPr>
        <p:spPr>
          <a:xfrm flipV="1">
            <a:off x="1873450" y="175505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358B4910-DA19-EE44-8DE2-8095C948FB4E}"/>
              </a:ext>
            </a:extLst>
          </p:cNvPr>
          <p:cNvCxnSpPr>
            <a:cxnSpLocks/>
          </p:cNvCxnSpPr>
          <p:nvPr/>
        </p:nvCxnSpPr>
        <p:spPr>
          <a:xfrm flipV="1">
            <a:off x="2032278" y="377241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6C324218-AEEF-244F-9CB0-A90729C2652C}"/>
              </a:ext>
            </a:extLst>
          </p:cNvPr>
          <p:cNvCxnSpPr>
            <a:cxnSpLocks/>
          </p:cNvCxnSpPr>
          <p:nvPr/>
        </p:nvCxnSpPr>
        <p:spPr>
          <a:xfrm flipV="1">
            <a:off x="2191106" y="578978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0789825F-7346-E942-B6F4-DB2005E7A21B}"/>
              </a:ext>
            </a:extLst>
          </p:cNvPr>
          <p:cNvCxnSpPr>
            <a:cxnSpLocks/>
          </p:cNvCxnSpPr>
          <p:nvPr/>
        </p:nvCxnSpPr>
        <p:spPr>
          <a:xfrm flipV="1">
            <a:off x="2349934" y="780715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B62E602-F0A6-1541-8891-D3A65C54E0E1}"/>
              </a:ext>
            </a:extLst>
          </p:cNvPr>
          <p:cNvCxnSpPr>
            <a:cxnSpLocks/>
          </p:cNvCxnSpPr>
          <p:nvPr/>
        </p:nvCxnSpPr>
        <p:spPr>
          <a:xfrm flipV="1">
            <a:off x="2614159" y="175505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142A590-5B28-5B47-A859-4C7BEA76CDF8}"/>
              </a:ext>
            </a:extLst>
          </p:cNvPr>
          <p:cNvCxnSpPr>
            <a:cxnSpLocks/>
          </p:cNvCxnSpPr>
          <p:nvPr/>
        </p:nvCxnSpPr>
        <p:spPr>
          <a:xfrm flipV="1">
            <a:off x="2772985" y="377241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235E761-AA08-B24D-AA0C-C62C4B1F8613}"/>
              </a:ext>
            </a:extLst>
          </p:cNvPr>
          <p:cNvCxnSpPr>
            <a:cxnSpLocks/>
          </p:cNvCxnSpPr>
          <p:nvPr/>
        </p:nvCxnSpPr>
        <p:spPr>
          <a:xfrm flipV="1">
            <a:off x="2931814" y="578978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36F69440-FF3B-9D41-BAEE-AABF07AE4FE3}"/>
              </a:ext>
            </a:extLst>
          </p:cNvPr>
          <p:cNvCxnSpPr>
            <a:cxnSpLocks/>
          </p:cNvCxnSpPr>
          <p:nvPr/>
        </p:nvCxnSpPr>
        <p:spPr>
          <a:xfrm flipV="1">
            <a:off x="3090642" y="780715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9D5924B-ABA7-DF4B-BD48-E1B6A008D4D6}"/>
              </a:ext>
            </a:extLst>
          </p:cNvPr>
          <p:cNvCxnSpPr>
            <a:cxnSpLocks/>
          </p:cNvCxnSpPr>
          <p:nvPr/>
        </p:nvCxnSpPr>
        <p:spPr>
          <a:xfrm flipV="1">
            <a:off x="3446402" y="172088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73F741F1-98B4-1243-BBA3-3832034DB4D0}"/>
              </a:ext>
            </a:extLst>
          </p:cNvPr>
          <p:cNvCxnSpPr>
            <a:cxnSpLocks/>
          </p:cNvCxnSpPr>
          <p:nvPr/>
        </p:nvCxnSpPr>
        <p:spPr>
          <a:xfrm flipV="1">
            <a:off x="3605230" y="373824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01A7F0D3-1A36-7847-9810-1F014B621188}"/>
              </a:ext>
            </a:extLst>
          </p:cNvPr>
          <p:cNvCxnSpPr>
            <a:cxnSpLocks/>
          </p:cNvCxnSpPr>
          <p:nvPr/>
        </p:nvCxnSpPr>
        <p:spPr>
          <a:xfrm flipV="1">
            <a:off x="3764058" y="575561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19402F64-DDB7-E94C-8A75-F6C887D966B5}"/>
              </a:ext>
            </a:extLst>
          </p:cNvPr>
          <p:cNvCxnSpPr>
            <a:cxnSpLocks/>
          </p:cNvCxnSpPr>
          <p:nvPr/>
        </p:nvCxnSpPr>
        <p:spPr>
          <a:xfrm flipV="1">
            <a:off x="3922886" y="777298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D7CEA7BB-CEDA-FA49-B20D-194A32DEA030}"/>
              </a:ext>
            </a:extLst>
          </p:cNvPr>
          <p:cNvCxnSpPr>
            <a:cxnSpLocks/>
          </p:cNvCxnSpPr>
          <p:nvPr/>
        </p:nvCxnSpPr>
        <p:spPr>
          <a:xfrm flipV="1">
            <a:off x="4187111" y="172088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CB404849-6EE6-8645-A978-CD9C2D878F83}"/>
              </a:ext>
            </a:extLst>
          </p:cNvPr>
          <p:cNvCxnSpPr>
            <a:cxnSpLocks/>
          </p:cNvCxnSpPr>
          <p:nvPr/>
        </p:nvCxnSpPr>
        <p:spPr>
          <a:xfrm flipV="1">
            <a:off x="4345937" y="373824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9EBD6863-5D5D-6945-BB2D-B100C6D433EF}"/>
              </a:ext>
            </a:extLst>
          </p:cNvPr>
          <p:cNvCxnSpPr>
            <a:cxnSpLocks/>
          </p:cNvCxnSpPr>
          <p:nvPr/>
        </p:nvCxnSpPr>
        <p:spPr>
          <a:xfrm flipV="1">
            <a:off x="4504766" y="575561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80DE7E9C-F400-BD40-B631-C1111D8E05CD}"/>
              </a:ext>
            </a:extLst>
          </p:cNvPr>
          <p:cNvCxnSpPr>
            <a:cxnSpLocks/>
          </p:cNvCxnSpPr>
          <p:nvPr/>
        </p:nvCxnSpPr>
        <p:spPr>
          <a:xfrm flipV="1">
            <a:off x="4663594" y="777298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7676EFB3-03DE-854C-903D-9F59B83E6157}"/>
              </a:ext>
            </a:extLst>
          </p:cNvPr>
          <p:cNvCxnSpPr>
            <a:cxnSpLocks/>
          </p:cNvCxnSpPr>
          <p:nvPr/>
        </p:nvCxnSpPr>
        <p:spPr>
          <a:xfrm flipV="1">
            <a:off x="5029837" y="172772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8810CDC-0F85-D845-81D2-C5D76F570FC1}"/>
              </a:ext>
            </a:extLst>
          </p:cNvPr>
          <p:cNvCxnSpPr>
            <a:cxnSpLocks/>
          </p:cNvCxnSpPr>
          <p:nvPr/>
        </p:nvCxnSpPr>
        <p:spPr>
          <a:xfrm flipV="1">
            <a:off x="5188665" y="374508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CB63B510-7D62-054A-BADD-950155F8D1BB}"/>
              </a:ext>
            </a:extLst>
          </p:cNvPr>
          <p:cNvCxnSpPr>
            <a:cxnSpLocks/>
          </p:cNvCxnSpPr>
          <p:nvPr/>
        </p:nvCxnSpPr>
        <p:spPr>
          <a:xfrm flipV="1">
            <a:off x="5347493" y="576245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23146FF-E661-BE45-B429-29E39616B66F}"/>
              </a:ext>
            </a:extLst>
          </p:cNvPr>
          <p:cNvCxnSpPr>
            <a:cxnSpLocks/>
          </p:cNvCxnSpPr>
          <p:nvPr/>
        </p:nvCxnSpPr>
        <p:spPr>
          <a:xfrm flipV="1">
            <a:off x="5506321" y="777982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096EB593-9195-FC45-9A1F-F96C2B5A0CCE}"/>
              </a:ext>
            </a:extLst>
          </p:cNvPr>
          <p:cNvCxnSpPr>
            <a:cxnSpLocks/>
          </p:cNvCxnSpPr>
          <p:nvPr/>
        </p:nvCxnSpPr>
        <p:spPr>
          <a:xfrm flipV="1">
            <a:off x="5770546" y="172772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FCCEE5A-0D11-0048-8DBA-1F0884A2F97D}"/>
              </a:ext>
            </a:extLst>
          </p:cNvPr>
          <p:cNvCxnSpPr>
            <a:cxnSpLocks/>
          </p:cNvCxnSpPr>
          <p:nvPr/>
        </p:nvCxnSpPr>
        <p:spPr>
          <a:xfrm flipV="1">
            <a:off x="5929372" y="374508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ED1DA9D2-6529-944A-8944-D75F904644EE}"/>
              </a:ext>
            </a:extLst>
          </p:cNvPr>
          <p:cNvCxnSpPr>
            <a:cxnSpLocks/>
          </p:cNvCxnSpPr>
          <p:nvPr/>
        </p:nvCxnSpPr>
        <p:spPr>
          <a:xfrm flipV="1">
            <a:off x="6088201" y="576245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10DAE743-DCD3-5B48-ABB5-EFBA2D0DDC79}"/>
              </a:ext>
            </a:extLst>
          </p:cNvPr>
          <p:cNvCxnSpPr>
            <a:cxnSpLocks/>
          </p:cNvCxnSpPr>
          <p:nvPr/>
        </p:nvCxnSpPr>
        <p:spPr>
          <a:xfrm flipV="1">
            <a:off x="6247029" y="777982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18080BFB-ED0A-5645-A056-C3EB40920898}"/>
              </a:ext>
            </a:extLst>
          </p:cNvPr>
          <p:cNvCxnSpPr>
            <a:cxnSpLocks/>
          </p:cNvCxnSpPr>
          <p:nvPr/>
        </p:nvCxnSpPr>
        <p:spPr>
          <a:xfrm flipV="1">
            <a:off x="6601434" y="169355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C405C6D5-D74A-D848-AA7B-ACE538173097}"/>
              </a:ext>
            </a:extLst>
          </p:cNvPr>
          <p:cNvCxnSpPr>
            <a:cxnSpLocks/>
          </p:cNvCxnSpPr>
          <p:nvPr/>
        </p:nvCxnSpPr>
        <p:spPr>
          <a:xfrm flipV="1">
            <a:off x="6760262" y="371091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071788F8-274F-C844-B388-E5B1ADFC87FA}"/>
              </a:ext>
            </a:extLst>
          </p:cNvPr>
          <p:cNvCxnSpPr>
            <a:cxnSpLocks/>
          </p:cNvCxnSpPr>
          <p:nvPr/>
        </p:nvCxnSpPr>
        <p:spPr>
          <a:xfrm flipV="1">
            <a:off x="6919090" y="572828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2A7EAF33-54FC-104C-B239-355829019CB5}"/>
              </a:ext>
            </a:extLst>
          </p:cNvPr>
          <p:cNvCxnSpPr>
            <a:cxnSpLocks/>
          </p:cNvCxnSpPr>
          <p:nvPr/>
        </p:nvCxnSpPr>
        <p:spPr>
          <a:xfrm flipV="1">
            <a:off x="7077918" y="774565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D8BD9F57-A314-5D4E-ACAC-2193AF1EFABA}"/>
              </a:ext>
            </a:extLst>
          </p:cNvPr>
          <p:cNvCxnSpPr>
            <a:cxnSpLocks/>
          </p:cNvCxnSpPr>
          <p:nvPr/>
        </p:nvCxnSpPr>
        <p:spPr>
          <a:xfrm flipV="1">
            <a:off x="7342143" y="169355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B2745831-8B99-8E49-9DDB-C0F4F5D45860}"/>
              </a:ext>
            </a:extLst>
          </p:cNvPr>
          <p:cNvCxnSpPr>
            <a:cxnSpLocks/>
          </p:cNvCxnSpPr>
          <p:nvPr/>
        </p:nvCxnSpPr>
        <p:spPr>
          <a:xfrm flipV="1">
            <a:off x="7500969" y="371091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E8F1D1E9-DC15-A441-8195-CCA2CB2BBEB2}"/>
              </a:ext>
            </a:extLst>
          </p:cNvPr>
          <p:cNvCxnSpPr>
            <a:cxnSpLocks/>
          </p:cNvCxnSpPr>
          <p:nvPr/>
        </p:nvCxnSpPr>
        <p:spPr>
          <a:xfrm flipV="1">
            <a:off x="7659798" y="572828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AD698E72-410C-244F-90FE-AA40BB1E7F48}"/>
              </a:ext>
            </a:extLst>
          </p:cNvPr>
          <p:cNvCxnSpPr>
            <a:cxnSpLocks/>
          </p:cNvCxnSpPr>
          <p:nvPr/>
        </p:nvCxnSpPr>
        <p:spPr>
          <a:xfrm flipV="1">
            <a:off x="7818626" y="774565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FE1CA4BC-38C1-8446-B8E3-9C28C248A30E}"/>
              </a:ext>
            </a:extLst>
          </p:cNvPr>
          <p:cNvCxnSpPr>
            <a:cxnSpLocks/>
          </p:cNvCxnSpPr>
          <p:nvPr/>
        </p:nvCxnSpPr>
        <p:spPr>
          <a:xfrm flipV="1">
            <a:off x="8197756" y="174139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FAAC90D-66C5-824A-A83F-97974930D313}"/>
              </a:ext>
            </a:extLst>
          </p:cNvPr>
          <p:cNvCxnSpPr>
            <a:cxnSpLocks/>
          </p:cNvCxnSpPr>
          <p:nvPr/>
        </p:nvCxnSpPr>
        <p:spPr>
          <a:xfrm flipV="1">
            <a:off x="8356584" y="375875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3935D4E6-28AE-AC4E-842E-3EB677FD49B3}"/>
              </a:ext>
            </a:extLst>
          </p:cNvPr>
          <p:cNvCxnSpPr>
            <a:cxnSpLocks/>
          </p:cNvCxnSpPr>
          <p:nvPr/>
        </p:nvCxnSpPr>
        <p:spPr>
          <a:xfrm flipV="1">
            <a:off x="8515412" y="577612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B54DC79D-D34A-0247-9450-2F783F126A9A}"/>
              </a:ext>
            </a:extLst>
          </p:cNvPr>
          <p:cNvCxnSpPr>
            <a:cxnSpLocks/>
          </p:cNvCxnSpPr>
          <p:nvPr/>
        </p:nvCxnSpPr>
        <p:spPr>
          <a:xfrm flipV="1">
            <a:off x="8674240" y="779349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B11D7C9-BC81-6C46-9601-6730EAFDFEF8}"/>
              </a:ext>
            </a:extLst>
          </p:cNvPr>
          <p:cNvCxnSpPr>
            <a:cxnSpLocks/>
          </p:cNvCxnSpPr>
          <p:nvPr/>
        </p:nvCxnSpPr>
        <p:spPr>
          <a:xfrm flipV="1">
            <a:off x="8938465" y="174139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5722BC27-BB02-9F41-9ED4-3CCA180C5F8E}"/>
              </a:ext>
            </a:extLst>
          </p:cNvPr>
          <p:cNvCxnSpPr>
            <a:cxnSpLocks/>
          </p:cNvCxnSpPr>
          <p:nvPr/>
        </p:nvCxnSpPr>
        <p:spPr>
          <a:xfrm flipV="1">
            <a:off x="9097291" y="375875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8D7C6A33-8E06-1A40-BEE0-43ADE21787EF}"/>
              </a:ext>
            </a:extLst>
          </p:cNvPr>
          <p:cNvCxnSpPr>
            <a:cxnSpLocks/>
          </p:cNvCxnSpPr>
          <p:nvPr/>
        </p:nvCxnSpPr>
        <p:spPr>
          <a:xfrm flipV="1">
            <a:off x="9256120" y="577612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8F8D3598-F5E6-4143-83F5-BC90A7E7151E}"/>
              </a:ext>
            </a:extLst>
          </p:cNvPr>
          <p:cNvCxnSpPr>
            <a:cxnSpLocks/>
          </p:cNvCxnSpPr>
          <p:nvPr/>
        </p:nvCxnSpPr>
        <p:spPr>
          <a:xfrm flipV="1">
            <a:off x="9414948" y="779349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910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>
            <a:extLst>
              <a:ext uri="{FF2B5EF4-FFF2-40B4-BE49-F238E27FC236}">
                <a16:creationId xmlns:a16="http://schemas.microsoft.com/office/drawing/2014/main" id="{A259DC27-2AD3-C248-8266-1C0F5AE3BFE8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B6BEC-B834-634A-AFAB-E33DF1A76D5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E9AD736-13E6-0C45-BF3D-9D933D97E917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B99748A-0FFA-8645-95B7-5A565CE2CCC4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2295C12-8351-F84E-9101-4ACFB78BAEF4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8E54788-07FC-1149-9E07-C91788D96268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9C1316D-4854-E04A-B21D-FD8CA5A4704F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ADC4465-0E15-5F48-BEE0-BEDD63BE00CC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D2158C5-4AEF-4C4D-BFA3-FD6C74D020C3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B528A0-3943-0D4C-9CB2-36EBCC028B81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241FD59-74CF-9547-88F9-8499237F72B6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79A8776-1141-304E-8350-16C48EF9D19E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7B52A1C-4045-F348-8291-FEF11DC20864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A00DB6D-6979-AE4C-AB59-5D6087DCF11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6D2644D-7D19-B943-930E-1D6ECA35E03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8D0B4C7-2306-FC4F-B045-E126C9C076AA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344F0DF-FF33-8141-8742-851B7E14F5CC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BEEE81-0428-9F4C-B2A4-355D507D111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C808784-124A-5D43-A6FC-614D755A5BD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ADF483B-9666-CF44-844C-9B823528D920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F16DAF4-68DF-4441-9CA2-63331287DFD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A4FD20E-D59C-D14B-AF24-E48DA3274173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EA7E7CC-C2EF-3F45-8771-19195C23B36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1D925E4-81ED-6648-BBF9-EC1675C40209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D7460A5-A05F-8C40-9A97-34E7F366D405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AAF70C0C-351D-844C-A87C-537C716342A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32B8A3F-64B7-DD4C-9C95-C0A38CB20737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ACB724D-B426-DB4A-8B3E-7462EFEAE677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1DCB9DB9-8984-C248-A9BD-080F35F347DC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7774D4B-2D78-D749-875F-480611CB58BE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8BF88AB-A3D3-6647-B4A4-6EDFE789707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111D2D0-396C-4A49-91AB-A3021925EEE0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6361EF9E-6707-0246-9B8D-BC0CE39ADC5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7E9330A-0102-0043-9A20-4F6C189E8B05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75F421D-B670-0546-B8A5-B25A88D4B986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03DE447-0DC6-7C41-A3D8-F3C1BC6E302A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6A69DC5-53DD-584B-89CD-305F091C0FBB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AB8D896-3691-2042-A4EB-678CDBA8554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3DF5B458-A9EF-1048-8DBC-2F86590E481E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D22D11E-9BD9-3943-A079-3F4464114E43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DA5A89B9-BBCE-8D4C-ABD5-9037D1026490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BEE09C5E-7DA8-3042-8BD9-3F0AA9C22683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FBA24B8D-A9D4-8A4B-B73C-50EBD70BED01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1CFFAEE-B5F8-0249-8527-D7B9F936B4C3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BDF8B03-233B-ED46-ACAD-5A48DBE60A8F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CC25CB9-A8E9-954F-9A8E-0704865AA940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1BE4C42-05CF-E344-BE7F-BE7C375E5FE1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28B2C75-7288-CA4A-B12F-142ED3EDCC47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2D11F1CD-F58A-2343-BF93-B69FA4DDFB9F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A710711B-379D-0C4C-9838-6D154DF9DEE5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1DFDF57-4E77-634C-9A56-805DDF2DBA36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9993A40-5112-724E-9DE5-018BAAFA4C5B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D9E170D8-0BA1-9C4B-BD76-A48B6CD7022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808A622-AFBB-494F-B4C8-9D7BA436C925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AC4C7077-F3E3-F04E-A207-5C4FB2368E2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FB6A7E9-5456-DE4B-9635-95A9004B7F8D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2F43E31-9363-0B4F-AE03-4BE9E17C237F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E5C58538-B0D0-DE43-A354-DFD5E888C2CA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ABC35D8-7D08-4043-A840-88B469BEA6C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6551F32-DC9F-124E-8239-44B402A65F87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FECC95A-F348-364F-BE35-26631CE0EC12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5C47991-F630-9D4E-BA11-586DBD931CF3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D1539FF-3A00-E241-BD27-F9A913EB500B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BA68181-B9A2-BB44-ACBB-188417E7E4C7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7B35063-917B-4D46-9221-8235A08B63BC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7A43F80-676A-414F-B976-118C64B7148F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60171584-C69C-1640-8816-6ED9A79D650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BBA66BA-D43F-6C45-ABAD-A6F2E1B40F2D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BD215770-CCD0-564E-8CC1-BED97B1ADD4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537DA05-9D2A-9C45-AEAA-701E02FE814F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616C08F4-1C45-9848-AA96-A787293CCE38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393AE5D-8096-3E40-BAF5-8B97C3B2FF6B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D977D67-1360-4542-AE68-2B365E6B42B7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31348749-2454-1C45-829B-11831B5E0D77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F627600-0C2C-9E4C-9F02-70E61E4707B3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ABAE2D8-5F56-F745-8A5E-F08971DAE0DA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FF3D5C5-3697-B84B-A9EC-ED31AAB694E5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7E03259-7A97-4044-B555-9B0187400BB6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9FB1953-15B2-674C-87A7-6410B382269F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37482EE-9B96-C145-84FF-AB518F2187D2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A7432FC-83B8-6A42-9C30-EFAE99CB4CEB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D6A624A-AE8F-264C-B3A3-EB182FF74386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1D6021C-5A32-4747-B60D-B94C1BBA75AC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9C8A365-4E1E-464C-9A55-E01FAAF50D80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D85B5A4-368C-1446-A812-60F7C497C7A5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F88A7EB-159D-3549-96CC-6567F1724394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0E02BCF-3084-E743-B9FA-36B9B1E7F51B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CFF9688-2E30-F346-9FB7-0755B851B310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1504968-026F-0A45-8FC6-04A071F27FE9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2F7D3F8-A342-B146-9365-41182256DEAD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D26A0AA-F8D9-824A-B510-CC90EF848134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6E98756-4684-1641-86E0-E39905168FF2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92003883-F279-494E-BC20-04D3AD8ACA96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AD316C4-1698-B844-A4A5-848C5578453E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38A2432-FE32-F14F-B7F4-D8479799A080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5CA9D55B-F258-0148-A2CF-0BD924A72777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A8E7AC9-DF8C-6541-A7A5-314DC31038E1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70FA7F05-91B0-6940-B536-8C1F1105F741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D95C18E-0C5B-0E49-B569-9878987B4BAA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B71A7A78-751E-764D-9014-A64CE306C329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8EE61558-C7F1-0A44-A577-527A68E88D14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0D1809B0-7FBA-424E-B80E-2CDB5333B093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7A56A0B-A6EA-5F4E-8F4A-323E98ADB68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8023D55E-DC4F-7846-95AF-4D369D8055A0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A8B2BAE-7BEC-D942-8BB9-8C774EB90907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6C09F1B-969D-4F4D-AD1A-4E0BDBF9A538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5354F42-D6A8-A54C-812B-CE5894B56542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D04A641-921F-1A42-A99A-27ABA94F09C8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A73BDCD-E8FA-844A-B827-70BC8C047A54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2DCF960-2F1A-F645-915E-39F1F2D69DBB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EF31565C-5341-DB46-86B5-626787F946F8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A8EEC8D-979D-CF48-8382-FBBA74F04B6F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AC73F0B1-200A-704A-9DFE-1E3FC80F427D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951BE5A-ECBF-F64A-AD0F-01F35F2BE165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39E27CE5-DA26-FD40-AF8C-3A099E24C5D6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4B5988C-3672-7D4F-99D7-A12C224EB27A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B481604F-0926-0848-9FF9-E8887609950A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E5C3685-8E9D-9448-95F8-55EB9991431C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647B1A-C0F0-EC4C-97DD-05699E397E45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CA428C9-6014-6D41-9DEE-8B237D1BC237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D7BDA84-E4BB-4146-A0D9-1A26E6095F61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0B8D543-864F-B44B-9C78-C7499081C992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5090883-41D9-C744-B502-948310B59529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81CC3BDF-713F-C24D-A5EE-88566F8153B0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648B8452-C36D-934C-B260-CF61E696DD14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40EA82E-DEED-D74E-8BF1-9EE57EBC8150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AF99F5A2-3A66-A944-A057-82EE42D9B8E0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8B44ABC-3B8D-B241-BD88-32BB844409CC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01F08E2-693E-E24B-BD65-ACA39D25A309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01CBCCE-B1BD-804F-9598-1451E3A1CF8A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06E3B481-CF58-D742-A775-15A59C8A1D7C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DAB8C519-E4FB-044A-91D7-741B76A824A7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5A27EE4-5F19-1A47-AC5F-05A0FD9E4DEF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8D091F9-4FB9-F147-965A-8F0AF67C06E1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B5DBA18-E3C5-CD44-8FB7-B92DF8135450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E219387-B768-5A48-B771-A0E9C5933391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5938360-308A-B74E-9D46-A17EE8C0AF5B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F22594D-4DB6-3E48-B578-F230DE077EEF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B9A000F-9C10-E444-A5FC-B9A1719C937F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444EBE9-9790-6C4E-9354-8102E7B9128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C6AA12B-7DB9-7849-A3AD-CC2C220ACE12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50DEC5E-741F-F441-BB0E-ACF98BA4AF7F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B9ECCB7-6838-0342-9D10-AA459ECA7361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3CF2819-C96F-3744-9886-DC7A0029EA78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A8BD9DC-F92A-B841-A1B1-A71C4A8F41FF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0D54C5A-450E-A949-9C32-959919DDBFF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52D07883-2B6E-E441-84C0-A05E055FDAE4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7D86C18-13CA-BD46-A140-134DC09F559F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5B2063E-CF24-824C-ABE2-CC6EFA349B6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31DE53A-879C-944B-8C33-B5ED42937FFB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670F6075-4477-1241-886B-88189BD03D53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E87929F5-B520-8940-9B08-341D67CE64C6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689984BD-42D1-2645-A913-E0E4B9B4B0A6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6286948-E16C-DB46-A623-0527D39E56FA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2820111E-207D-DF41-A10F-369D197B9DB4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140A924E-075B-EA41-AF2D-2D6FAFFAA81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35DFE3CA-6A29-9841-83FA-0346B8B1E820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2AF904D-C31A-3245-A4A4-F5ABA0D08D3D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A576A09-1D8B-8E41-ABEE-7D56CC6065CB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6C9E8B4D-4C1B-FF4D-A3F1-6E9053294B4E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F5D9133-4B75-5046-B348-1B8B46FE6671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2C29BDD-DB5B-BD4E-8844-4A2B01CAD702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EF1A6E27-8D1E-774D-9C24-26A28C3865DA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A0EFF2D7-4B59-F249-A8FE-EE1695F6BA97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A329DA02-2167-7549-B640-3704B31883A3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867A504-3C06-3748-81D9-055632A55ED5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CCA2035E-C3AA-204E-8697-1103C8681616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EC888C-4521-1047-8583-C0E64A6BC6B4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EBE2A48-5FEA-324F-B1D3-B03BEB9B16CB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DB24F011-F11E-4447-859F-53E279D35688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BE984BD6-9643-4649-96B3-12C4D21F9828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D3561512-6491-2040-996B-440F0B7D9C5E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574AC175-F7A4-A54E-84F7-29018C38DA61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2ED00090-5C80-DD4C-B945-36DFC3F5E575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7771C6AA-6035-7B46-B3E3-A200CF650468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8C23D4C-3012-AF4C-8B75-8CB369E0BB0F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81F18A64-EACC-A843-90D1-F58C16F3B467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B9CF21F-B3C1-D94C-A96A-C3F55C201032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A7CA2A8-B277-1D49-B731-4EF283E06D5B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71A94A79-037A-5A4F-AC4C-2B6C786143F9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006E0E1-C804-644E-860F-956D25F98C4C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8DAF3E5B-A3D1-A146-8B55-32A59DD93EAC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E3BF55E7-0E80-2A47-9D83-4D381272B805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899E846C-ACFA-534D-85D0-9AE4DAF6C78D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4FEDE25E-B8CF-544C-8CBD-A6399EEE933E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7399C97-071B-914B-97BF-2D855E07FF3F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98B12C7E-8D1F-714E-9AA2-4C51CF6D7BD0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4B3732E2-BCD9-D444-9961-6B1F1FC1D9BE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A81B3C1-9859-AA4B-B076-9669A769F5DE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8FBC5E69-BC6E-D644-9734-3DC62889D8F5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993C98E1-A7B0-AF41-B554-F32A93D3AE4F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25278406-6CD9-CC4E-94C0-5493D9C7023C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F417B9FA-1F0E-3041-93D6-781DDDC7BDDA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9D3AEAD0-D212-2A4B-802C-C8B4B6353AB5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A23ACFEB-1855-2E40-BD69-8C28D6A170D9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D6ABBFD-2E8D-5B4B-BF29-07EC3A8F7442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E0CF810E-218F-674D-9141-B143CBDB36C9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33B0517-C793-7B43-ADCA-BAB00532E4F5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F6765AA0-ED4A-5D4E-B4B8-3C49824C5785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4CC1C4C7-CF9D-DC45-8742-CBCD29BC401D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C1A3C773-D934-8648-89BF-901F2E967961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ADCD847-9D8A-1947-8554-82EDB4A7C328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556D74BF-F85F-6448-B371-4C25EF7727B9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BD9A5B9B-D7FE-7E40-AA34-7D814E100CD3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DFDC096C-1096-814A-8A7C-A99ECD5FF1A1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F2D53483-35D3-D645-BA27-0CCB19E5284B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6B96174-3733-B04B-A8BA-2C81A868486B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8F229E6B-BE7C-5049-905A-B7D5953BECBC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9AE6676-EA36-774E-B14E-F6047D6E190D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8D6FA61B-42BB-9C46-8AE2-1B5EFEF4DA03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AEE9254-3E3C-174D-89AD-BEA376012A6C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C03475D-708C-A648-A899-C13E0E99877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2A5665CE-66E0-2546-95CB-D4D2A2232531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D71150B5-F0EC-EF46-B21A-AA57F2538183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1A23EF18-DBA3-0844-9F8F-88A17A1DF09A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C32EBC0E-5F8A-A241-B892-B77F8A5EAC21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6F11C0A2-AD1E-0B45-8710-012D9479A1F2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2FC9953F-573D-974B-A176-27F3EC6A1630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878CA9C5-49BE-AB49-8528-CCB81DFD2C84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52587DEC-1F87-C24E-BA31-EEBB0F7C98C5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6793EEFA-B865-E94D-8E58-F765434234F7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EE864F4B-8291-6F47-8377-4B9C921824C9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BC1825E3-844D-124E-9E55-80A232C40986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DA4E5D5E-5188-7346-BD14-95351222E4AA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5DA9F468-B555-4442-B328-827280450DE0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6B185091-CD01-E94E-8FE7-7700B9E7D607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8E0EFF2-D2E9-8A46-A4CB-A823B584EE0A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CF9186F-CD47-5F49-A7EF-83D08F592768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65C21CB7-9D9F-354C-96FD-4BE747FEB898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D783213E-0391-0E4C-8AF4-4D9578CE5169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FD3F354D-5033-1A4F-B9FC-07DFFEE81F6C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24304573-87DB-234C-8CDF-73687A197F09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8F61DDD2-8AB4-A94F-8DBD-6B51A75B0E79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83B23E58-DBE1-8347-A9E4-7FFAA6C9EF4B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1986AC94-7616-2C4B-9DE0-684D7CE0FA24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D60A56BC-2780-DC44-95D7-A7F2D9561FD3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29BE823C-74E7-3742-80FE-5EBDE5DD5A17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4328C3A1-E9B9-EB4D-BC1A-A99E5080E43F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7E50D989-69C5-0347-A4E8-D5CBDFA9E9A9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AFB88523-CE9E-944B-B1AF-176C0B484C31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FFC7581F-8F9C-0E41-A184-4E509218B7A6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A7EB809-5224-C640-9B2B-B6EB3FE708DF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28675345-6EF6-A24F-93B8-82D650238F21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EBB9478D-7E8F-3645-BE26-A190185C855C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82522F77-CF41-884B-ABC0-01E65F5FD026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59DB4CFC-200B-4247-A5F9-B493CDAB0918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7B9AB5E2-6DF1-D444-B4D4-654D68CAEB18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45B86ED2-264F-0940-BB72-41E1B7F76017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2D333C29-93DE-BD46-87DB-61402A18AF6A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EB13BE5D-5734-2542-A722-929D9841D691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A2FB6D7B-0069-1941-AF98-ED6DB4AB48EF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A27B9AAA-4EB0-B74E-93E0-608E12AB0E18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13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34466168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Glossary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16750" y="1366787"/>
            <a:ext cx="9948672" cy="4455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cudaMallocManaged(): 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CUDA function to allocate memory accessible by both the CPU and GPUs. Memory allocated this way is called </a:t>
            </a:r>
            <a:r>
              <a:rPr lang="en-US" sz="1400" i="1" dirty="0">
                <a:solidFill>
                  <a:schemeClr val="bg2"/>
                </a:solidFill>
                <a:latin typeface="+mn-lt"/>
              </a:rPr>
              <a:t>unified memory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 and is automatically migrated between the CPU and GPUs as needed.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cudaDeviceSynchronize(): </a:t>
            </a:r>
            <a:r>
              <a:rPr lang="en-US" sz="1400" dirty="0">
                <a:solidFill>
                  <a:schemeClr val="bg2"/>
                </a:solidFill>
              </a:rPr>
              <a:t>CUDA function that will cause the CPU to wait until the GPU is finished working.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</a:rPr>
              <a:t>Kernel:</a:t>
            </a:r>
            <a:r>
              <a:rPr lang="en-US" sz="1400" dirty="0">
                <a:solidFill>
                  <a:schemeClr val="bg2"/>
                </a:solidFill>
              </a:rPr>
              <a:t> A CUDA function executed on a GPU.</a:t>
            </a:r>
            <a:endParaRPr lang="en-US" sz="1400" b="1" dirty="0">
              <a:solidFill>
                <a:schemeClr val="bg2"/>
              </a:solidFill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latin typeface="+mn-lt"/>
              </a:rPr>
              <a:t>Thread: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 The unit of execution for CUDA kernels.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latin typeface="+mn-lt"/>
              </a:rPr>
              <a:t>Block: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 A collection of threads.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latin typeface="+mn-lt"/>
              </a:rPr>
              <a:t>Grid: 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A collection of blocks.</a:t>
            </a:r>
            <a:endParaRPr lang="en-US" sz="1400" b="1" dirty="0">
              <a:solidFill>
                <a:schemeClr val="bg2"/>
              </a:solidFill>
              <a:latin typeface="Courier" pitchFamily="2" charset="0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</a:rPr>
              <a:t>Execution context: </a:t>
            </a:r>
            <a:r>
              <a:rPr lang="en-US" sz="1400" dirty="0">
                <a:solidFill>
                  <a:schemeClr val="bg2"/>
                </a:solidFill>
              </a:rPr>
              <a:t>Special arguments given to CUDA kernels when launched using the 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&lt;&lt;&lt;…&gt;&gt;&gt; </a:t>
            </a:r>
            <a:r>
              <a:rPr lang="en-US" sz="1400" dirty="0">
                <a:solidFill>
                  <a:schemeClr val="bg2"/>
                </a:solidFill>
              </a:rPr>
              <a:t>syntax. It defines the number of blocks in the grid, as well as the number of threads in each block.</a:t>
            </a:r>
            <a:endParaRPr lang="en-US" sz="1400" dirty="0">
              <a:solidFill>
                <a:schemeClr val="bg2"/>
              </a:solidFill>
              <a:latin typeface="Courier" pitchFamily="2" charset="0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gridDim.x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: </a:t>
            </a:r>
            <a:r>
              <a:rPr lang="en-US" sz="1400" dirty="0">
                <a:solidFill>
                  <a:schemeClr val="bg2"/>
                </a:solidFill>
              </a:rPr>
              <a:t>CUDA variable available inside executing kernel that gives the number of blocks in the grid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blockDim.x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: </a:t>
            </a:r>
            <a:r>
              <a:rPr lang="en-US" sz="1400" dirty="0">
                <a:solidFill>
                  <a:schemeClr val="bg2"/>
                </a:solidFill>
              </a:rPr>
              <a:t>CUDA variable available inside executing kernel that gives the number of threads in the thread’s block</a:t>
            </a:r>
            <a:endParaRPr lang="en-US" sz="1400" b="1" dirty="0">
              <a:solidFill>
                <a:schemeClr val="bg2"/>
              </a:solidFill>
              <a:latin typeface="+mn-lt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blockIdx.x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: </a:t>
            </a:r>
            <a:r>
              <a:rPr lang="en-US" sz="1400" dirty="0">
                <a:solidFill>
                  <a:schemeClr val="bg2"/>
                </a:solidFill>
              </a:rPr>
              <a:t>CUDA variable available inside executing kernel that gives the index the thread’s block within the grid</a:t>
            </a:r>
            <a:endParaRPr lang="en-US" sz="1400" b="1" dirty="0">
              <a:solidFill>
                <a:schemeClr val="bg2"/>
              </a:solidFill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threadIdx.x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: </a:t>
            </a:r>
            <a:r>
              <a:rPr lang="en-US" sz="1400" dirty="0">
                <a:solidFill>
                  <a:schemeClr val="bg2"/>
                </a:solidFill>
              </a:rPr>
              <a:t>CUDA variable available inside executing kernel that gives the index the thread within the block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threadIdx.x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 + </a:t>
            </a: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blockIdx.x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 * </a:t>
            </a: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blockDim.x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: </a:t>
            </a:r>
            <a:r>
              <a:rPr lang="en-US" sz="1400" dirty="0">
                <a:solidFill>
                  <a:schemeClr val="bg2"/>
                </a:solidFill>
              </a:rPr>
              <a:t>Common CUDA technique to map a thread to a data element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</a:rPr>
              <a:t>Grid-stride loop:</a:t>
            </a:r>
            <a:r>
              <a:rPr lang="en-US" sz="1400" dirty="0">
                <a:solidFill>
                  <a:schemeClr val="bg2"/>
                </a:solidFill>
              </a:rPr>
              <a:t> A technique for assigning a thread more than one data element to work on when there are more elements than the number of threads in the grid. The stride is calculated by </a:t>
            </a: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gridDim.x</a:t>
            </a:r>
            <a:r>
              <a:rPr lang="en-US" sz="1400" b="1" dirty="0">
                <a:solidFill>
                  <a:schemeClr val="bg2"/>
                </a:solidFill>
                <a:latin typeface="Courier" pitchFamily="2" charset="0"/>
              </a:rPr>
              <a:t> * </a:t>
            </a:r>
            <a:r>
              <a:rPr lang="en-US" sz="1400" b="1" dirty="0" err="1">
                <a:solidFill>
                  <a:schemeClr val="bg2"/>
                </a:solidFill>
                <a:latin typeface="Courier" pitchFamily="2" charset="0"/>
              </a:rPr>
              <a:t>blockDim.x</a:t>
            </a:r>
            <a:r>
              <a:rPr lang="en-US" sz="1400" dirty="0">
                <a:solidFill>
                  <a:schemeClr val="bg2"/>
                </a:solidFill>
              </a:rPr>
              <a:t>, which is the number of threads in the grid.</a:t>
            </a:r>
          </a:p>
        </p:txBody>
      </p:sp>
    </p:spTree>
    <p:extLst>
      <p:ext uri="{BB962C8B-B14F-4D97-AF65-F5344CB8AC3E}">
        <p14:creationId xmlns:p14="http://schemas.microsoft.com/office/powerpoint/2010/main" val="20691917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8ABA0-0CA5-664E-BFCD-B0E0383F0E8C}"/>
              </a:ext>
            </a:extLst>
          </p:cNvPr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648495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3899676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3648495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3899676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3648495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3899676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3648495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3899676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7226E7-D412-BE4E-BDAF-AA8AFFE0F897}"/>
              </a:ext>
            </a:extLst>
          </p:cNvPr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5B7BE3-9C43-9745-829A-FEC750CF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081441" y="231006"/>
              <a:ext cx="0" cy="5005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F69713-B1C4-B84C-8A8A-7F99319B65F4}"/>
                </a:ext>
              </a:extLst>
            </p:cNvPr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synchronize</a:t>
              </a:r>
            </a:p>
          </p:txBody>
        </p:sp>
      </p:grpSp>
      <p:sp>
        <p:nvSpPr>
          <p:cNvPr id="43" name="Shape 214">
            <a:extLst>
              <a:ext uri="{FF2B5EF4-FFF2-40B4-BE49-F238E27FC236}">
                <a16:creationId xmlns:a16="http://schemas.microsoft.com/office/drawing/2014/main" id="{F78B6FB9-4675-5746-94A9-B0F9E7A916ED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690A8-3C65-994A-BC95-C298D54E6ACA}"/>
              </a:ext>
            </a:extLst>
          </p:cNvPr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 code can sync with the asynchronous GPU work, waiting for it to complete, with </a:t>
            </a:r>
            <a:r>
              <a:rPr lang="en-US" b="1" dirty="0">
                <a:latin typeface="Courier" pitchFamily="2" charset="0"/>
              </a:rPr>
              <a:t>cudaDeviceSynchronize()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E45CE-B02B-BF4D-90F3-6E67F35DA80E}"/>
              </a:ext>
            </a:extLst>
          </p:cNvPr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cpuWork()</a:t>
            </a:r>
          </a:p>
        </p:txBody>
      </p:sp>
    </p:spTree>
    <p:extLst>
      <p:ext uri="{BB962C8B-B14F-4D97-AF65-F5344CB8AC3E}">
        <p14:creationId xmlns:p14="http://schemas.microsoft.com/office/powerpoint/2010/main" val="398799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1D57-2773-C34C-947E-74AAE0F87251}"/>
              </a:ext>
            </a:extLst>
          </p:cNvPr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verifyWork()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8ABA0-0CA5-664E-BFCD-B0E0383F0E8C}"/>
              </a:ext>
            </a:extLst>
          </p:cNvPr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648495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3899676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3648495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3899676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3648495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3899676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3648495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3899676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FDBAD0-0B79-B64C-942A-168A5E21CBA5}"/>
              </a:ext>
            </a:extLst>
          </p:cNvPr>
          <p:cNvGrpSpPr/>
          <p:nvPr/>
        </p:nvGrpSpPr>
        <p:grpSpPr>
          <a:xfrm>
            <a:off x="5235443" y="2047567"/>
            <a:ext cx="2322557" cy="205396"/>
            <a:chOff x="7489958" y="3733107"/>
            <a:chExt cx="2322557" cy="20539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7546E9-FE04-3D41-B09C-F7B617E2648F}"/>
                </a:ext>
              </a:extLst>
            </p:cNvPr>
            <p:cNvSpPr/>
            <p:nvPr/>
          </p:nvSpPr>
          <p:spPr>
            <a:xfrm flipV="1">
              <a:off x="748995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42B263-AF94-D444-A09B-F50BB0275F52}"/>
                </a:ext>
              </a:extLst>
            </p:cNvPr>
            <p:cNvSpPr/>
            <p:nvPr/>
          </p:nvSpPr>
          <p:spPr>
            <a:xfrm flipV="1">
              <a:off x="8094862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2FFDFD-ABF0-5E40-8AAD-9EACED7A0CC8}"/>
                </a:ext>
              </a:extLst>
            </p:cNvPr>
            <p:cNvSpPr/>
            <p:nvPr/>
          </p:nvSpPr>
          <p:spPr>
            <a:xfrm flipV="1">
              <a:off x="779241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C4AB3C-6243-6041-9878-A3F1F4A915CC}"/>
                </a:ext>
              </a:extLst>
            </p:cNvPr>
            <p:cNvSpPr/>
            <p:nvPr/>
          </p:nvSpPr>
          <p:spPr>
            <a:xfrm flipV="1">
              <a:off x="8397314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0887C4-25DF-8C45-BD50-7F16C5F91FE2}"/>
                </a:ext>
              </a:extLst>
            </p:cNvPr>
            <p:cNvSpPr/>
            <p:nvPr/>
          </p:nvSpPr>
          <p:spPr>
            <a:xfrm flipV="1">
              <a:off x="8699766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9AA94D-342C-A74E-BEA2-7F7EF16B9C08}"/>
                </a:ext>
              </a:extLst>
            </p:cNvPr>
            <p:cNvSpPr/>
            <p:nvPr/>
          </p:nvSpPr>
          <p:spPr>
            <a:xfrm flipV="1">
              <a:off x="900221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43D8DA-9873-194C-85A2-4684734A2547}"/>
                </a:ext>
              </a:extLst>
            </p:cNvPr>
            <p:cNvSpPr/>
            <p:nvPr/>
          </p:nvSpPr>
          <p:spPr>
            <a:xfrm flipV="1">
              <a:off x="930467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DF5D037-29FC-E64A-A8F3-D51E9F1A2701}"/>
                </a:ext>
              </a:extLst>
            </p:cNvPr>
            <p:cNvSpPr/>
            <p:nvPr/>
          </p:nvSpPr>
          <p:spPr>
            <a:xfrm flipV="1">
              <a:off x="960712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7226E7-D412-BE4E-BDAF-AA8AFFE0F897}"/>
              </a:ext>
            </a:extLst>
          </p:cNvPr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5B7BE3-9C43-9745-829A-FEC750CF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081441" y="231006"/>
              <a:ext cx="0" cy="5005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F69713-B1C4-B84C-8A8A-7F99319B65F4}"/>
                </a:ext>
              </a:extLst>
            </p:cNvPr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synchronize</a:t>
              </a:r>
            </a:p>
          </p:txBody>
        </p:sp>
      </p:grpSp>
      <p:sp>
        <p:nvSpPr>
          <p:cNvPr id="56" name="Shape 214">
            <a:extLst>
              <a:ext uri="{FF2B5EF4-FFF2-40B4-BE49-F238E27FC236}">
                <a16:creationId xmlns:a16="http://schemas.microsoft.com/office/drawing/2014/main" id="{E4B64452-0282-5F4D-A3C0-7CF828689989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F1F046-5056-E341-97B7-EF300DD46375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data accesses by the CPU will automatically be migrated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B4A1A8-7AC4-4949-9762-3F078EAE8806}"/>
              </a:ext>
            </a:extLst>
          </p:cNvPr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cpuWork()</a:t>
            </a:r>
          </a:p>
        </p:txBody>
      </p:sp>
    </p:spTree>
    <p:extLst>
      <p:ext uri="{BB962C8B-B14F-4D97-AF65-F5344CB8AC3E}">
        <p14:creationId xmlns:p14="http://schemas.microsoft.com/office/powerpoint/2010/main" val="376169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 Kernel Execution</a:t>
            </a:r>
          </a:p>
        </p:txBody>
      </p:sp>
    </p:spTree>
    <p:extLst>
      <p:ext uri="{BB962C8B-B14F-4D97-AF65-F5344CB8AC3E}">
        <p14:creationId xmlns:p14="http://schemas.microsoft.com/office/powerpoint/2010/main" val="111125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8ABA0-0CA5-664E-BFCD-B0E0383F0E8C}"/>
              </a:ext>
            </a:extLst>
          </p:cNvPr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648495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3899676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3648495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3899676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3648495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3899676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3648495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3899676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Shape 214">
            <a:extLst>
              <a:ext uri="{FF2B5EF4-FFF2-40B4-BE49-F238E27FC236}">
                <a16:creationId xmlns:a16="http://schemas.microsoft.com/office/drawing/2014/main" id="{CE38DE5F-A7AD-0F48-ABBE-F3D9520C35E0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769365-D38C-A641-8D11-05B3C220546E}"/>
              </a:ext>
            </a:extLst>
          </p:cNvPr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cpuWork()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2E13DF-300D-424C-8BDB-62499FF0241C}"/>
              </a:ext>
            </a:extLst>
          </p:cNvPr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50DB6E-86D2-6345-AD2F-3E99A704EF82}"/>
                </a:ext>
              </a:extLst>
            </p:cNvPr>
            <p:cNvCxnSpPr>
              <a:cxnSpLocks/>
            </p:cNvCxnSpPr>
            <p:nvPr/>
          </p:nvCxnSpPr>
          <p:spPr>
            <a:xfrm>
              <a:off x="5081441" y="231006"/>
              <a:ext cx="0" cy="5005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F7BAF8-59C6-3A4D-8B30-98C7EB4C374A}"/>
                </a:ext>
              </a:extLst>
            </p:cNvPr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synchronize</a:t>
              </a:r>
            </a:p>
          </p:txBody>
        </p:sp>
      </p:grpSp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1D57-2773-C34C-947E-74AAE0F87251}"/>
              </a:ext>
            </a:extLst>
          </p:cNvPr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verifyWork()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FDBAD0-0B79-B64C-942A-168A5E21CBA5}"/>
              </a:ext>
            </a:extLst>
          </p:cNvPr>
          <p:cNvGrpSpPr/>
          <p:nvPr/>
        </p:nvGrpSpPr>
        <p:grpSpPr>
          <a:xfrm>
            <a:off x="5235443" y="2047567"/>
            <a:ext cx="2322557" cy="205396"/>
            <a:chOff x="7489958" y="3733107"/>
            <a:chExt cx="2322557" cy="20539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7546E9-FE04-3D41-B09C-F7B617E2648F}"/>
                </a:ext>
              </a:extLst>
            </p:cNvPr>
            <p:cNvSpPr/>
            <p:nvPr/>
          </p:nvSpPr>
          <p:spPr>
            <a:xfrm flipV="1">
              <a:off x="748995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42B263-AF94-D444-A09B-F50BB0275F52}"/>
                </a:ext>
              </a:extLst>
            </p:cNvPr>
            <p:cNvSpPr/>
            <p:nvPr/>
          </p:nvSpPr>
          <p:spPr>
            <a:xfrm flipV="1">
              <a:off x="8094862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2FFDFD-ABF0-5E40-8AAD-9EACED7A0CC8}"/>
                </a:ext>
              </a:extLst>
            </p:cNvPr>
            <p:cNvSpPr/>
            <p:nvPr/>
          </p:nvSpPr>
          <p:spPr>
            <a:xfrm flipV="1">
              <a:off x="779241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C4AB3C-6243-6041-9878-A3F1F4A915CC}"/>
                </a:ext>
              </a:extLst>
            </p:cNvPr>
            <p:cNvSpPr/>
            <p:nvPr/>
          </p:nvSpPr>
          <p:spPr>
            <a:xfrm flipV="1">
              <a:off x="8397314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0887C4-25DF-8C45-BD50-7F16C5F91FE2}"/>
                </a:ext>
              </a:extLst>
            </p:cNvPr>
            <p:cNvSpPr/>
            <p:nvPr/>
          </p:nvSpPr>
          <p:spPr>
            <a:xfrm flipV="1">
              <a:off x="8699766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9AA94D-342C-A74E-BEA2-7F7EF16B9C08}"/>
                </a:ext>
              </a:extLst>
            </p:cNvPr>
            <p:cNvSpPr/>
            <p:nvPr/>
          </p:nvSpPr>
          <p:spPr>
            <a:xfrm flipV="1">
              <a:off x="900221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43D8DA-9873-194C-85A2-4684734A2547}"/>
                </a:ext>
              </a:extLst>
            </p:cNvPr>
            <p:cNvSpPr/>
            <p:nvPr/>
          </p:nvSpPr>
          <p:spPr>
            <a:xfrm flipV="1">
              <a:off x="930467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DF5D037-29FC-E64A-A8F3-D51E9F1A2701}"/>
                </a:ext>
              </a:extLst>
            </p:cNvPr>
            <p:cNvSpPr/>
            <p:nvPr/>
          </p:nvSpPr>
          <p:spPr>
            <a:xfrm flipV="1">
              <a:off x="960712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B060011-869F-A443-BF06-7179BCB6A061}"/>
              </a:ext>
            </a:extLst>
          </p:cNvPr>
          <p:cNvSpPr/>
          <p:nvPr/>
        </p:nvSpPr>
        <p:spPr>
          <a:xfrm>
            <a:off x="86780" y="105878"/>
            <a:ext cx="1070314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478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6BAF7C-7BD2-0949-A398-6451B2C9F1A5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1785493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1785493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1861451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2213932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2213932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233955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233955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233955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233955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2339555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233955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233955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233955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GPUs do work in parallel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7706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97E7B1-5527-BA49-A003-F2533BDE4079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GPU work is done in a </a:t>
            </a:r>
            <a:r>
              <a:rPr lang="en-US" b="1" dirty="0"/>
              <a:t>thread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4534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63194C1-27B9-6841-B277-628A5E66B385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threads run in parallel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7226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collection of threads is a </a:t>
            </a:r>
            <a:r>
              <a:rPr lang="en-US" b="1" dirty="0"/>
              <a:t>block</a:t>
            </a:r>
            <a:endParaRPr lang="en-US" dirty="0"/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A9D0A8-B8DB-E248-A2FA-90324D3EEB53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213E92-F571-534A-90F9-26DECA9FAF53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E7A2B3-6024-8E4F-B9BD-5033D4D7A0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FB2D51-CF02-2445-8EA4-4A80F20DAAA4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48E3DE-A709-E94F-87D8-A8E08B65401C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AC6936-3BD5-4042-89B0-31CBAFA88111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612270-EB26-2C4C-9EC8-36F13AA972FF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DB53EE-7320-3C47-88E6-DFA549E666DE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977C31-60CA-0847-BB3B-E8A7E655EF70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269BE5-7F7E-8243-87EA-F5AFBDBC8A2A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B77466-7130-D644-AD40-F8CDC8852846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802767-AD76-064D-988D-653D664E51E9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C69237C-8881-B444-B8A9-DD0112290F47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85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many blocks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7B2C2F-8EE9-1744-92D6-293200B1CF34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213E92-F571-534A-90F9-26DECA9FAF53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E7A2B3-6024-8E4F-B9BD-5033D4D7A0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FB2D51-CF02-2445-8EA4-4A80F20DAAA4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48E3DE-A709-E94F-87D8-A8E08B65401C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AC6936-3BD5-4042-89B0-31CBAFA88111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612270-EB26-2C4C-9EC8-36F13AA972FF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DB53EE-7320-3C47-88E6-DFA549E666DE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977C31-60CA-0847-BB3B-E8A7E655EF70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269BE5-7F7E-8243-87EA-F5AFBDBC8A2A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B77466-7130-D644-AD40-F8CDC8852846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802767-AD76-064D-988D-653D664E51E9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C69237C-8881-B444-B8A9-DD0112290F47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66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896464" y="1885772"/>
            <a:ext cx="5751871" cy="24006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GPU-accelerated vs. </a:t>
            </a:r>
            <a:r>
              <a:rPr lang="en-US" sz="2000" dirty="0">
                <a:solidFill>
                  <a:schemeClr val="dk2"/>
                </a:solidFill>
              </a:rPr>
              <a:t>CPU-only Applications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CUDA Kernel Execution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</a:rPr>
              <a:t>Parallel Memory Access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</a:rPr>
              <a:t>Appendix: Glossary</a:t>
            </a: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039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collection of blocks is a </a:t>
            </a:r>
            <a:r>
              <a:rPr lang="en-US" b="1" dirty="0"/>
              <a:t>grid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22DFB3-C44C-9443-B27E-C81B74573E9E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0A424F-5DBC-1647-91B1-A7D8259D26A4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CE0CD3B-5A28-E04F-868A-CEE0BFAE38BD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2DFD89-2C3B-8B4F-823F-8068B319D806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EECAA83-C1AC-DA4F-AAA5-6A4C2B2A228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7909C26-B4A0-3E44-A295-198B9C271D9E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6C312F8-38EE-C749-83D0-A430E078DA9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F200AC-BBDD-EE43-B9E1-2CE29E031D3D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C7F5A4-21C3-7C4C-851C-9C9F0DEEFF2C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AF6D82C-3410-7B41-ABA6-33F9D33DC2C8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71951A0-BD14-804D-8116-E4F1B3A1F88E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68F0CD6-531D-5347-B04D-CAE2FF54A192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7164789-8271-9240-BB1E-19A2FA608C27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597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GPU functions are called </a:t>
            </a:r>
            <a:r>
              <a:rPr lang="en-US" b="1" dirty="0"/>
              <a:t>kernels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92E480-F9E5-6344-9698-470CF8D7CD72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36969E-0168-B148-BE3D-B0917D643BA1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C3ED61-2A28-3F4B-A32E-94F312819748}"/>
                </a:ext>
              </a:extLst>
            </p:cNvPr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urier" pitchFamily="2" charset="0"/>
                </a:rPr>
                <a:t>performWork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&lt;&lt;&lt;2, 4&gt;&gt;&gt;()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36CE6D-97DA-F647-9ABB-336F55E65A4F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D485A8-B070-B845-90AB-282E021BAC4C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C57B0D-6D78-F840-A1AE-2642371219E7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643B6D-5EB6-D94C-A7CC-FC256B8BAB7C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562C9D-E048-A841-9A1F-BE5945874E6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7E4BC9-3BE8-AC45-8ED6-39BC29D61134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F3ABDB-AF43-9848-8E8E-C3116AAFF2CC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3E1831-F7D7-0E4E-8C0A-01B55EAAA58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B32AA1-FC1E-0744-B530-5E52A16D90E0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E93653-5289-984F-AE52-9E9C366C9E0A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70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Kernels are </a:t>
            </a:r>
            <a:r>
              <a:rPr lang="en-US" b="1" dirty="0"/>
              <a:t>launched</a:t>
            </a:r>
            <a:r>
              <a:rPr lang="en-US" dirty="0"/>
              <a:t> with an </a:t>
            </a:r>
            <a:r>
              <a:rPr lang="en-US" b="1" dirty="0"/>
              <a:t>execution configuration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92E480-F9E5-6344-9698-470CF8D7CD72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36969E-0168-B148-BE3D-B0917D643BA1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C3ED61-2A28-3F4B-A32E-94F312819748}"/>
                </a:ext>
              </a:extLst>
            </p:cNvPr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</a:t>
              </a:r>
              <a:r>
                <a:rPr lang="en-US" dirty="0">
                  <a:solidFill>
                    <a:schemeClr val="tx2"/>
                  </a:solidFill>
                  <a:latin typeface="Courier" pitchFamily="2" charset="0"/>
                </a:rPr>
                <a:t>&lt;&lt;&lt;2, 4&gt;&gt;&gt;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()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36CE6D-97DA-F647-9ABB-336F55E65A4F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D485A8-B070-B845-90AB-282E021BAC4C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C57B0D-6D78-F840-A1AE-2642371219E7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643B6D-5EB6-D94C-A7CC-FC256B8BAB7C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562C9D-E048-A841-9A1F-BE5945874E6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7E4BC9-3BE8-AC45-8ED6-39BC29D61134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F3ABDB-AF43-9848-8E8E-C3116AAFF2CC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3E1831-F7D7-0E4E-8C0A-01B55EAAA58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B32AA1-FC1E-0744-B530-5E52A16D90E0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E93653-5289-984F-AE52-9E9C366C9E0A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47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634A0E-7A58-3249-B22D-CA88B53E840E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</a:t>
              </a:r>
              <a:r>
                <a:rPr lang="en-US" dirty="0">
                  <a:solidFill>
                    <a:schemeClr val="tx2"/>
                  </a:solidFill>
                  <a:latin typeface="Courier" pitchFamily="2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E22DCDD-321F-104B-9D32-FBE3C2003266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execution configuration defines the number of blocks in the grid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13A25E34-8D20-044D-A310-3E1B22074BB7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6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5A87A4-7724-C849-888E-88827F4C8009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</a:t>
              </a:r>
              <a:r>
                <a:rPr lang="en-US" dirty="0">
                  <a:solidFill>
                    <a:schemeClr val="tx2"/>
                  </a:solidFill>
                  <a:latin typeface="Courier" pitchFamily="2" charset="0"/>
                </a:rPr>
                <a:t>4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as well as the number of threads in each block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31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FD00A3-86E4-754F-A193-F8DC512B85AD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</a:t>
              </a:r>
              <a:r>
                <a:rPr lang="en-US" dirty="0">
                  <a:solidFill>
                    <a:schemeClr val="tx2"/>
                  </a:solidFill>
                  <a:latin typeface="Courier" pitchFamily="2" charset="0"/>
                </a:rPr>
                <a:t>4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3" name="Shape 214">
            <a:extLst>
              <a:ext uri="{FF2B5EF4-FFF2-40B4-BE49-F238E27FC236}">
                <a16:creationId xmlns:a16="http://schemas.microsoft.com/office/drawing/2014/main" id="{7AA1632D-702C-4542-93D9-439162C9F477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F26AEC-2230-B746-B64C-89EF525D0E77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block in the grid contains the same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324871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CUDA-Provided Thread Hierarchy Variables</a:t>
            </a:r>
          </a:p>
        </p:txBody>
      </p:sp>
    </p:spTree>
    <p:extLst>
      <p:ext uri="{BB962C8B-B14F-4D97-AF65-F5344CB8AC3E}">
        <p14:creationId xmlns:p14="http://schemas.microsoft.com/office/powerpoint/2010/main" val="221076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kernels definitions, CUDA-provided variables describe its executing thread, block, and grid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736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</a:rPr>
              <a:t>gridDim.x</a:t>
            </a:r>
            <a:r>
              <a:rPr lang="en-US" dirty="0"/>
              <a:t> is the number of blocks in the grid, in this case </a:t>
            </a:r>
            <a:r>
              <a:rPr lang="en-US" b="1" dirty="0">
                <a:latin typeface="Courier" pitchFamily="2" charset="0"/>
              </a:rPr>
              <a:t>2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1FB3B8-1274-8249-B7D3-AEB05BE3F82F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3DE800-A054-5643-8C17-06E36AE98F98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E36D02-5672-9444-81E2-DE335337B65D}"/>
                </a:ext>
              </a:extLst>
            </p:cNvPr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3D53FA-9D5C-5442-9EEE-41DD57B3FCBF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E2BF4C-E83E-BA4D-B26A-71516E1D50AC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5DD0FD-E33B-124B-9B80-896C2F9DA18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EA87B5-7459-214A-A033-B3EE4E5D9A9C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1B7C87-02A9-D247-A526-BB6AF9801F3C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7CD0FB-465A-1046-A8F7-138B1FBE945B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91756A-EAB7-5F40-922F-FA94134E04E2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EDE579F-C404-8449-A600-1E23595637C6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670F88-FAF9-CE48-8058-9AD451B97100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875D6D-AD1D-2943-A01A-6E8339F5A929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B38E74-92E0-9D46-AD5E-782641E05208}"/>
              </a:ext>
            </a:extLst>
          </p:cNvPr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058BE8-AD92-9F4E-BE1A-A0D7030DB4C5}"/>
                </a:ext>
              </a:extLst>
            </p:cNvPr>
            <p:cNvCxnSpPr>
              <a:cxnSpLocks/>
            </p:cNvCxnSpPr>
            <p:nvPr/>
          </p:nvCxnSpPr>
          <p:spPr>
            <a:xfrm>
              <a:off x="3100132" y="4735629"/>
              <a:ext cx="4772537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DACCE1-FA0E-A140-B4B5-FFCE71500C0E}"/>
                </a:ext>
              </a:extLst>
            </p:cNvPr>
            <p:cNvCxnSpPr/>
            <p:nvPr/>
          </p:nvCxnSpPr>
          <p:spPr>
            <a:xfrm>
              <a:off x="7872669" y="4614875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A424DF-3DAD-4744-8B0E-F0DFD3DC0CC3}"/>
                </a:ext>
              </a:extLst>
            </p:cNvPr>
            <p:cNvCxnSpPr/>
            <p:nvPr/>
          </p:nvCxnSpPr>
          <p:spPr>
            <a:xfrm>
              <a:off x="3100132" y="4614875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3AE982-AFB3-C849-B5DE-5906A9FC6076}"/>
              </a:ext>
            </a:extLst>
          </p:cNvPr>
          <p:cNvSpPr txBox="1"/>
          <p:nvPr/>
        </p:nvSpPr>
        <p:spPr>
          <a:xfrm>
            <a:off x="5173579" y="4837059"/>
            <a:ext cx="62564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102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</a:rPr>
              <a:t>blockIdx.x</a:t>
            </a:r>
            <a:r>
              <a:rPr lang="en-US" dirty="0"/>
              <a:t> is the index of the current block within the grid, in this case </a:t>
            </a:r>
            <a:r>
              <a:rPr lang="en-US" b="1" dirty="0">
                <a:latin typeface="Courier" pitchFamily="2" charset="0"/>
              </a:rPr>
              <a:t>0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3DE800-A054-5643-8C17-06E36AE98F98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36D02-5672-9444-81E2-DE335337B65D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2BF4C-E83E-BA4D-B26A-71516E1D50AC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DD0FD-E33B-124B-9B80-896C2F9DA18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EA87B5-7459-214A-A033-B3EE4E5D9A9C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1B7C87-02A9-D247-A526-BB6AF9801F3C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7CD0FB-465A-1046-A8F7-138B1FBE945B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70E2F-E3CF-9B43-829B-310012476B58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91756A-EAB7-5F40-922F-FA94134E04E2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DE579F-C404-8449-A600-1E23595637C6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670F88-FAF9-CE48-8058-9AD451B97100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875D6D-AD1D-2943-A01A-6E8339F5A929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3365A4-F278-5C45-966A-1280753ED860}"/>
              </a:ext>
            </a:extLst>
          </p:cNvPr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0D287B-EAFC-4C43-967B-FA0AE5F12C9B}"/>
                </a:ext>
              </a:extLst>
            </p:cNvPr>
            <p:cNvCxnSpPr>
              <a:cxnSpLocks/>
            </p:cNvCxnSpPr>
            <p:nvPr/>
          </p:nvCxnSpPr>
          <p:spPr>
            <a:xfrm>
              <a:off x="3100132" y="4735629"/>
              <a:ext cx="4772537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F30183-FE08-564A-B5C5-3B540312A0EA}"/>
                </a:ext>
              </a:extLst>
            </p:cNvPr>
            <p:cNvCxnSpPr/>
            <p:nvPr/>
          </p:nvCxnSpPr>
          <p:spPr>
            <a:xfrm>
              <a:off x="7872669" y="4614875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718C46-D576-9A41-9E5B-BB828E481DAF}"/>
                </a:ext>
              </a:extLst>
            </p:cNvPr>
            <p:cNvCxnSpPr/>
            <p:nvPr/>
          </p:nvCxnSpPr>
          <p:spPr>
            <a:xfrm>
              <a:off x="3100132" y="4614875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E28C63-146A-8041-AEA9-6C3457EDC7BA}"/>
                </a:ext>
              </a:extLst>
            </p:cNvPr>
            <p:cNvCxnSpPr/>
            <p:nvPr/>
          </p:nvCxnSpPr>
          <p:spPr>
            <a:xfrm>
              <a:off x="5475968" y="4614875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5EBC384-EFCA-5F49-831F-07E45DB46E37}"/>
              </a:ext>
            </a:extLst>
          </p:cNvPr>
          <p:cNvSpPr txBox="1"/>
          <p:nvPr/>
        </p:nvSpPr>
        <p:spPr>
          <a:xfrm>
            <a:off x="3975229" y="4856382"/>
            <a:ext cx="62564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75DB1-25C2-6446-835A-5CADAE462577}"/>
              </a:ext>
            </a:extLst>
          </p:cNvPr>
          <p:cNvSpPr txBox="1"/>
          <p:nvPr/>
        </p:nvSpPr>
        <p:spPr>
          <a:xfrm>
            <a:off x="6361092" y="4856382"/>
            <a:ext cx="62564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255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GPU-accelerated vs. CPU-only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55548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EFEB99-7714-3544-A568-3EFFA2DF15EB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</a:rPr>
              <a:t>blockIdx.x</a:t>
            </a:r>
            <a:r>
              <a:rPr lang="en-US" dirty="0"/>
              <a:t> is the index of the current block within the grid, in this case </a:t>
            </a:r>
            <a:r>
              <a:rPr lang="en-US" b="1" dirty="0">
                <a:latin typeface="Courier" pitchFamily="2" charset="0"/>
              </a:rPr>
              <a:t>1</a:t>
            </a:r>
          </a:p>
        </p:txBody>
      </p:sp>
      <p:sp>
        <p:nvSpPr>
          <p:cNvPr id="34" name="Shape 214">
            <a:extLst>
              <a:ext uri="{FF2B5EF4-FFF2-40B4-BE49-F238E27FC236}">
                <a16:creationId xmlns:a16="http://schemas.microsoft.com/office/drawing/2014/main" id="{C521042D-DF83-3640-A7B3-23DA49B4A85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3DE800-A054-5643-8C17-06E36AE98F98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36D02-5672-9444-81E2-DE335337B65D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2BF4C-E83E-BA4D-B26A-71516E1D50AC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DD0FD-E33B-124B-9B80-896C2F9DA18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EA87B5-7459-214A-A033-B3EE4E5D9A9C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1B7C87-02A9-D247-A526-BB6AF9801F3C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7CD0FB-465A-1046-A8F7-138B1FBE945B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70E2F-E3CF-9B43-829B-310012476B58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91756A-EAB7-5F40-922F-FA94134E04E2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DE579F-C404-8449-A600-1E23595637C6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670F88-FAF9-CE48-8058-9AD451B97100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875D6D-AD1D-2943-A01A-6E8339F5A929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E85E37-E00E-AD42-80A0-0A1A3E9B03A2}"/>
              </a:ext>
            </a:extLst>
          </p:cNvPr>
          <p:cNvGrpSpPr/>
          <p:nvPr/>
        </p:nvGrpSpPr>
        <p:grpSpPr>
          <a:xfrm>
            <a:off x="3100132" y="4614875"/>
            <a:ext cx="4772537" cy="826282"/>
            <a:chOff x="3100132" y="4614875"/>
            <a:chExt cx="4772537" cy="82628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192F8E-7597-7E47-99DE-CCF269B64D92}"/>
                </a:ext>
              </a:extLst>
            </p:cNvPr>
            <p:cNvGrpSpPr/>
            <p:nvPr/>
          </p:nvGrpSpPr>
          <p:grpSpPr>
            <a:xfrm>
              <a:off x="3100132" y="4614875"/>
              <a:ext cx="4772537" cy="241507"/>
              <a:chOff x="3100132" y="4614875"/>
              <a:chExt cx="4772537" cy="24150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3B837F-6AF4-6B45-97CF-8F375E06A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0132" y="4735629"/>
                <a:ext cx="4772537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AD3EE0C-A315-E34E-8AB4-4DACEC8F30BA}"/>
                  </a:ext>
                </a:extLst>
              </p:cNvPr>
              <p:cNvCxnSpPr/>
              <p:nvPr/>
            </p:nvCxnSpPr>
            <p:spPr>
              <a:xfrm>
                <a:off x="7872669" y="4614875"/>
                <a:ext cx="0" cy="241507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939069-3A9D-2E45-8677-BD790D49E2CD}"/>
                  </a:ext>
                </a:extLst>
              </p:cNvPr>
              <p:cNvCxnSpPr/>
              <p:nvPr/>
            </p:nvCxnSpPr>
            <p:spPr>
              <a:xfrm>
                <a:off x="3100132" y="4614875"/>
                <a:ext cx="0" cy="241507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B62AAAC-FCAF-8448-9019-7C6F44D0758B}"/>
                  </a:ext>
                </a:extLst>
              </p:cNvPr>
              <p:cNvCxnSpPr/>
              <p:nvPr/>
            </p:nvCxnSpPr>
            <p:spPr>
              <a:xfrm>
                <a:off x="5475968" y="4614875"/>
                <a:ext cx="0" cy="241507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C2EAB-855F-6946-990F-FBC5CE9931CB}"/>
                </a:ext>
              </a:extLst>
            </p:cNvPr>
            <p:cNvSpPr txBox="1"/>
            <p:nvPr/>
          </p:nvSpPr>
          <p:spPr>
            <a:xfrm>
              <a:off x="3975229" y="4856382"/>
              <a:ext cx="6256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D88EAC-0B2A-DB46-A1D8-08605B9E8C69}"/>
                </a:ext>
              </a:extLst>
            </p:cNvPr>
            <p:cNvSpPr txBox="1"/>
            <p:nvPr/>
          </p:nvSpPr>
          <p:spPr>
            <a:xfrm>
              <a:off x="6361092" y="4856382"/>
              <a:ext cx="62564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ourier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427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5A87A4-7724-C849-888E-88827F4C8009}"/>
              </a:ext>
            </a:extLst>
          </p:cNvPr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blockDim.x</a:t>
            </a:r>
            <a:r>
              <a:rPr lang="en-US" dirty="0"/>
              <a:t> describes the number of threads in a block. In this case </a:t>
            </a:r>
            <a:r>
              <a:rPr lang="en-US" b="1" dirty="0">
                <a:latin typeface="Courier" pitchFamily="2" charset="0"/>
              </a:rPr>
              <a:t>4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E5530C-ED8D-1341-AAC5-22D2DCD0BDA3}"/>
              </a:ext>
            </a:extLst>
          </p:cNvPr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364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blocks in a grid contain the same number of threads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E5530C-ED8D-1341-AAC5-22D2DCD0BDA3}"/>
              </a:ext>
            </a:extLst>
          </p:cNvPr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F16212-92D4-D640-9A0E-2291D035D9DC}"/>
              </a:ext>
            </a:extLst>
          </p:cNvPr>
          <p:cNvGrpSpPr/>
          <p:nvPr/>
        </p:nvGrpSpPr>
        <p:grpSpPr>
          <a:xfrm>
            <a:off x="5721877" y="4640540"/>
            <a:ext cx="1824069" cy="768477"/>
            <a:chOff x="3406297" y="4640540"/>
            <a:chExt cx="1824069" cy="76847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1AA5C02-088D-A545-8674-C435E18DD6E8}"/>
                </a:ext>
              </a:extLst>
            </p:cNvPr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5364205-FABB-2842-9AF1-B761E2CEFFEE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8B997D-6914-A341-89BE-5350B905C5C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05B942-8F8D-6B4D-9448-21BF31CB65A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500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0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23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1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588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2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9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3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236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0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66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1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91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2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9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1" name="Shape 120">
            <a:extLst>
              <a:ext uri="{FF2B5EF4-FFF2-40B4-BE49-F238E27FC236}">
                <a16:creationId xmlns:a16="http://schemas.microsoft.com/office/drawing/2014/main" id="{4FB32DA6-F65F-F84D-A105-65A2BE77E56C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214">
            <a:extLst>
              <a:ext uri="{FF2B5EF4-FFF2-40B4-BE49-F238E27FC236}">
                <a16:creationId xmlns:a16="http://schemas.microsoft.com/office/drawing/2014/main" id="{BE4F6885-2398-644B-B64D-52A87CFCDF89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127C8B-339A-9A4D-9F9D-F6728F62EE43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b="1" dirty="0"/>
              <a:t>CPU-only applications </a:t>
            </a:r>
            <a:r>
              <a:rPr lang="en-US" dirty="0"/>
              <a:t>data is allocated on CPU</a:t>
            </a:r>
          </a:p>
        </p:txBody>
      </p:sp>
    </p:spTree>
    <p:extLst>
      <p:ext uri="{BB962C8B-B14F-4D97-AF65-F5344CB8AC3E}">
        <p14:creationId xmlns:p14="http://schemas.microsoft.com/office/powerpoint/2010/main" val="1143719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DC99-CF71-DE4E-BE39-CABFD4B7325D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a kernel </a:t>
            </a:r>
            <a:r>
              <a:rPr lang="en-US" b="1" dirty="0" err="1">
                <a:latin typeface="Courier" pitchFamily="2" charset="0"/>
              </a:rPr>
              <a:t>threadIdx.x</a:t>
            </a:r>
            <a:r>
              <a:rPr lang="en-US" dirty="0"/>
              <a:t> describes the index of the thread within a block. In this case </a:t>
            </a:r>
            <a:r>
              <a:rPr lang="en-US" b="1" dirty="0">
                <a:latin typeface="Courier" pitchFamily="2" charset="0"/>
              </a:rPr>
              <a:t>3</a:t>
            </a:r>
          </a:p>
        </p:txBody>
      </p:sp>
      <p:sp>
        <p:nvSpPr>
          <p:cNvPr id="33" name="Shape 214">
            <a:extLst>
              <a:ext uri="{FF2B5EF4-FFF2-40B4-BE49-F238E27FC236}">
                <a16:creationId xmlns:a16="http://schemas.microsoft.com/office/drawing/2014/main" id="{CDA8062C-EC95-8642-8C92-39B2976CA38B}"/>
              </a:ext>
            </a:extLst>
          </p:cNvPr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B1A39-2905-5B40-B76B-3918E178CDF8}"/>
              </a:ext>
            </a:extLst>
          </p:cNvPr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A0D47-218C-B24B-8034-BE88FBA379B0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56F3-1811-3F4B-8C4A-10A62272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CE3C0-E598-8B4F-987F-B504B476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9B375-BB8E-0041-8A2A-9EF88DC6A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B4B52-1123-CE46-8BA3-80022B0B9275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990123-EA40-E84D-BBD5-D8E25EC0C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F98C47-209C-5D40-8E34-5F43C618564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CC9362-268C-6A46-A62F-EBB00E2D019D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DD748F-2E38-8848-99F4-0AFE991FF360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60C7E-DB18-5A4A-8F60-362F8E71A0A5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71E62-183F-C24F-B34F-CF382FBF6027}"/>
              </a:ext>
            </a:extLst>
          </p:cNvPr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D2A32-A962-484A-A756-C1DA2CBAD751}"/>
                </a:ext>
              </a:extLst>
            </p:cNvPr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CB2C61-BA5E-BB48-8B5A-C40B2D000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358" y="4751668"/>
              <a:ext cx="181700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AB6C87-117D-844D-AD71-C1AAAB650E3A}"/>
                </a:ext>
              </a:extLst>
            </p:cNvPr>
            <p:cNvCxnSpPr>
              <a:cxnSpLocks/>
            </p:cNvCxnSpPr>
            <p:nvPr/>
          </p:nvCxnSpPr>
          <p:spPr>
            <a:xfrm>
              <a:off x="5230366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A26CB-34AA-F847-B9BF-06B5F2062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97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07EB4-C176-2F4D-8510-DFCEF0E2A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14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D0C60-12FD-E040-98D6-51D135017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4348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DD537E-D299-4444-872B-EBFA821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4318331" y="4640540"/>
              <a:ext cx="0" cy="241507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D88B2D-72FE-BA42-BF4C-8AF5DB906F9F}"/>
                </a:ext>
              </a:extLst>
            </p:cNvPr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BB7D9F-66FE-F245-8400-296E934D486E}"/>
                </a:ext>
              </a:extLst>
            </p:cNvPr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EFE625-46E4-4340-86FA-7B722367D0AF}"/>
                </a:ext>
              </a:extLst>
            </p:cNvPr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633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Coordinating Parallel Threads</a:t>
            </a:r>
          </a:p>
        </p:txBody>
      </p:sp>
    </p:spTree>
    <p:extLst>
      <p:ext uri="{BB962C8B-B14F-4D97-AF65-F5344CB8AC3E}">
        <p14:creationId xmlns:p14="http://schemas.microsoft.com/office/powerpoint/2010/main" val="40080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7B769365-D38C-A641-8D11-05B3C220546E}"/>
              </a:ext>
            </a:extLst>
          </p:cNvPr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cpuWork()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2E13DF-300D-424C-8BDB-62499FF0241C}"/>
              </a:ext>
            </a:extLst>
          </p:cNvPr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50DB6E-86D2-6345-AD2F-3E99A704EF82}"/>
                </a:ext>
              </a:extLst>
            </p:cNvPr>
            <p:cNvCxnSpPr>
              <a:cxnSpLocks/>
            </p:cNvCxnSpPr>
            <p:nvPr/>
          </p:nvCxnSpPr>
          <p:spPr>
            <a:xfrm>
              <a:off x="5081441" y="231006"/>
              <a:ext cx="0" cy="5005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F7BAF8-59C6-3A4D-8B30-98C7EB4C374A}"/>
                </a:ext>
              </a:extLst>
            </p:cNvPr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synchronize</a:t>
              </a:r>
            </a:p>
          </p:txBody>
        </p:sp>
      </p:grpSp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1D57-2773-C34C-947E-74AAE0F87251}"/>
              </a:ext>
            </a:extLst>
          </p:cNvPr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verifyWork()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FDBAD0-0B79-B64C-942A-168A5E21CBA5}"/>
              </a:ext>
            </a:extLst>
          </p:cNvPr>
          <p:cNvGrpSpPr/>
          <p:nvPr/>
        </p:nvGrpSpPr>
        <p:grpSpPr>
          <a:xfrm>
            <a:off x="5235443" y="2047567"/>
            <a:ext cx="2322557" cy="205396"/>
            <a:chOff x="7489958" y="3733107"/>
            <a:chExt cx="2322557" cy="20539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7546E9-FE04-3D41-B09C-F7B617E2648F}"/>
                </a:ext>
              </a:extLst>
            </p:cNvPr>
            <p:cNvSpPr/>
            <p:nvPr/>
          </p:nvSpPr>
          <p:spPr>
            <a:xfrm flipV="1">
              <a:off x="748995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42B263-AF94-D444-A09B-F50BB0275F52}"/>
                </a:ext>
              </a:extLst>
            </p:cNvPr>
            <p:cNvSpPr/>
            <p:nvPr/>
          </p:nvSpPr>
          <p:spPr>
            <a:xfrm flipV="1">
              <a:off x="8094862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2FFDFD-ABF0-5E40-8AAD-9EACED7A0CC8}"/>
                </a:ext>
              </a:extLst>
            </p:cNvPr>
            <p:cNvSpPr/>
            <p:nvPr/>
          </p:nvSpPr>
          <p:spPr>
            <a:xfrm flipV="1">
              <a:off x="779241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C4AB3C-6243-6041-9878-A3F1F4A915CC}"/>
                </a:ext>
              </a:extLst>
            </p:cNvPr>
            <p:cNvSpPr/>
            <p:nvPr/>
          </p:nvSpPr>
          <p:spPr>
            <a:xfrm flipV="1">
              <a:off x="8397314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0887C4-25DF-8C45-BD50-7F16C5F91FE2}"/>
                </a:ext>
              </a:extLst>
            </p:cNvPr>
            <p:cNvSpPr/>
            <p:nvPr/>
          </p:nvSpPr>
          <p:spPr>
            <a:xfrm flipV="1">
              <a:off x="8699766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9AA94D-342C-A74E-BEA2-7F7EF16B9C08}"/>
                </a:ext>
              </a:extLst>
            </p:cNvPr>
            <p:cNvSpPr/>
            <p:nvPr/>
          </p:nvSpPr>
          <p:spPr>
            <a:xfrm flipV="1">
              <a:off x="900221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43D8DA-9873-194C-85A2-4684734A2547}"/>
                </a:ext>
              </a:extLst>
            </p:cNvPr>
            <p:cNvSpPr/>
            <p:nvPr/>
          </p:nvSpPr>
          <p:spPr>
            <a:xfrm flipV="1">
              <a:off x="930467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DF5D037-29FC-E64A-A8F3-D51E9F1A2701}"/>
                </a:ext>
              </a:extLst>
            </p:cNvPr>
            <p:cNvSpPr/>
            <p:nvPr/>
          </p:nvSpPr>
          <p:spPr>
            <a:xfrm flipV="1">
              <a:off x="960712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B060011-869F-A443-BF06-7179BCB6A061}"/>
              </a:ext>
            </a:extLst>
          </p:cNvPr>
          <p:cNvSpPr/>
          <p:nvPr/>
        </p:nvSpPr>
        <p:spPr>
          <a:xfrm>
            <a:off x="86780" y="105878"/>
            <a:ext cx="1070314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8ABA0-0CA5-664E-BFCD-B0E0383F0E8C}"/>
              </a:ext>
            </a:extLst>
          </p:cNvPr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648495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3899676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3648495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3899676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3648495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3899676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3648495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3899676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Shape 214">
            <a:extLst>
              <a:ext uri="{FF2B5EF4-FFF2-40B4-BE49-F238E27FC236}">
                <a16:creationId xmlns:a16="http://schemas.microsoft.com/office/drawing/2014/main" id="{CE38DE5F-A7AD-0F48-ABBE-F3D9520C35E0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6781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1F9928-536F-A648-97F5-351A1D33DD62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data is in a 0 indexed vector</a:t>
            </a:r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5936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1F9928-536F-A648-97F5-351A1D33DD62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data is in a 0 indexed vector</a:t>
            </a:r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97504-B938-0241-AD4D-1881FF3B7874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5BD791-05A7-894B-AAE1-96419EAECABE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65B6AA-C07D-E845-9C42-8A67A075459E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933CFD-7BD6-5446-9307-8AED980F69B5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13A5EA-8BBC-6C46-8097-3A99E8C6EAB4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4E0AD3-CF0B-FF40-9279-1825285BCA46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C9ED68-8031-FB40-ACE2-79234F93A582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4A3EE2-268F-6246-887B-039670F24428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8621F0-DCAF-2242-A71D-F91EBB2DD6B7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42BEF4-6CCA-9B42-B482-9D1B799A2B7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774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97504-B938-0241-AD4D-1881FF3B7874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5BD791-05A7-894B-AAE1-96419EAECABE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65B6AA-C07D-E845-9C42-8A67A075459E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933CFD-7BD6-5446-9307-8AED980F69B5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13A5EA-8BBC-6C46-8097-3A99E8C6EAB4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4E0AD3-CF0B-FF40-9279-1825285BCA46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C9ED68-8031-FB40-ACE2-79234F93A582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4A3EE2-268F-6246-887B-039670F24428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8621F0-DCAF-2242-A71D-F91EBB2DD6B7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42BEF4-6CCA-9B42-B482-9D1B799A2B7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E34F8DD-EB2C-9843-8D9C-80376396A266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Somehow, each thread must be mapped to work on an element in the vector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DAA110-9A45-EC47-AC59-E9A281555F64}"/>
              </a:ext>
            </a:extLst>
          </p:cNvPr>
          <p:cNvCxnSpPr>
            <a:stCxn id="18" idx="0"/>
            <a:endCxn id="43" idx="1"/>
          </p:cNvCxnSpPr>
          <p:nvPr/>
        </p:nvCxnSpPr>
        <p:spPr>
          <a:xfrm flipV="1">
            <a:off x="3565737" y="420748"/>
            <a:ext cx="1379104" cy="30594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8D41A2-3041-2D4E-A1B6-810BF2DAD81D}"/>
              </a:ext>
            </a:extLst>
          </p:cNvPr>
          <p:cNvCxnSpPr>
            <a:cxnSpLocks/>
            <a:stCxn id="21" idx="0"/>
            <a:endCxn id="44" idx="1"/>
          </p:cNvCxnSpPr>
          <p:nvPr/>
        </p:nvCxnSpPr>
        <p:spPr>
          <a:xfrm flipV="1">
            <a:off x="4062260" y="1053680"/>
            <a:ext cx="882581" cy="24264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4602E5-B7A6-E245-93F4-053320033847}"/>
              </a:ext>
            </a:extLst>
          </p:cNvPr>
          <p:cNvCxnSpPr>
            <a:cxnSpLocks/>
            <a:stCxn id="23" idx="0"/>
            <a:endCxn id="49" idx="1"/>
          </p:cNvCxnSpPr>
          <p:nvPr/>
        </p:nvCxnSpPr>
        <p:spPr>
          <a:xfrm flipV="1">
            <a:off x="4558784" y="1686615"/>
            <a:ext cx="386057" cy="17935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7D559C-2837-CC48-9E92-A9F61931F8D7}"/>
              </a:ext>
            </a:extLst>
          </p:cNvPr>
          <p:cNvCxnSpPr>
            <a:cxnSpLocks/>
            <a:stCxn id="24" idx="0"/>
            <a:endCxn id="50" idx="1"/>
          </p:cNvCxnSpPr>
          <p:nvPr/>
        </p:nvCxnSpPr>
        <p:spPr>
          <a:xfrm flipH="1" flipV="1">
            <a:off x="4944841" y="2319545"/>
            <a:ext cx="110467" cy="11606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7B9A09-BADA-A44B-BBF5-40F3DAA30DE2}"/>
              </a:ext>
            </a:extLst>
          </p:cNvPr>
          <p:cNvCxnSpPr>
            <a:cxnSpLocks/>
            <a:stCxn id="26" idx="0"/>
            <a:endCxn id="48" idx="3"/>
          </p:cNvCxnSpPr>
          <p:nvPr/>
        </p:nvCxnSpPr>
        <p:spPr>
          <a:xfrm flipV="1">
            <a:off x="5881317" y="420090"/>
            <a:ext cx="159017" cy="30600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421046-AB6C-3E4F-89C1-60E6560BDC07}"/>
              </a:ext>
            </a:extLst>
          </p:cNvPr>
          <p:cNvCxnSpPr>
            <a:cxnSpLocks/>
            <a:stCxn id="27" idx="0"/>
            <a:endCxn id="53" idx="3"/>
          </p:cNvCxnSpPr>
          <p:nvPr/>
        </p:nvCxnSpPr>
        <p:spPr>
          <a:xfrm flipH="1" flipV="1">
            <a:off x="6024665" y="1052101"/>
            <a:ext cx="353175" cy="24280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D9478B-14AA-E14E-9FA2-0B7B7BB2FD6C}"/>
              </a:ext>
            </a:extLst>
          </p:cNvPr>
          <p:cNvCxnSpPr>
            <a:cxnSpLocks/>
            <a:stCxn id="28" idx="0"/>
            <a:endCxn id="42" idx="3"/>
          </p:cNvCxnSpPr>
          <p:nvPr/>
        </p:nvCxnSpPr>
        <p:spPr>
          <a:xfrm flipH="1" flipV="1">
            <a:off x="6040334" y="1681417"/>
            <a:ext cx="834030" cy="17987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F32266-1B04-AA49-AD7D-9AA75B6BCD38}"/>
              </a:ext>
            </a:extLst>
          </p:cNvPr>
          <p:cNvCxnSpPr>
            <a:cxnSpLocks/>
            <a:stCxn id="29" idx="0"/>
            <a:endCxn id="55" idx="3"/>
          </p:cNvCxnSpPr>
          <p:nvPr/>
        </p:nvCxnSpPr>
        <p:spPr>
          <a:xfrm flipH="1" flipV="1">
            <a:off x="6024665" y="2317966"/>
            <a:ext cx="1346223" cy="11621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27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1F9928-536F-A648-97F5-351A1D33DD62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Recall that each thread has access to the size of its block via </a:t>
            </a:r>
            <a:r>
              <a:rPr lang="en-US" b="1" dirty="0">
                <a:latin typeface="Courier" pitchFamily="2" charset="0"/>
              </a:rPr>
              <a:t>blockDim.x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86DDFC9-9DC3-654A-8578-922FF5BEC3D8}"/>
              </a:ext>
            </a:extLst>
          </p:cNvPr>
          <p:cNvCxnSpPr>
            <a:cxnSpLocks/>
          </p:cNvCxnSpPr>
          <p:nvPr/>
        </p:nvCxnSpPr>
        <p:spPr>
          <a:xfrm>
            <a:off x="3394103" y="5368666"/>
            <a:ext cx="843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011C68C-67F1-624C-B64D-CEA1FC2589CD}"/>
              </a:ext>
            </a:extLst>
          </p:cNvPr>
          <p:cNvCxnSpPr>
            <a:cxnSpLocks/>
          </p:cNvCxnSpPr>
          <p:nvPr/>
        </p:nvCxnSpPr>
        <p:spPr>
          <a:xfrm>
            <a:off x="5211111" y="5257538"/>
            <a:ext cx="0" cy="2415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19449F5-8D4C-8544-8544-127C07E1088F}"/>
              </a:ext>
            </a:extLst>
          </p:cNvPr>
          <p:cNvCxnSpPr>
            <a:cxnSpLocks/>
          </p:cNvCxnSpPr>
          <p:nvPr/>
        </p:nvCxnSpPr>
        <p:spPr>
          <a:xfrm>
            <a:off x="3387042" y="5257538"/>
            <a:ext cx="0" cy="2415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25B5997-7BD7-7146-82D6-F4B422E495F3}"/>
              </a:ext>
            </a:extLst>
          </p:cNvPr>
          <p:cNvSpPr txBox="1"/>
          <p:nvPr/>
        </p:nvSpPr>
        <p:spPr>
          <a:xfrm>
            <a:off x="4070284" y="5104361"/>
            <a:ext cx="4736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ourier" pitchFamily="2" charset="0"/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962F69A-B393-0F4E-B12D-AA25EF7459DC}"/>
              </a:ext>
            </a:extLst>
          </p:cNvPr>
          <p:cNvCxnSpPr>
            <a:cxnSpLocks/>
          </p:cNvCxnSpPr>
          <p:nvPr/>
        </p:nvCxnSpPr>
        <p:spPr>
          <a:xfrm>
            <a:off x="4314568" y="5368666"/>
            <a:ext cx="89596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5B853A-B5AC-7649-B4BB-7FAA0AC33CE6}"/>
              </a:ext>
            </a:extLst>
          </p:cNvPr>
          <p:cNvCxnSpPr>
            <a:cxnSpLocks/>
          </p:cNvCxnSpPr>
          <p:nvPr/>
        </p:nvCxnSpPr>
        <p:spPr>
          <a:xfrm>
            <a:off x="5728938" y="5368665"/>
            <a:ext cx="843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0F0764-D2F5-3E4F-9DD6-5FA3EC49F42D}"/>
              </a:ext>
            </a:extLst>
          </p:cNvPr>
          <p:cNvCxnSpPr>
            <a:cxnSpLocks/>
          </p:cNvCxnSpPr>
          <p:nvPr/>
        </p:nvCxnSpPr>
        <p:spPr>
          <a:xfrm>
            <a:off x="7545946" y="5257537"/>
            <a:ext cx="0" cy="2415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013F9E-1BC9-FB40-A12B-350FC6AECEC7}"/>
              </a:ext>
            </a:extLst>
          </p:cNvPr>
          <p:cNvCxnSpPr>
            <a:cxnSpLocks/>
          </p:cNvCxnSpPr>
          <p:nvPr/>
        </p:nvCxnSpPr>
        <p:spPr>
          <a:xfrm>
            <a:off x="5721877" y="5257537"/>
            <a:ext cx="0" cy="2415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6AF3B-E410-2348-85DB-00C5377E3212}"/>
              </a:ext>
            </a:extLst>
          </p:cNvPr>
          <p:cNvSpPr txBox="1"/>
          <p:nvPr/>
        </p:nvSpPr>
        <p:spPr>
          <a:xfrm>
            <a:off x="6405119" y="5104360"/>
            <a:ext cx="4736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ourier" pitchFamily="2" charset="0"/>
              </a:rPr>
              <a:t>4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D25377C-9C93-B546-B592-AAF9E268F2BB}"/>
              </a:ext>
            </a:extLst>
          </p:cNvPr>
          <p:cNvCxnSpPr>
            <a:cxnSpLocks/>
          </p:cNvCxnSpPr>
          <p:nvPr/>
        </p:nvCxnSpPr>
        <p:spPr>
          <a:xfrm>
            <a:off x="6649403" y="5368665"/>
            <a:ext cx="89596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15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1F9928-536F-A648-97F5-351A1D33DD62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the index of its block within the grid via </a:t>
            </a:r>
            <a:r>
              <a:rPr lang="en-US" b="1" dirty="0">
                <a:latin typeface="Courier" pitchFamily="2" charset="0"/>
              </a:rPr>
              <a:t>blockIdx.x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09295BC-4E95-6843-B326-26E116B82745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118CFF-5FE2-1340-9D50-F65E3A4835E7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7526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1F9928-536F-A648-97F5-351A1D33DD62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its own index within its block via </a:t>
            </a:r>
            <a:r>
              <a:rPr lang="en-US" b="1" dirty="0">
                <a:latin typeface="Courier" pitchFamily="2" charset="0"/>
              </a:rPr>
              <a:t>threadIdx.x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09295BC-4E95-6843-B326-26E116B82745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118CFF-5FE2-1340-9D50-F65E3A4835E7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D1C62B-8FCB-F344-9B95-BDFF70286A91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2F36C1-9E8F-454D-9782-0DE12F34CDD5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EEB555-2376-724B-957E-B664AADCFB0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5B2B3B-9A85-4049-8FFB-FC5A308B4DC4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21ECD-D3A7-F340-A7FA-40C3F259224A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9DB4B5-898B-3B4D-923B-7F25DC2A8F32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F3634D-1915-1F4F-B28E-59537C521C1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FC19EA-669B-1C46-8849-9F772849F66D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3AA77A-8564-E748-B100-7E2C0A9DB5D2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882D83-FDDE-4546-B104-4F0202CDDB84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urier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713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A2E623-1A65-7F47-8B91-2C603DE56A57}"/>
              </a:ext>
            </a:extLst>
          </p:cNvPr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DCE0A6-87A9-6D4D-942C-0FA866A37AE2}"/>
                </a:ext>
              </a:extLst>
            </p:cNvPr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125C51-185A-1448-ADC1-84BA7DE59245}"/>
                </a:ext>
              </a:extLst>
            </p:cNvPr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performWork&lt;&lt;&lt;2, 4&gt;&gt;&gt;()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9EC38B-6260-DA4F-BFBC-C3311966B0DE}"/>
                </a:ext>
              </a:extLst>
            </p:cNvPr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8B169A-E560-7045-9A1A-099757762401}"/>
                </a:ext>
              </a:extLst>
            </p:cNvPr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1F9928-536F-A648-97F5-351A1D33DD62}"/>
              </a:ext>
            </a:extLst>
          </p:cNvPr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these variables, the formula </a:t>
            </a:r>
            <a:r>
              <a:rPr lang="en-US" b="1" dirty="0">
                <a:latin typeface="Courier" pitchFamily="2" charset="0"/>
              </a:rPr>
              <a:t>threadIdx.x + blockIdx.x * blockDim.x</a:t>
            </a:r>
            <a:r>
              <a:rPr lang="en-US" dirty="0"/>
              <a:t> will map each thread to one element in the vector</a:t>
            </a:r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91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F2888-E313-4347-8A89-F0F64F426164}"/>
              </a:ext>
            </a:extLst>
          </p:cNvPr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546950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4039826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532702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025578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18454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011330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6504206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997084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hape 120">
            <a:extLst>
              <a:ext uri="{FF2B5EF4-FFF2-40B4-BE49-F238E27FC236}">
                <a16:creationId xmlns:a16="http://schemas.microsoft.com/office/drawing/2014/main" id="{94C6CD33-E679-324D-949B-1202D1167A72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214">
            <a:extLst>
              <a:ext uri="{FF2B5EF4-FFF2-40B4-BE49-F238E27FC236}">
                <a16:creationId xmlns:a16="http://schemas.microsoft.com/office/drawing/2014/main" id="{CA7A3B3F-5F73-DF4D-852E-383BBBE2D1BC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435689-E920-FF42-AD84-C44E6CC74B6C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all work is performed on CPU</a:t>
            </a:r>
          </a:p>
        </p:txBody>
      </p:sp>
    </p:spTree>
    <p:extLst>
      <p:ext uri="{BB962C8B-B14F-4D97-AF65-F5344CB8AC3E}">
        <p14:creationId xmlns:p14="http://schemas.microsoft.com/office/powerpoint/2010/main" val="3176167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/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75C9331-338C-FE47-9963-AD300819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04607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98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1654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7A78279-ACFC-8A48-8082-8615B969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62816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8BCFC0-8643-CF4F-84C4-ED4F541734C0}"/>
              </a:ext>
            </a:extLst>
          </p:cNvPr>
          <p:cNvCxnSpPr/>
          <p:nvPr/>
        </p:nvCxnSpPr>
        <p:spPr>
          <a:xfrm flipV="1">
            <a:off x="3565737" y="420748"/>
            <a:ext cx="1379104" cy="30594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33434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920FA3D-0565-AD4F-A115-188E1B1D7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44667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35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49848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38B1D40-98D2-B145-80B9-993AD59B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04472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BBF940-704A-E948-BCF9-5CEFDEEF84C7}"/>
              </a:ext>
            </a:extLst>
          </p:cNvPr>
          <p:cNvCxnSpPr>
            <a:cxnSpLocks/>
          </p:cNvCxnSpPr>
          <p:nvPr/>
        </p:nvCxnSpPr>
        <p:spPr>
          <a:xfrm flipV="1">
            <a:off x="4062260" y="1053680"/>
            <a:ext cx="882581" cy="24264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73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21749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B5AEE1A-6D78-0747-829F-DA1F15BFE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31675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10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69257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09DF416-3505-BC46-97D6-3DD19EF8E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96343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B03F04-289C-1445-98C1-03B112E48230}"/>
              </a:ext>
            </a:extLst>
          </p:cNvPr>
          <p:cNvCxnSpPr>
            <a:cxnSpLocks/>
          </p:cNvCxnSpPr>
          <p:nvPr/>
        </p:nvCxnSpPr>
        <p:spPr>
          <a:xfrm flipV="1">
            <a:off x="4558784" y="1686615"/>
            <a:ext cx="386057" cy="17935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07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46375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D2730E59-E796-2B45-B7A5-F18487AEA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0221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06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85951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59E1BFF-47EC-5242-AF1B-9621BB734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26151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CD15E8-224A-1240-8FAE-3AF85F79679C}"/>
              </a:ext>
            </a:extLst>
          </p:cNvPr>
          <p:cNvCxnSpPr>
            <a:cxnSpLocks/>
          </p:cNvCxnSpPr>
          <p:nvPr/>
        </p:nvCxnSpPr>
        <p:spPr>
          <a:xfrm flipH="1" flipV="1">
            <a:off x="4944841" y="2319545"/>
            <a:ext cx="110467" cy="11606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86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5857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1F17214-6438-024C-B888-CAAE92B51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39035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635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5FF402-6C00-FE43-9ED8-FEE39D3EACD9}"/>
              </a:ext>
            </a:extLst>
          </p:cNvPr>
          <p:cNvSpPr txBox="1"/>
          <p:nvPr/>
        </p:nvSpPr>
        <p:spPr>
          <a:xfrm>
            <a:off x="4944841" y="220693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183A39-7F84-AD4A-8C21-1BEEF8AE0523}"/>
              </a:ext>
            </a:extLst>
          </p:cNvPr>
          <p:cNvSpPr txBox="1"/>
          <p:nvPr/>
        </p:nvSpPr>
        <p:spPr>
          <a:xfrm>
            <a:off x="4944841" y="85362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F98529-A81F-F340-923E-C48A0D8BBFB1}"/>
              </a:ext>
            </a:extLst>
          </p:cNvPr>
          <p:cNvSpPr txBox="1"/>
          <p:nvPr/>
        </p:nvSpPr>
        <p:spPr>
          <a:xfrm>
            <a:off x="4944841" y="1486560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7B6474-3734-A64F-80E2-B17F2DF859B1}"/>
              </a:ext>
            </a:extLst>
          </p:cNvPr>
          <p:cNvSpPr txBox="1"/>
          <p:nvPr/>
        </p:nvSpPr>
        <p:spPr>
          <a:xfrm>
            <a:off x="4944841" y="2119490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416041F-33FA-FB44-925A-D93B9B231C58}"/>
              </a:ext>
            </a:extLst>
          </p:cNvPr>
          <p:cNvSpPr txBox="1"/>
          <p:nvPr/>
        </p:nvSpPr>
        <p:spPr>
          <a:xfrm>
            <a:off x="5551029" y="219114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D5C42C-33E8-3247-B439-31953F756F8B}"/>
              </a:ext>
            </a:extLst>
          </p:cNvPr>
          <p:cNvSpPr txBox="1"/>
          <p:nvPr/>
        </p:nvSpPr>
        <p:spPr>
          <a:xfrm>
            <a:off x="5551029" y="852046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1D0E4E-9056-1C40-B43F-E4E3236F6F56}"/>
              </a:ext>
            </a:extLst>
          </p:cNvPr>
          <p:cNvSpPr txBox="1"/>
          <p:nvPr/>
        </p:nvSpPr>
        <p:spPr>
          <a:xfrm>
            <a:off x="5551029" y="1484981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6C82B7-8BBA-194A-A930-E1BCDB6C85C8}"/>
              </a:ext>
            </a:extLst>
          </p:cNvPr>
          <p:cNvSpPr txBox="1"/>
          <p:nvPr/>
        </p:nvSpPr>
        <p:spPr>
          <a:xfrm>
            <a:off x="5551029" y="2117911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Courier" pitchFamily="2" charset="0"/>
              </a:rPr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74214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682BA66B-9F8C-7940-B003-C96654B80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13649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6AB4B3-5485-6240-8CD8-E8B2DA9119D4}"/>
              </a:ext>
            </a:extLst>
          </p:cNvPr>
          <p:cNvCxnSpPr>
            <a:cxnSpLocks/>
          </p:cNvCxnSpPr>
          <p:nvPr/>
        </p:nvCxnSpPr>
        <p:spPr>
          <a:xfrm flipV="1">
            <a:off x="5881317" y="420090"/>
            <a:ext cx="159017" cy="30600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1D57-2773-C34C-947E-74AAE0F87251}"/>
              </a:ext>
            </a:extLst>
          </p:cNvPr>
          <p:cNvSpPr txBox="1"/>
          <p:nvPr/>
        </p:nvSpPr>
        <p:spPr>
          <a:xfrm>
            <a:off x="7407134" y="4045269"/>
            <a:ext cx="255836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verifyWork()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F2888-E313-4347-8A89-F0F64F426164}"/>
              </a:ext>
            </a:extLst>
          </p:cNvPr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546950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4039826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532702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025578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18454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011330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6504206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997084" y="204756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FDBAD0-0B79-B64C-942A-168A5E21CBA5}"/>
              </a:ext>
            </a:extLst>
          </p:cNvPr>
          <p:cNvGrpSpPr/>
          <p:nvPr/>
        </p:nvGrpSpPr>
        <p:grpSpPr>
          <a:xfrm>
            <a:off x="7494293" y="2047567"/>
            <a:ext cx="2322557" cy="205396"/>
            <a:chOff x="7489958" y="3733107"/>
            <a:chExt cx="2322557" cy="20539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7546E9-FE04-3D41-B09C-F7B617E2648F}"/>
                </a:ext>
              </a:extLst>
            </p:cNvPr>
            <p:cNvSpPr/>
            <p:nvPr/>
          </p:nvSpPr>
          <p:spPr>
            <a:xfrm flipV="1">
              <a:off x="748995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42B263-AF94-D444-A09B-F50BB0275F52}"/>
                </a:ext>
              </a:extLst>
            </p:cNvPr>
            <p:cNvSpPr/>
            <p:nvPr/>
          </p:nvSpPr>
          <p:spPr>
            <a:xfrm flipV="1">
              <a:off x="8094862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2FFDFD-ABF0-5E40-8AAD-9EACED7A0CC8}"/>
                </a:ext>
              </a:extLst>
            </p:cNvPr>
            <p:cNvSpPr/>
            <p:nvPr/>
          </p:nvSpPr>
          <p:spPr>
            <a:xfrm flipV="1">
              <a:off x="779241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C4AB3C-6243-6041-9878-A3F1F4A915CC}"/>
                </a:ext>
              </a:extLst>
            </p:cNvPr>
            <p:cNvSpPr/>
            <p:nvPr/>
          </p:nvSpPr>
          <p:spPr>
            <a:xfrm flipV="1">
              <a:off x="8397314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0887C4-25DF-8C45-BD50-7F16C5F91FE2}"/>
                </a:ext>
              </a:extLst>
            </p:cNvPr>
            <p:cNvSpPr/>
            <p:nvPr/>
          </p:nvSpPr>
          <p:spPr>
            <a:xfrm flipV="1">
              <a:off x="8699766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9AA94D-342C-A74E-BEA2-7F7EF16B9C08}"/>
                </a:ext>
              </a:extLst>
            </p:cNvPr>
            <p:cNvSpPr/>
            <p:nvPr/>
          </p:nvSpPr>
          <p:spPr>
            <a:xfrm flipV="1">
              <a:off x="9002218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43D8DA-9873-194C-85A2-4684734A2547}"/>
                </a:ext>
              </a:extLst>
            </p:cNvPr>
            <p:cNvSpPr/>
            <p:nvPr/>
          </p:nvSpPr>
          <p:spPr>
            <a:xfrm flipV="1">
              <a:off x="930467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DF5D037-29FC-E64A-A8F3-D51E9F1A2701}"/>
                </a:ext>
              </a:extLst>
            </p:cNvPr>
            <p:cNvSpPr/>
            <p:nvPr/>
          </p:nvSpPr>
          <p:spPr>
            <a:xfrm flipV="1">
              <a:off x="9607120" y="3733107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hape 120">
            <a:extLst>
              <a:ext uri="{FF2B5EF4-FFF2-40B4-BE49-F238E27FC236}">
                <a16:creationId xmlns:a16="http://schemas.microsoft.com/office/drawing/2014/main" id="{791B4587-6253-244E-A743-F16A29657A09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214">
            <a:extLst>
              <a:ext uri="{FF2B5EF4-FFF2-40B4-BE49-F238E27FC236}">
                <a16:creationId xmlns:a16="http://schemas.microsoft.com/office/drawing/2014/main" id="{68538463-94C0-434C-A39A-1B915E48BA21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372A68-D687-8744-B5DF-771DC4C7CA18}"/>
              </a:ext>
            </a:extLst>
          </p:cNvPr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all work is performed on CPU</a:t>
            </a:r>
          </a:p>
        </p:txBody>
      </p:sp>
    </p:spTree>
    <p:extLst>
      <p:ext uri="{BB962C8B-B14F-4D97-AF65-F5344CB8AC3E}">
        <p14:creationId xmlns:p14="http://schemas.microsoft.com/office/powerpoint/2010/main" val="2558242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41114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B41C005-D221-DC45-892D-FFA33C2F9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06077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91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46039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FE03831-37FF-384D-B69A-2C4A5A135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54273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E9D4B2-D1E5-CE42-9D50-B77DA85934B4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1052101"/>
            <a:ext cx="353175" cy="24280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43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9044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66FD1631-A78C-264A-80AA-A8520FAE1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50189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35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47545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6023DD4A-DBF0-A340-8B13-708FBAA6E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22367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A2E4F5-96AF-C346-982A-1DC375D14874}"/>
              </a:ext>
            </a:extLst>
          </p:cNvPr>
          <p:cNvCxnSpPr>
            <a:cxnSpLocks/>
          </p:cNvCxnSpPr>
          <p:nvPr/>
        </p:nvCxnSpPr>
        <p:spPr>
          <a:xfrm flipH="1" flipV="1">
            <a:off x="6040334" y="1681417"/>
            <a:ext cx="834030" cy="17987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3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4650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CBDAF38-49A4-C045-86D5-F24497FC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0247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745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EF962A-C882-8248-806D-AF439DCD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37876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DE638AA-EEA1-F146-9223-DBE850649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90329"/>
              </p:ext>
            </p:extLst>
          </p:nvPr>
        </p:nvGraphicFramePr>
        <p:xfrm>
          <a:off x="6306796" y="1127493"/>
          <a:ext cx="1406004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FB5F68-503A-F747-B8A5-5B67D41F883A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2317966"/>
            <a:ext cx="1346223" cy="11621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06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Grid Size Work Amount Mismatch</a:t>
            </a:r>
          </a:p>
        </p:txBody>
      </p:sp>
    </p:spTree>
    <p:extLst>
      <p:ext uri="{BB962C8B-B14F-4D97-AF65-F5344CB8AC3E}">
        <p14:creationId xmlns:p14="http://schemas.microsoft.com/office/powerpoint/2010/main" val="2715450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0ACE28-E0A4-F849-9FD1-FA08856792F3}"/>
              </a:ext>
            </a:extLst>
          </p:cNvPr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4932467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5541950" y="1708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4932467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5541950" y="8015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4932467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5541950" y="14322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4932467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5541950" y="20628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17E45-FDDD-C24C-8FA7-8D8F6E58D63B}"/>
              </a:ext>
            </a:extLst>
          </p:cNvPr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16041F-33FA-FB44-925A-D93B9B231C58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D5C42C-33E8-3247-B439-31953F756F8B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1D0E4E-9056-1C40-B43F-E4E3236F6F56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6C82B7-8BBA-194A-A930-E1BCDB6C85C8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F5DE7AE-773F-4A49-97AE-7BDA106B80E6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previous scenarios, the number of threads in the grid matched the number of elements exactly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CAD209-00ED-E448-BD2B-4A5E3F20E6B5}"/>
              </a:ext>
            </a:extLst>
          </p:cNvPr>
          <p:cNvCxnSpPr/>
          <p:nvPr/>
        </p:nvCxnSpPr>
        <p:spPr>
          <a:xfrm flipV="1">
            <a:off x="3565737" y="420748"/>
            <a:ext cx="1379104" cy="30594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71A964-EA19-8044-8BC0-877254C535D0}"/>
              </a:ext>
            </a:extLst>
          </p:cNvPr>
          <p:cNvCxnSpPr>
            <a:cxnSpLocks/>
          </p:cNvCxnSpPr>
          <p:nvPr/>
        </p:nvCxnSpPr>
        <p:spPr>
          <a:xfrm flipV="1">
            <a:off x="4062260" y="1053680"/>
            <a:ext cx="882581" cy="24264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799DF-4078-1745-9EA5-D14951142923}"/>
              </a:ext>
            </a:extLst>
          </p:cNvPr>
          <p:cNvCxnSpPr>
            <a:cxnSpLocks/>
          </p:cNvCxnSpPr>
          <p:nvPr/>
        </p:nvCxnSpPr>
        <p:spPr>
          <a:xfrm flipV="1">
            <a:off x="4558784" y="1686615"/>
            <a:ext cx="386057" cy="17935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1D01EB9-7281-9844-B432-B92BF580178A}"/>
              </a:ext>
            </a:extLst>
          </p:cNvPr>
          <p:cNvCxnSpPr>
            <a:cxnSpLocks/>
          </p:cNvCxnSpPr>
          <p:nvPr/>
        </p:nvCxnSpPr>
        <p:spPr>
          <a:xfrm flipH="1" flipV="1">
            <a:off x="4944841" y="2319545"/>
            <a:ext cx="110467" cy="11606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73C3783-CB93-7E4F-9BCB-2D015A6447CA}"/>
              </a:ext>
            </a:extLst>
          </p:cNvPr>
          <p:cNvCxnSpPr>
            <a:cxnSpLocks/>
          </p:cNvCxnSpPr>
          <p:nvPr/>
        </p:nvCxnSpPr>
        <p:spPr>
          <a:xfrm flipV="1">
            <a:off x="5881317" y="420090"/>
            <a:ext cx="159017" cy="30600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03EC86-5F95-104C-B208-A80CDD7098FD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1052101"/>
            <a:ext cx="353175" cy="24280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697B8-F7E9-1B4C-B801-7121DDD78592}"/>
              </a:ext>
            </a:extLst>
          </p:cNvPr>
          <p:cNvCxnSpPr>
            <a:cxnSpLocks/>
          </p:cNvCxnSpPr>
          <p:nvPr/>
        </p:nvCxnSpPr>
        <p:spPr>
          <a:xfrm flipH="1" flipV="1">
            <a:off x="6040334" y="1681417"/>
            <a:ext cx="834030" cy="17987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A79D56-316A-2046-89E8-30DC1FA8BA96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2317966"/>
            <a:ext cx="1346223" cy="11621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68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F5DE7AE-773F-4A49-97AE-7BDA106B80E6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if there are more threads than work to be done?</a:t>
            </a:r>
          </a:p>
        </p:txBody>
      </p:sp>
    </p:spTree>
    <p:extLst>
      <p:ext uri="{BB962C8B-B14F-4D97-AF65-F5344CB8AC3E}">
        <p14:creationId xmlns:p14="http://schemas.microsoft.com/office/powerpoint/2010/main" val="4183363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F5DE7AE-773F-4A49-97AE-7BDA106B80E6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Attempting to access non-existent elements can result in a runtime error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03EC86-5F95-104C-B208-A80CDD7098FD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1052101"/>
            <a:ext cx="353175" cy="24280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697B8-F7E9-1B4C-B801-7121DDD78592}"/>
              </a:ext>
            </a:extLst>
          </p:cNvPr>
          <p:cNvCxnSpPr>
            <a:cxnSpLocks/>
          </p:cNvCxnSpPr>
          <p:nvPr/>
        </p:nvCxnSpPr>
        <p:spPr>
          <a:xfrm flipH="1" flipV="1">
            <a:off x="6040334" y="1681417"/>
            <a:ext cx="834030" cy="17987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A79D56-316A-2046-89E8-30DC1FA8BA96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2317966"/>
            <a:ext cx="1346223" cy="11621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237A90A-FB8A-A64B-9B1E-70712A18F15D}"/>
              </a:ext>
            </a:extLst>
          </p:cNvPr>
          <p:cNvGrpSpPr/>
          <p:nvPr/>
        </p:nvGrpSpPr>
        <p:grpSpPr>
          <a:xfrm>
            <a:off x="5631435" y="882756"/>
            <a:ext cx="335994" cy="335994"/>
            <a:chOff x="7814918" y="1277981"/>
            <a:chExt cx="335994" cy="33599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8FFE08F-4524-4945-B1C4-7A5FB6936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C85B377-748B-FA44-B016-956AB27C63F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BBF8C78-CFA8-CC4F-B376-55F9EF778EAB}"/>
              </a:ext>
            </a:extLst>
          </p:cNvPr>
          <p:cNvGrpSpPr/>
          <p:nvPr/>
        </p:nvGrpSpPr>
        <p:grpSpPr>
          <a:xfrm>
            <a:off x="5615562" y="1509851"/>
            <a:ext cx="335994" cy="335994"/>
            <a:chOff x="7814918" y="1277981"/>
            <a:chExt cx="335994" cy="33599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04ED09-1D17-3D49-BCF5-22C3B6D83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8A052A-CB15-E74F-87B5-893147AC156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15ED63-28E4-6D46-A371-FBF88490228F}"/>
              </a:ext>
            </a:extLst>
          </p:cNvPr>
          <p:cNvGrpSpPr/>
          <p:nvPr/>
        </p:nvGrpSpPr>
        <p:grpSpPr>
          <a:xfrm>
            <a:off x="5642283" y="2140847"/>
            <a:ext cx="335994" cy="335994"/>
            <a:chOff x="7814918" y="1277981"/>
            <a:chExt cx="335994" cy="33599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68CB26-778D-F143-B757-B1F357720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1D8BEA8-BA3B-904C-A1F9-51C338E3A5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20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E70CEC0-3D4F-014F-A712-1892CF6180B6}"/>
              </a:ext>
            </a:extLst>
          </p:cNvPr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b="1" dirty="0"/>
              <a:t>accelerated applications </a:t>
            </a:r>
            <a:r>
              <a:rPr lang="en-US" dirty="0"/>
              <a:t>data is allocated with </a:t>
            </a:r>
            <a:r>
              <a:rPr lang="en-US" b="1" dirty="0">
                <a:latin typeface="Courier" pitchFamily="2" charset="0"/>
              </a:rPr>
              <a:t>cudaMallocManaged()</a:t>
            </a:r>
            <a:endParaRPr lang="en-US" dirty="0"/>
          </a:p>
        </p:txBody>
      </p:sp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70819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4" name="Shape 214">
            <a:extLst>
              <a:ext uri="{FF2B5EF4-FFF2-40B4-BE49-F238E27FC236}">
                <a16:creationId xmlns:a16="http://schemas.microsoft.com/office/drawing/2014/main" id="{09615F4B-0291-C743-A830-AB43DF0B3B36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6789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F5DE7AE-773F-4A49-97AE-7BDA106B80E6}"/>
              </a:ext>
            </a:extLst>
          </p:cNvPr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must check that the </a:t>
            </a:r>
            <a:r>
              <a:rPr lang="en-US" b="1" dirty="0">
                <a:latin typeface="Courier" pitchFamily="2" charset="0"/>
              </a:rPr>
              <a:t>dataIndex </a:t>
            </a:r>
            <a:r>
              <a:rPr lang="en-US" dirty="0"/>
              <a:t>calculated by </a:t>
            </a:r>
            <a:r>
              <a:rPr lang="en-US" b="1" dirty="0">
                <a:latin typeface="Courier" pitchFamily="2" charset="0"/>
              </a:rPr>
              <a:t>threadIdx.x + blockIdx.x * blockDim.x</a:t>
            </a:r>
            <a:r>
              <a:rPr lang="en-US" dirty="0"/>
              <a:t> is less than </a:t>
            </a:r>
            <a:r>
              <a:rPr lang="en-US" b="1" dirty="0">
                <a:latin typeface="Courier" pitchFamily="2" charset="0"/>
              </a:rPr>
              <a:t>N</a:t>
            </a:r>
            <a:r>
              <a:rPr lang="en-US" dirty="0"/>
              <a:t>, the number of data elements.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03EC86-5F95-104C-B208-A80CDD7098FD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1052101"/>
            <a:ext cx="353175" cy="24280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697B8-F7E9-1B4C-B801-7121DDD78592}"/>
              </a:ext>
            </a:extLst>
          </p:cNvPr>
          <p:cNvCxnSpPr>
            <a:cxnSpLocks/>
          </p:cNvCxnSpPr>
          <p:nvPr/>
        </p:nvCxnSpPr>
        <p:spPr>
          <a:xfrm flipH="1" flipV="1">
            <a:off x="6040334" y="1681417"/>
            <a:ext cx="834030" cy="17987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A79D56-316A-2046-89E8-30DC1FA8BA96}"/>
              </a:ext>
            </a:extLst>
          </p:cNvPr>
          <p:cNvCxnSpPr>
            <a:cxnSpLocks/>
          </p:cNvCxnSpPr>
          <p:nvPr/>
        </p:nvCxnSpPr>
        <p:spPr>
          <a:xfrm flipH="1" flipV="1">
            <a:off x="6024665" y="2317966"/>
            <a:ext cx="1346223" cy="11621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237A90A-FB8A-A64B-9B1E-70712A18F15D}"/>
              </a:ext>
            </a:extLst>
          </p:cNvPr>
          <p:cNvGrpSpPr/>
          <p:nvPr/>
        </p:nvGrpSpPr>
        <p:grpSpPr>
          <a:xfrm>
            <a:off x="5631435" y="882756"/>
            <a:ext cx="335994" cy="335994"/>
            <a:chOff x="7814918" y="1277981"/>
            <a:chExt cx="335994" cy="33599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8FFE08F-4524-4945-B1C4-7A5FB6936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C85B377-748B-FA44-B016-956AB27C63F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BBF8C78-CFA8-CC4F-B376-55F9EF778EAB}"/>
              </a:ext>
            </a:extLst>
          </p:cNvPr>
          <p:cNvGrpSpPr/>
          <p:nvPr/>
        </p:nvGrpSpPr>
        <p:grpSpPr>
          <a:xfrm>
            <a:off x="5615562" y="1509851"/>
            <a:ext cx="335994" cy="335994"/>
            <a:chOff x="7814918" y="1277981"/>
            <a:chExt cx="335994" cy="33599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04ED09-1D17-3D49-BCF5-22C3B6D83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8A052A-CB15-E74F-87B5-893147AC156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15ED63-28E4-6D46-A371-FBF88490228F}"/>
              </a:ext>
            </a:extLst>
          </p:cNvPr>
          <p:cNvGrpSpPr/>
          <p:nvPr/>
        </p:nvGrpSpPr>
        <p:grpSpPr>
          <a:xfrm>
            <a:off x="5642283" y="2140847"/>
            <a:ext cx="335994" cy="335994"/>
            <a:chOff x="7814918" y="1277981"/>
            <a:chExt cx="335994" cy="33599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68CB26-778D-F143-B757-B1F357720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1D8BEA8-BA3B-904C-A1F9-51C338E3A5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5722" y="1277981"/>
              <a:ext cx="314386" cy="3359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1047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03069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41814"/>
              </p:ext>
            </p:extLst>
          </p:nvPr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8835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/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86104"/>
              </p:ext>
            </p:extLst>
          </p:nvPr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7BE775-EFDC-4845-B12B-F835DF174004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5791142" y="669284"/>
            <a:ext cx="90176" cy="28108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02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320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2281"/>
              </p:ext>
            </p:extLst>
          </p:nvPr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19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/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69869"/>
              </p:ext>
            </p:extLst>
          </p:nvPr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69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3084"/>
              </p:ext>
            </p:extLst>
          </p:nvPr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8687"/>
              </p:ext>
            </p:extLst>
          </p:nvPr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49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/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00847"/>
              </p:ext>
            </p:extLst>
          </p:nvPr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826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/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74743"/>
              </p:ext>
            </p:extLst>
          </p:nvPr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448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4932467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rot="10800000" flipV="1">
            <a:off x="5541950" y="17089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urier" pitchFamily="2" charset="0"/>
              </a:rPr>
              <a:t>4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4932467" y="801560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4932467" y="1432224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4932467" y="2062887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hape 120">
            <a:extLst>
              <a:ext uri="{FF2B5EF4-FFF2-40B4-BE49-F238E27FC236}">
                <a16:creationId xmlns:a16="http://schemas.microsoft.com/office/drawing/2014/main" id="{892392C4-E082-9045-A006-C2DC71C71649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214">
            <a:extLst>
              <a:ext uri="{FF2B5EF4-FFF2-40B4-BE49-F238E27FC236}">
                <a16:creationId xmlns:a16="http://schemas.microsoft.com/office/drawing/2014/main" id="{4E91D4BA-2759-4340-816B-BEDE98D9D6D1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214">
            <a:extLst>
              <a:ext uri="{FF2B5EF4-FFF2-40B4-BE49-F238E27FC236}">
                <a16:creationId xmlns:a16="http://schemas.microsoft.com/office/drawing/2014/main" id="{CE27F0D8-F4D7-3646-89D8-A5CA186E816F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214">
            <a:extLst>
              <a:ext uri="{FF2B5EF4-FFF2-40B4-BE49-F238E27FC236}">
                <a16:creationId xmlns:a16="http://schemas.microsoft.com/office/drawing/2014/main" id="{1F1FED56-F39D-CD48-8E7E-18E23F4551EB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214">
            <a:extLst>
              <a:ext uri="{FF2B5EF4-FFF2-40B4-BE49-F238E27FC236}">
                <a16:creationId xmlns:a16="http://schemas.microsoft.com/office/drawing/2014/main" id="{9A47D03D-DB20-AC4E-AF0A-74C7A51FB645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03B4-7E74-054B-906E-0EE83F727061}"/>
              </a:ext>
            </a:extLst>
          </p:cNvPr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FF402-6C00-FE43-9ED8-FEE39D3EACD9}"/>
                </a:ext>
              </a:extLst>
            </p:cNvPr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183A39-7F84-AD4A-8C21-1BEEF8AE0523}"/>
                </a:ext>
              </a:extLst>
            </p:cNvPr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F98529-A81F-F340-923E-C48A0D8BBFB1}"/>
                </a:ext>
              </a:extLst>
            </p:cNvPr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B6474-3734-A64F-80E2-B17F2DF859B1}"/>
                </a:ext>
              </a:extLst>
            </p:cNvPr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7D1CE-4B3C-704D-9B40-83AC6113C888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0041A4-5F8E-AD41-92A0-7BBF985D192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FDB439-510D-924C-83FE-B08BBADB555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ABE164-6147-874D-9117-C517C1F9620C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0C44F2-D545-1A45-81A2-A6E52A056C03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2A7A31-1439-FD46-91CE-C451853B760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F666D4-17EF-6946-8863-19AE0C8471B8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126BDC-4C3F-944B-A23F-D170B4053DB2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2C8237-7794-044F-B369-36F717FA30C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41A4EC-9A85-0044-B4C1-603B7076D02D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02D11-606D-9949-9028-131BE6FF891C}"/>
              </a:ext>
            </a:extLst>
          </p:cNvPr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EE423-BDA4-684D-91FE-FAB86E001A92}"/>
              </a:ext>
            </a:extLst>
          </p:cNvPr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E21472-D7B7-954B-9773-B0CAC2A1836C}"/>
              </a:ext>
            </a:extLst>
          </p:cNvPr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6DDFC9-9DC3-654A-8578-922FF5BEC3D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011C68C-67F1-624C-B64D-CEA1FC2589C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9449F5-8D4C-8544-8544-127C07E10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5B5997-7BD7-7146-82D6-F4B422E495F3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62F69A-B393-0F4E-B12D-AA25EF7459D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E2A43E-3C1A-6D4D-8AD6-C33411919020}"/>
              </a:ext>
            </a:extLst>
          </p:cNvPr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5B853A-B5AC-7649-B4BB-7FAA0AC33CE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03" y="5368666"/>
              <a:ext cx="8432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0F0764-D2F5-3E4F-9DD6-5FA3EC49F42D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1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013F9E-1BC9-FB40-A12B-350FC6AECEC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042" y="5257538"/>
              <a:ext cx="0" cy="2415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76AF3B-E410-2348-85DB-00C5377E3212}"/>
                </a:ext>
              </a:extLst>
            </p:cNvPr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urier" pitchFamily="2" charset="0"/>
                </a:rPr>
                <a:t>4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25377C-9C93-B546-B592-AAF9E268F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68" y="5368666"/>
              <a:ext cx="89596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6A2BB41-5E7F-0C4F-9A45-E7DA2C685F3D}"/>
              </a:ext>
            </a:extLst>
          </p:cNvPr>
          <p:cNvGraphicFramePr>
            <a:graphicFrameLocks noGrp="1"/>
          </p:cNvGraphicFramePr>
          <p:nvPr/>
        </p:nvGraphicFramePr>
        <p:xfrm>
          <a:off x="6295812" y="19783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threadIdx.x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blockIdx.x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blockDim.x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F29E391-8299-5D4F-ABB6-57152DD0E79C}"/>
              </a:ext>
            </a:extLst>
          </p:cNvPr>
          <p:cNvGraphicFramePr>
            <a:graphicFrameLocks noGrp="1"/>
          </p:cNvGraphicFramePr>
          <p:nvPr/>
        </p:nvGraphicFramePr>
        <p:xfrm>
          <a:off x="6306796" y="1127493"/>
          <a:ext cx="4532609" cy="767080"/>
        </p:xfrm>
        <a:graphic>
          <a:graphicData uri="http://schemas.openxmlformats.org/drawingml/2006/table">
            <a:tbl>
              <a:tblPr firstRow="1" bandRow="1">
                <a:tableStyleId>{4A5488D7-C1A3-4812-A655-731DB560AB8A}</a:tableStyleId>
              </a:tblPr>
              <a:tblGrid>
                <a:gridCol w="1406004">
                  <a:extLst>
                    <a:ext uri="{9D8B030D-6E8A-4147-A177-3AD203B41FA5}">
                      <a16:colId xmlns:a16="http://schemas.microsoft.com/office/drawing/2014/main" val="4009796444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3715383948"/>
                    </a:ext>
                  </a:extLst>
                </a:gridCol>
                <a:gridCol w="1248796">
                  <a:extLst>
                    <a:ext uri="{9D8B030D-6E8A-4147-A177-3AD203B41FA5}">
                      <a16:colId xmlns:a16="http://schemas.microsoft.com/office/drawing/2014/main" val="4050777129"/>
                    </a:ext>
                  </a:extLst>
                </a:gridCol>
                <a:gridCol w="227463">
                  <a:extLst>
                    <a:ext uri="{9D8B030D-6E8A-4147-A177-3AD203B41FA5}">
                      <a16:colId xmlns:a16="http://schemas.microsoft.com/office/drawing/2014/main" val="473260244"/>
                    </a:ext>
                  </a:extLst>
                </a:gridCol>
                <a:gridCol w="1422883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dataIndex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" pitchFamily="2" charset="0"/>
                        </a:rPr>
                        <a:t>Can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49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Grid-Stride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383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E70CEC0-3D4F-014F-A712-1892CF6180B6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where it can be accessed and worked on by the CPU</a:t>
            </a:r>
          </a:p>
        </p:txBody>
      </p:sp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70819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4" name="Shape 214">
            <a:extLst>
              <a:ext uri="{FF2B5EF4-FFF2-40B4-BE49-F238E27FC236}">
                <a16:creationId xmlns:a16="http://schemas.microsoft.com/office/drawing/2014/main" id="{09615F4B-0291-C743-A830-AB43DF0B3B36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83104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8CDF86-5944-EC43-8A11-28234413E619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Often there are more data elements than there are threads in the grid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5446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99" idx="3"/>
          </p:cNvCxnSpPr>
          <p:nvPr/>
        </p:nvCxnSpPr>
        <p:spPr>
          <a:xfrm flipV="1">
            <a:off x="3565737" y="422016"/>
            <a:ext cx="3356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100" idx="3"/>
          </p:cNvCxnSpPr>
          <p:nvPr/>
        </p:nvCxnSpPr>
        <p:spPr>
          <a:xfrm flipH="1" flipV="1">
            <a:off x="3599303" y="1054948"/>
            <a:ext cx="462957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101" idx="3"/>
          </p:cNvCxnSpPr>
          <p:nvPr/>
        </p:nvCxnSpPr>
        <p:spPr>
          <a:xfrm flipH="1" flipV="1">
            <a:off x="3599303" y="1687883"/>
            <a:ext cx="959481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102" idx="3"/>
          </p:cNvCxnSpPr>
          <p:nvPr/>
        </p:nvCxnSpPr>
        <p:spPr>
          <a:xfrm flipH="1" flipV="1">
            <a:off x="3599303" y="2320813"/>
            <a:ext cx="1456005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103" idx="3"/>
          </p:cNvCxnSpPr>
          <p:nvPr/>
        </p:nvCxnSpPr>
        <p:spPr>
          <a:xfrm flipH="1" flipV="1">
            <a:off x="4205491" y="420437"/>
            <a:ext cx="1675826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63" idx="3"/>
          </p:cNvCxnSpPr>
          <p:nvPr/>
        </p:nvCxnSpPr>
        <p:spPr>
          <a:xfrm flipH="1" flipV="1">
            <a:off x="4211299" y="1058778"/>
            <a:ext cx="2166541" cy="24213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105" idx="3"/>
          </p:cNvCxnSpPr>
          <p:nvPr/>
        </p:nvCxnSpPr>
        <p:spPr>
          <a:xfrm flipH="1" flipV="1">
            <a:off x="4205491" y="1686304"/>
            <a:ext cx="2668873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106" idx="3"/>
          </p:cNvCxnSpPr>
          <p:nvPr/>
        </p:nvCxnSpPr>
        <p:spPr>
          <a:xfrm flipH="1" flipV="1">
            <a:off x="4205491" y="2319234"/>
            <a:ext cx="3165397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such scenarios threads cannot work on only one element</a:t>
            </a:r>
          </a:p>
        </p:txBody>
      </p:sp>
    </p:spTree>
    <p:extLst>
      <p:ext uri="{BB962C8B-B14F-4D97-AF65-F5344CB8AC3E}">
        <p14:creationId xmlns:p14="http://schemas.microsoft.com/office/powerpoint/2010/main" val="705804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or else work is left undone</a:t>
            </a:r>
          </a:p>
        </p:txBody>
      </p:sp>
    </p:spTree>
    <p:extLst>
      <p:ext uri="{BB962C8B-B14F-4D97-AF65-F5344CB8AC3E}">
        <p14:creationId xmlns:p14="http://schemas.microsoft.com/office/powerpoint/2010/main" val="12478973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way to address this programmatically is with a </a:t>
            </a:r>
            <a:r>
              <a:rPr lang="en-US" b="1" dirty="0"/>
              <a:t>grid-stride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06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a grid-stride loop, the thread’s first element is calculated as usual, with </a:t>
            </a:r>
            <a:r>
              <a:rPr lang="en-US" b="1" dirty="0">
                <a:latin typeface="Courier" pitchFamily="2" charset="0"/>
              </a:rPr>
              <a:t>threadIdx.x + blockIdx.x * blockDim.x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</p:cNvCxnSpPr>
          <p:nvPr/>
        </p:nvCxnSpPr>
        <p:spPr>
          <a:xfrm flipV="1">
            <a:off x="3565737" y="422016"/>
            <a:ext cx="3356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30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thread then strides forward by the number of threads in the grid (</a:t>
            </a:r>
            <a:r>
              <a:rPr lang="en-US" b="1" dirty="0">
                <a:latin typeface="Courier" pitchFamily="2" charset="0"/>
              </a:rPr>
              <a:t>blockDim.x * gridDim.x), </a:t>
            </a:r>
            <a:r>
              <a:rPr lang="en-US" dirty="0"/>
              <a:t>in this case </a:t>
            </a:r>
            <a:r>
              <a:rPr lang="en-US" b="1" dirty="0">
                <a:latin typeface="Courier" pitchFamily="2" charset="0"/>
              </a:rPr>
              <a:t>8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3565737" y="422016"/>
            <a:ext cx="779102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06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continues in this way until its data index is greater than the number of data elements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3565737" y="422016"/>
            <a:ext cx="197099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054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continues in this way until its data index is greater than the number of data elements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3565737" y="422016"/>
            <a:ext cx="3211220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1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33084444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99" idx="3"/>
          </p:cNvCxnSpPr>
          <p:nvPr/>
        </p:nvCxnSpPr>
        <p:spPr>
          <a:xfrm flipV="1">
            <a:off x="3565737" y="422016"/>
            <a:ext cx="3356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100" idx="3"/>
          </p:cNvCxnSpPr>
          <p:nvPr/>
        </p:nvCxnSpPr>
        <p:spPr>
          <a:xfrm flipH="1" flipV="1">
            <a:off x="3599303" y="1054948"/>
            <a:ext cx="462957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101" idx="3"/>
          </p:cNvCxnSpPr>
          <p:nvPr/>
        </p:nvCxnSpPr>
        <p:spPr>
          <a:xfrm flipH="1" flipV="1">
            <a:off x="3599303" y="1687883"/>
            <a:ext cx="959481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102" idx="3"/>
          </p:cNvCxnSpPr>
          <p:nvPr/>
        </p:nvCxnSpPr>
        <p:spPr>
          <a:xfrm flipH="1" flipV="1">
            <a:off x="3599303" y="2320813"/>
            <a:ext cx="1456005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103" idx="3"/>
          </p:cNvCxnSpPr>
          <p:nvPr/>
        </p:nvCxnSpPr>
        <p:spPr>
          <a:xfrm flipH="1" flipV="1">
            <a:off x="4205491" y="420437"/>
            <a:ext cx="1675826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63" idx="3"/>
          </p:cNvCxnSpPr>
          <p:nvPr/>
        </p:nvCxnSpPr>
        <p:spPr>
          <a:xfrm flipH="1" flipV="1">
            <a:off x="4211299" y="1058778"/>
            <a:ext cx="2166541" cy="24213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105" idx="3"/>
          </p:cNvCxnSpPr>
          <p:nvPr/>
        </p:nvCxnSpPr>
        <p:spPr>
          <a:xfrm flipH="1" flipV="1">
            <a:off x="4205491" y="1686304"/>
            <a:ext cx="2668873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106" idx="3"/>
          </p:cNvCxnSpPr>
          <p:nvPr/>
        </p:nvCxnSpPr>
        <p:spPr>
          <a:xfrm flipH="1" flipV="1">
            <a:off x="4205491" y="2319234"/>
            <a:ext cx="3165397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F0D5986-C029-FE4A-A472-1DECA71C2016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408763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127"/>
          <p:cNvCxnSpPr/>
          <p:nvPr/>
        </p:nvCxnSpPr>
        <p:spPr>
          <a:xfrm flipV="1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Shape 2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12" name="Shape 2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cxnSp>
        <p:nvCxnSpPr>
          <p:cNvPr id="14" name="Shape 120">
            <a:extLst>
              <a:ext uri="{FF2B5EF4-FFF2-40B4-BE49-F238E27FC236}">
                <a16:creationId xmlns:a16="http://schemas.microsoft.com/office/drawing/2014/main" id="{BCE9FB04-5B1E-4147-800C-D34379B685AF}"/>
              </a:ext>
            </a:extLst>
          </p:cNvPr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14">
            <a:extLst>
              <a:ext uri="{FF2B5EF4-FFF2-40B4-BE49-F238E27FC236}">
                <a16:creationId xmlns:a16="http://schemas.microsoft.com/office/drawing/2014/main" id="{0AA88CE0-E1BE-764F-A844-E95A3F0E15F2}"/>
              </a:ext>
            </a:extLst>
          </p:cNvPr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AF8D8274-0633-E843-BB50-349335A6A8EA}"/>
              </a:ext>
            </a:extLst>
          </p:cNvPr>
          <p:cNvCxnSpPr>
            <a:cxnSpLocks/>
          </p:cNvCxnSpPr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214">
            <a:extLst>
              <a:ext uri="{FF2B5EF4-FFF2-40B4-BE49-F238E27FC236}">
                <a16:creationId xmlns:a16="http://schemas.microsoft.com/office/drawing/2014/main" id="{0B7C12BC-A462-E14F-A604-43B9519D98F5}"/>
              </a:ext>
            </a:extLst>
          </p:cNvPr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72127A22-F330-BD41-AEC3-9F54C351D9C3}"/>
              </a:ext>
            </a:extLst>
          </p:cNvPr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lang="en-US" sz="1200" b="1" i="0" u="none" strike="noStrike" cap="none" dirty="0">
              <a:solidFill>
                <a:schemeClr val="tx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57">
            <a:extLst>
              <a:ext uri="{FF2B5EF4-FFF2-40B4-BE49-F238E27FC236}">
                <a16:creationId xmlns:a16="http://schemas.microsoft.com/office/drawing/2014/main" id="{A35E6A2D-0A01-104E-9237-4990FDA86A0E}"/>
              </a:ext>
            </a:extLst>
          </p:cNvPr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FCB2C-1D7C-4C4A-A62F-BE1767C7D75E}"/>
              </a:ext>
            </a:extLst>
          </p:cNvPr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initialize()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61970-E689-094E-B5BE-E8B4B4126C0F}"/>
              </a:ext>
            </a:extLst>
          </p:cNvPr>
          <p:cNvGrpSpPr/>
          <p:nvPr/>
        </p:nvGrpSpPr>
        <p:grpSpPr>
          <a:xfrm flipV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BF482C-C79B-8740-ADC1-A3CD545340DD}"/>
                </a:ext>
              </a:extLst>
            </p:cNvPr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40E40-6AAE-B146-A775-E576993525B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FE4EF1-03D1-5945-8769-E55586021A4F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DDE0C-4AE7-AE48-9468-91B3FA7FF15F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4E0D10-09D7-DB4F-91B4-170ED49B5D71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71A6E5D-617D-D64C-85E2-D6E4B404C5E3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20DBFB-0A19-F548-984D-A1F6EE791EE2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B8A4B-88CE-004A-994C-E13B223E4CCB}"/>
                </a:ext>
              </a:extLst>
            </p:cNvPr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606584-F4CE-BD45-9D39-520DB8DD8D82}"/>
                  </a:ext>
                </a:extLst>
              </p:cNvPr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2879773-F839-7E43-B0C2-25413CFB97ED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B5762A-E1B2-A14E-8EC4-D1EB1CA628D5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63A2EF-BC8F-6745-B47E-0FA0043DDA00}"/>
                  </a:ext>
                </a:extLst>
              </p:cNvPr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1B9EE3-854F-C14B-A254-D43189A3358E}"/>
                    </a:ext>
                  </a:extLst>
                </p:cNvPr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27E673-01C8-FA42-9BBF-BC1AFB2627FC}"/>
                    </a:ext>
                  </a:extLst>
                </p:cNvPr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8ABA0-0CA5-664E-BFCD-B0E0383F0E8C}"/>
              </a:ext>
            </a:extLst>
          </p:cNvPr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3648495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3899676" y="62252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3648495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3899676" y="88243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3648495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3899676" y="114234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3648495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3899676" y="1402253"/>
              <a:ext cx="205395" cy="205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Shape 214">
            <a:extLst>
              <a:ext uri="{FF2B5EF4-FFF2-40B4-BE49-F238E27FC236}">
                <a16:creationId xmlns:a16="http://schemas.microsoft.com/office/drawing/2014/main" id="{F1E07EB3-8FB6-F742-9180-24AE4A5B2D47}"/>
              </a:ext>
            </a:extLst>
          </p:cNvPr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50CC43-78AB-E448-BA22-B1BCD5A5190F}"/>
              </a:ext>
            </a:extLst>
          </p:cNvPr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and automatically migrated to the GPU where parallel work can be done</a:t>
            </a:r>
          </a:p>
        </p:txBody>
      </p:sp>
    </p:spTree>
    <p:extLst>
      <p:ext uri="{BB962C8B-B14F-4D97-AF65-F5344CB8AC3E}">
        <p14:creationId xmlns:p14="http://schemas.microsoft.com/office/powerpoint/2010/main" val="14820896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2F0D5986-C029-FE4A-A472-1DECA71C2016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1542722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AD509D-263D-7F43-92AB-F3ADC95E8DE6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3565737" y="422016"/>
            <a:ext cx="779102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97803A-125E-AD44-A313-3D437387D554}"/>
              </a:ext>
            </a:extLst>
          </p:cNvPr>
          <p:cNvCxnSpPr>
            <a:cxnSpLocks/>
            <a:stCxn id="21" idx="0"/>
            <a:endCxn id="108" idx="1"/>
          </p:cNvCxnSpPr>
          <p:nvPr/>
        </p:nvCxnSpPr>
        <p:spPr>
          <a:xfrm flipV="1">
            <a:off x="4062260" y="1054948"/>
            <a:ext cx="282579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C6255C-767B-5243-886D-607F5C53DCFE}"/>
              </a:ext>
            </a:extLst>
          </p:cNvPr>
          <p:cNvCxnSpPr>
            <a:cxnSpLocks/>
            <a:stCxn id="23" idx="0"/>
            <a:endCxn id="109" idx="3"/>
          </p:cNvCxnSpPr>
          <p:nvPr/>
        </p:nvCxnSpPr>
        <p:spPr>
          <a:xfrm flipV="1">
            <a:off x="4558784" y="1687883"/>
            <a:ext cx="259691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BA05D2-355B-624C-8B95-758814D49C96}"/>
              </a:ext>
            </a:extLst>
          </p:cNvPr>
          <p:cNvCxnSpPr>
            <a:cxnSpLocks/>
            <a:stCxn id="24" idx="0"/>
            <a:endCxn id="110" idx="3"/>
          </p:cNvCxnSpPr>
          <p:nvPr/>
        </p:nvCxnSpPr>
        <p:spPr>
          <a:xfrm flipH="1" flipV="1">
            <a:off x="4818475" y="2320813"/>
            <a:ext cx="236833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BE1BFBE-55D3-794C-BB55-35811CC3D1D6}"/>
              </a:ext>
            </a:extLst>
          </p:cNvPr>
          <p:cNvCxnSpPr>
            <a:cxnSpLocks/>
            <a:stCxn id="26" idx="0"/>
            <a:endCxn id="53" idx="3"/>
          </p:cNvCxnSpPr>
          <p:nvPr/>
        </p:nvCxnSpPr>
        <p:spPr>
          <a:xfrm flipH="1" flipV="1">
            <a:off x="5445196" y="428115"/>
            <a:ext cx="436121" cy="3052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8C13E0-178C-8F46-9A9A-9F877FF4D947}"/>
              </a:ext>
            </a:extLst>
          </p:cNvPr>
          <p:cNvCxnSpPr>
            <a:cxnSpLocks/>
            <a:stCxn id="27" idx="0"/>
            <a:endCxn id="112" idx="3"/>
          </p:cNvCxnSpPr>
          <p:nvPr/>
        </p:nvCxnSpPr>
        <p:spPr>
          <a:xfrm flipH="1" flipV="1">
            <a:off x="5424663" y="1053369"/>
            <a:ext cx="953177" cy="24267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D13DA4E-6F35-EA46-8BE9-EDF0216B59C8}"/>
              </a:ext>
            </a:extLst>
          </p:cNvPr>
          <p:cNvCxnSpPr>
            <a:cxnSpLocks/>
            <a:stCxn id="28" idx="0"/>
            <a:endCxn id="113" idx="3"/>
          </p:cNvCxnSpPr>
          <p:nvPr/>
        </p:nvCxnSpPr>
        <p:spPr>
          <a:xfrm flipH="1" flipV="1">
            <a:off x="5424663" y="1686304"/>
            <a:ext cx="1449701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CA00AF5-3AD5-B24D-B3F8-A41DB2D203AD}"/>
              </a:ext>
            </a:extLst>
          </p:cNvPr>
          <p:cNvCxnSpPr>
            <a:cxnSpLocks/>
            <a:stCxn id="29" idx="0"/>
            <a:endCxn id="59" idx="3"/>
          </p:cNvCxnSpPr>
          <p:nvPr/>
        </p:nvCxnSpPr>
        <p:spPr>
          <a:xfrm flipH="1" flipV="1">
            <a:off x="5445196" y="2320105"/>
            <a:ext cx="1925692" cy="116004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4EA3138-EC6B-0945-BF43-ECC6F3C82C6A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29377733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B3DF28BC-313B-1049-B727-821B4A4917F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589627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AD509D-263D-7F43-92AB-F3ADC95E8DE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565737" y="428115"/>
            <a:ext cx="1961867" cy="30520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97803A-125E-AD44-A313-3D437387D554}"/>
              </a:ext>
            </a:extLst>
          </p:cNvPr>
          <p:cNvCxnSpPr>
            <a:cxnSpLocks/>
            <a:stCxn id="21" idx="0"/>
            <a:endCxn id="117" idx="1"/>
          </p:cNvCxnSpPr>
          <p:nvPr/>
        </p:nvCxnSpPr>
        <p:spPr>
          <a:xfrm flipV="1">
            <a:off x="4062260" y="1054948"/>
            <a:ext cx="1474473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C6255C-767B-5243-886D-607F5C53DCFE}"/>
              </a:ext>
            </a:extLst>
          </p:cNvPr>
          <p:cNvCxnSpPr>
            <a:cxnSpLocks/>
            <a:stCxn id="23" idx="0"/>
            <a:endCxn id="118" idx="1"/>
          </p:cNvCxnSpPr>
          <p:nvPr/>
        </p:nvCxnSpPr>
        <p:spPr>
          <a:xfrm flipV="1">
            <a:off x="4558784" y="1687883"/>
            <a:ext cx="977949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BA05D2-355B-624C-8B95-758814D49C96}"/>
              </a:ext>
            </a:extLst>
          </p:cNvPr>
          <p:cNvCxnSpPr>
            <a:cxnSpLocks/>
            <a:stCxn id="24" idx="0"/>
            <a:endCxn id="119" idx="1"/>
          </p:cNvCxnSpPr>
          <p:nvPr/>
        </p:nvCxnSpPr>
        <p:spPr>
          <a:xfrm flipV="1">
            <a:off x="5055308" y="2320813"/>
            <a:ext cx="481425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BE1BFBE-55D3-794C-BB55-35811CC3D1D6}"/>
              </a:ext>
            </a:extLst>
          </p:cNvPr>
          <p:cNvCxnSpPr>
            <a:cxnSpLocks/>
            <a:stCxn id="26" idx="0"/>
            <a:endCxn id="120" idx="1"/>
          </p:cNvCxnSpPr>
          <p:nvPr/>
        </p:nvCxnSpPr>
        <p:spPr>
          <a:xfrm flipV="1">
            <a:off x="5881317" y="420437"/>
            <a:ext cx="261604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8C13E0-178C-8F46-9A9A-9F877FF4D947}"/>
              </a:ext>
            </a:extLst>
          </p:cNvPr>
          <p:cNvCxnSpPr>
            <a:cxnSpLocks/>
            <a:stCxn id="27" idx="0"/>
            <a:endCxn id="121" idx="3"/>
          </p:cNvCxnSpPr>
          <p:nvPr/>
        </p:nvCxnSpPr>
        <p:spPr>
          <a:xfrm flipV="1">
            <a:off x="6377840" y="1053369"/>
            <a:ext cx="238717" cy="24267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D13DA4E-6F35-EA46-8BE9-EDF0216B59C8}"/>
              </a:ext>
            </a:extLst>
          </p:cNvPr>
          <p:cNvCxnSpPr>
            <a:cxnSpLocks/>
            <a:stCxn id="28" idx="0"/>
            <a:endCxn id="122" idx="3"/>
          </p:cNvCxnSpPr>
          <p:nvPr/>
        </p:nvCxnSpPr>
        <p:spPr>
          <a:xfrm flipH="1" flipV="1">
            <a:off x="6616557" y="1686304"/>
            <a:ext cx="257807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CA00AF5-3AD5-B24D-B3F8-A41DB2D203AD}"/>
              </a:ext>
            </a:extLst>
          </p:cNvPr>
          <p:cNvCxnSpPr>
            <a:cxnSpLocks/>
            <a:stCxn id="29" idx="0"/>
            <a:endCxn id="123" idx="3"/>
          </p:cNvCxnSpPr>
          <p:nvPr/>
        </p:nvCxnSpPr>
        <p:spPr>
          <a:xfrm flipH="1" flipV="1">
            <a:off x="6616557" y="2319234"/>
            <a:ext cx="754331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85286B2-4770-D441-96B8-76A367A3AD54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16959505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4A8E544-E358-7249-9DB3-EC33C3EE089B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2257927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AD509D-263D-7F43-92AB-F3ADC95E8DE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565737" y="428115"/>
            <a:ext cx="3195764" cy="30520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97803A-125E-AD44-A313-3D437387D554}"/>
              </a:ext>
            </a:extLst>
          </p:cNvPr>
          <p:cNvCxnSpPr>
            <a:cxnSpLocks/>
            <a:stCxn id="21" idx="0"/>
            <a:endCxn id="126" idx="1"/>
          </p:cNvCxnSpPr>
          <p:nvPr/>
        </p:nvCxnSpPr>
        <p:spPr>
          <a:xfrm flipV="1">
            <a:off x="4062260" y="1054948"/>
            <a:ext cx="2714697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C6255C-767B-5243-886D-607F5C53DCFE}"/>
              </a:ext>
            </a:extLst>
          </p:cNvPr>
          <p:cNvCxnSpPr>
            <a:cxnSpLocks/>
            <a:stCxn id="23" idx="0"/>
            <a:endCxn id="127" idx="1"/>
          </p:cNvCxnSpPr>
          <p:nvPr/>
        </p:nvCxnSpPr>
        <p:spPr>
          <a:xfrm flipV="1">
            <a:off x="4558784" y="1687883"/>
            <a:ext cx="2218173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BA05D2-355B-624C-8B95-758814D49C96}"/>
              </a:ext>
            </a:extLst>
          </p:cNvPr>
          <p:cNvCxnSpPr>
            <a:cxnSpLocks/>
            <a:stCxn id="24" idx="0"/>
            <a:endCxn id="43" idx="1"/>
          </p:cNvCxnSpPr>
          <p:nvPr/>
        </p:nvCxnSpPr>
        <p:spPr>
          <a:xfrm flipV="1">
            <a:off x="5055308" y="2320105"/>
            <a:ext cx="1706193" cy="11600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BE1BFBE-55D3-794C-BB55-35811CC3D1D6}"/>
              </a:ext>
            </a:extLst>
          </p:cNvPr>
          <p:cNvCxnSpPr>
            <a:cxnSpLocks/>
            <a:stCxn id="26" idx="0"/>
            <a:endCxn id="129" idx="1"/>
          </p:cNvCxnSpPr>
          <p:nvPr/>
        </p:nvCxnSpPr>
        <p:spPr>
          <a:xfrm flipV="1">
            <a:off x="5881317" y="420437"/>
            <a:ext cx="1501828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8C13E0-178C-8F46-9A9A-9F877FF4D947}"/>
              </a:ext>
            </a:extLst>
          </p:cNvPr>
          <p:cNvCxnSpPr>
            <a:cxnSpLocks/>
            <a:stCxn id="27" idx="0"/>
            <a:endCxn id="130" idx="1"/>
          </p:cNvCxnSpPr>
          <p:nvPr/>
        </p:nvCxnSpPr>
        <p:spPr>
          <a:xfrm flipV="1">
            <a:off x="6377840" y="1053369"/>
            <a:ext cx="1005305" cy="24267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D13DA4E-6F35-EA46-8BE9-EDF0216B59C8}"/>
              </a:ext>
            </a:extLst>
          </p:cNvPr>
          <p:cNvCxnSpPr>
            <a:cxnSpLocks/>
            <a:stCxn id="28" idx="0"/>
            <a:endCxn id="131" idx="1"/>
          </p:cNvCxnSpPr>
          <p:nvPr/>
        </p:nvCxnSpPr>
        <p:spPr>
          <a:xfrm flipV="1">
            <a:off x="6874364" y="1686304"/>
            <a:ext cx="508781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CA00AF5-3AD5-B24D-B3F8-A41DB2D203AD}"/>
              </a:ext>
            </a:extLst>
          </p:cNvPr>
          <p:cNvCxnSpPr>
            <a:cxnSpLocks/>
            <a:stCxn id="29" idx="0"/>
            <a:endCxn id="132" idx="1"/>
          </p:cNvCxnSpPr>
          <p:nvPr/>
        </p:nvCxnSpPr>
        <p:spPr>
          <a:xfrm flipV="1">
            <a:off x="7370888" y="2319234"/>
            <a:ext cx="12257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FBEB4BD-0E6B-954F-9FF9-0464B16E1D48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22924843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BA502828-295E-E849-8353-1A15562C6C09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18545297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B804790-C45E-B64A-B3BD-7ABB6CD13A2D}"/>
              </a:ext>
            </a:extLst>
          </p:cNvPr>
          <p:cNvSpPr txBox="1"/>
          <p:nvPr/>
        </p:nvSpPr>
        <p:spPr>
          <a:xfrm>
            <a:off x="4268805" y="2609047"/>
            <a:ext cx="243519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CUDA runs as many blocks  in parallel at once as the GPU hardware supports, for massive parallelization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183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60" idx="3"/>
          </p:cNvCxnSpPr>
          <p:nvPr/>
        </p:nvCxnSpPr>
        <p:spPr>
          <a:xfrm flipV="1">
            <a:off x="302670" y="178922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62" idx="3"/>
          </p:cNvCxnSpPr>
          <p:nvPr/>
        </p:nvCxnSpPr>
        <p:spPr>
          <a:xfrm flipH="1" flipV="1">
            <a:off x="313155" y="380658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64" idx="3"/>
          </p:cNvCxnSpPr>
          <p:nvPr/>
        </p:nvCxnSpPr>
        <p:spPr>
          <a:xfrm flipH="1" flipV="1">
            <a:off x="313155" y="582395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66" idx="3"/>
          </p:cNvCxnSpPr>
          <p:nvPr/>
        </p:nvCxnSpPr>
        <p:spPr>
          <a:xfrm flipH="1" flipV="1">
            <a:off x="313155" y="784132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61" idx="3"/>
          </p:cNvCxnSpPr>
          <p:nvPr/>
        </p:nvCxnSpPr>
        <p:spPr>
          <a:xfrm flipH="1" flipV="1">
            <a:off x="508116" y="178922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63" idx="3"/>
          </p:cNvCxnSpPr>
          <p:nvPr/>
        </p:nvCxnSpPr>
        <p:spPr>
          <a:xfrm flipH="1" flipV="1">
            <a:off x="508116" y="380658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65" idx="3"/>
          </p:cNvCxnSpPr>
          <p:nvPr/>
        </p:nvCxnSpPr>
        <p:spPr>
          <a:xfrm flipH="1" flipV="1">
            <a:off x="508116" y="582395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67" idx="3"/>
          </p:cNvCxnSpPr>
          <p:nvPr/>
        </p:nvCxnSpPr>
        <p:spPr>
          <a:xfrm flipH="1" flipV="1">
            <a:off x="508116" y="784132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32862988-628C-C041-902A-78F1A33D0AD4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874535" y="178921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4CAD7D2-EF50-C246-AD6E-A940E24970D4}"/>
              </a:ext>
            </a:extLst>
          </p:cNvPr>
          <p:cNvCxnSpPr>
            <a:cxnSpLocks/>
            <a:stCxn id="293" idx="0"/>
          </p:cNvCxnSpPr>
          <p:nvPr/>
        </p:nvCxnSpPr>
        <p:spPr>
          <a:xfrm flipH="1" flipV="1">
            <a:off x="1885020" y="380657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366473E-1E0F-7943-8643-E91FC2CAF96A}"/>
              </a:ext>
            </a:extLst>
          </p:cNvPr>
          <p:cNvCxnSpPr>
            <a:cxnSpLocks/>
            <a:stCxn id="295" idx="0"/>
          </p:cNvCxnSpPr>
          <p:nvPr/>
        </p:nvCxnSpPr>
        <p:spPr>
          <a:xfrm flipH="1" flipV="1">
            <a:off x="1885020" y="582394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2A40A1A-47D3-6C40-AC01-31501807FA97}"/>
              </a:ext>
            </a:extLst>
          </p:cNvPr>
          <p:cNvCxnSpPr>
            <a:cxnSpLocks/>
            <a:stCxn id="296" idx="0"/>
          </p:cNvCxnSpPr>
          <p:nvPr/>
        </p:nvCxnSpPr>
        <p:spPr>
          <a:xfrm flipH="1" flipV="1">
            <a:off x="1885020" y="784131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F8AA8A3F-EC6C-AD44-BA10-0EF9CA578BAD}"/>
              </a:ext>
            </a:extLst>
          </p:cNvPr>
          <p:cNvCxnSpPr>
            <a:cxnSpLocks/>
            <a:stCxn id="298" idx="0"/>
          </p:cNvCxnSpPr>
          <p:nvPr/>
        </p:nvCxnSpPr>
        <p:spPr>
          <a:xfrm flipH="1" flipV="1">
            <a:off x="2079981" y="178921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C2CADF80-CA5E-BB4D-86DB-72577FC77C6F}"/>
              </a:ext>
            </a:extLst>
          </p:cNvPr>
          <p:cNvCxnSpPr>
            <a:cxnSpLocks/>
            <a:stCxn id="299" idx="0"/>
          </p:cNvCxnSpPr>
          <p:nvPr/>
        </p:nvCxnSpPr>
        <p:spPr>
          <a:xfrm flipH="1" flipV="1">
            <a:off x="2079981" y="380657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9B0CE7A6-5DFD-AF4D-B73F-2EDA523FB8B4}"/>
              </a:ext>
            </a:extLst>
          </p:cNvPr>
          <p:cNvCxnSpPr>
            <a:cxnSpLocks/>
            <a:stCxn id="300" idx="0"/>
          </p:cNvCxnSpPr>
          <p:nvPr/>
        </p:nvCxnSpPr>
        <p:spPr>
          <a:xfrm flipH="1" flipV="1">
            <a:off x="2079981" y="582394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19E3F1E-31B7-2F46-9AEC-CEDE65F9C616}"/>
              </a:ext>
            </a:extLst>
          </p:cNvPr>
          <p:cNvCxnSpPr>
            <a:cxnSpLocks/>
            <a:stCxn id="301" idx="0"/>
          </p:cNvCxnSpPr>
          <p:nvPr/>
        </p:nvCxnSpPr>
        <p:spPr>
          <a:xfrm flipH="1" flipV="1">
            <a:off x="2079981" y="784131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2223E974-306F-7549-9B04-4D29BEC2DBFA}"/>
              </a:ext>
            </a:extLst>
          </p:cNvPr>
          <p:cNvCxnSpPr>
            <a:cxnSpLocks/>
          </p:cNvCxnSpPr>
          <p:nvPr/>
        </p:nvCxnSpPr>
        <p:spPr>
          <a:xfrm flipV="1">
            <a:off x="3447487" y="178921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E9A7958-9F1C-B249-B6F8-A68ED2215870}"/>
              </a:ext>
            </a:extLst>
          </p:cNvPr>
          <p:cNvCxnSpPr>
            <a:cxnSpLocks/>
          </p:cNvCxnSpPr>
          <p:nvPr/>
        </p:nvCxnSpPr>
        <p:spPr>
          <a:xfrm flipH="1" flipV="1">
            <a:off x="3457972" y="380657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BDD15E49-615B-314E-8C51-F419E0DCC41B}"/>
              </a:ext>
            </a:extLst>
          </p:cNvPr>
          <p:cNvCxnSpPr>
            <a:cxnSpLocks/>
          </p:cNvCxnSpPr>
          <p:nvPr/>
        </p:nvCxnSpPr>
        <p:spPr>
          <a:xfrm flipH="1" flipV="1">
            <a:off x="3457972" y="582394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275975E0-30DB-D249-9F3C-00FFAD8FF8EC}"/>
              </a:ext>
            </a:extLst>
          </p:cNvPr>
          <p:cNvCxnSpPr>
            <a:cxnSpLocks/>
          </p:cNvCxnSpPr>
          <p:nvPr/>
        </p:nvCxnSpPr>
        <p:spPr>
          <a:xfrm flipH="1" flipV="1">
            <a:off x="3457972" y="784131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E3BC232-1F26-E543-BD46-02E52387FBC7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178921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9D98AC9F-67E2-4B4B-B0E4-ADD6CDF2ACB9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380657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7493F56C-24F7-EC4F-9A7E-E40790466E17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582394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A98D101-41E3-0942-B277-03F587EE9D95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784131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C575951-E75F-794F-9530-400EDDAC633E}"/>
              </a:ext>
            </a:extLst>
          </p:cNvPr>
          <p:cNvCxnSpPr>
            <a:cxnSpLocks/>
          </p:cNvCxnSpPr>
          <p:nvPr/>
        </p:nvCxnSpPr>
        <p:spPr>
          <a:xfrm flipV="1">
            <a:off x="5030922" y="178920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0998CB40-DBB4-A94A-954A-C78A226316FA}"/>
              </a:ext>
            </a:extLst>
          </p:cNvPr>
          <p:cNvCxnSpPr>
            <a:cxnSpLocks/>
          </p:cNvCxnSpPr>
          <p:nvPr/>
        </p:nvCxnSpPr>
        <p:spPr>
          <a:xfrm flipH="1" flipV="1">
            <a:off x="5041407" y="380656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6B6CC3F0-4FA4-484C-A71C-BD753FEE84D1}"/>
              </a:ext>
            </a:extLst>
          </p:cNvPr>
          <p:cNvCxnSpPr>
            <a:cxnSpLocks/>
          </p:cNvCxnSpPr>
          <p:nvPr/>
        </p:nvCxnSpPr>
        <p:spPr>
          <a:xfrm flipH="1" flipV="1">
            <a:off x="5041407" y="582393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0B66D302-11EB-564B-AE8B-CAE4E426F411}"/>
              </a:ext>
            </a:extLst>
          </p:cNvPr>
          <p:cNvCxnSpPr>
            <a:cxnSpLocks/>
          </p:cNvCxnSpPr>
          <p:nvPr/>
        </p:nvCxnSpPr>
        <p:spPr>
          <a:xfrm flipH="1" flipV="1">
            <a:off x="5041407" y="784130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7892C35-EAFB-A14A-AE97-304170037B64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178920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7D19DB7F-ACD7-024E-9DFA-825280E1F695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380656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A87210A3-0A2F-AA4B-8FAD-B935A7A33287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582393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21F0675-9963-074B-8959-A5351501F71E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784130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D01074BB-39E3-F142-BA37-4443D61C9144}"/>
              </a:ext>
            </a:extLst>
          </p:cNvPr>
          <p:cNvCxnSpPr>
            <a:cxnSpLocks/>
          </p:cNvCxnSpPr>
          <p:nvPr/>
        </p:nvCxnSpPr>
        <p:spPr>
          <a:xfrm flipV="1">
            <a:off x="6605722" y="178921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FCFFA6E3-A565-E94C-AE6B-D7B529641DB6}"/>
              </a:ext>
            </a:extLst>
          </p:cNvPr>
          <p:cNvCxnSpPr>
            <a:cxnSpLocks/>
          </p:cNvCxnSpPr>
          <p:nvPr/>
        </p:nvCxnSpPr>
        <p:spPr>
          <a:xfrm flipH="1" flipV="1">
            <a:off x="6616207" y="380657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3C3B0B65-2970-514D-913D-847A42D0E2E0}"/>
              </a:ext>
            </a:extLst>
          </p:cNvPr>
          <p:cNvCxnSpPr>
            <a:cxnSpLocks/>
          </p:cNvCxnSpPr>
          <p:nvPr/>
        </p:nvCxnSpPr>
        <p:spPr>
          <a:xfrm flipH="1" flipV="1">
            <a:off x="6616207" y="582394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308E3623-5693-5C4E-9D47-7DF63486623B}"/>
              </a:ext>
            </a:extLst>
          </p:cNvPr>
          <p:cNvCxnSpPr>
            <a:cxnSpLocks/>
          </p:cNvCxnSpPr>
          <p:nvPr/>
        </p:nvCxnSpPr>
        <p:spPr>
          <a:xfrm flipH="1" flipV="1">
            <a:off x="6616207" y="784131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8F6B2465-24E5-594E-BACA-57DB6757066E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178921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DAF2DE30-F79D-C843-A343-0DBA2CCD3709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380657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B58F7EA2-43BA-1F42-A15E-876B0C673D41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582394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1B60FCA1-FE2E-7148-AA0E-7106135BA874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784131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4DCA561B-D707-BB47-9354-BEA651D91185}"/>
              </a:ext>
            </a:extLst>
          </p:cNvPr>
          <p:cNvCxnSpPr>
            <a:cxnSpLocks/>
          </p:cNvCxnSpPr>
          <p:nvPr/>
        </p:nvCxnSpPr>
        <p:spPr>
          <a:xfrm flipV="1">
            <a:off x="8190682" y="178920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F615C2B9-0794-C241-9CE8-93BE83B08C69}"/>
              </a:ext>
            </a:extLst>
          </p:cNvPr>
          <p:cNvCxnSpPr>
            <a:cxnSpLocks/>
          </p:cNvCxnSpPr>
          <p:nvPr/>
        </p:nvCxnSpPr>
        <p:spPr>
          <a:xfrm flipH="1" flipV="1">
            <a:off x="8201167" y="380656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6727A387-80F4-6A40-9E1B-DD81538BC9B1}"/>
              </a:ext>
            </a:extLst>
          </p:cNvPr>
          <p:cNvCxnSpPr>
            <a:cxnSpLocks/>
          </p:cNvCxnSpPr>
          <p:nvPr/>
        </p:nvCxnSpPr>
        <p:spPr>
          <a:xfrm flipH="1" flipV="1">
            <a:off x="8201167" y="582393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44D6690C-392E-6B46-B008-C872B3CAD721}"/>
              </a:ext>
            </a:extLst>
          </p:cNvPr>
          <p:cNvCxnSpPr>
            <a:cxnSpLocks/>
          </p:cNvCxnSpPr>
          <p:nvPr/>
        </p:nvCxnSpPr>
        <p:spPr>
          <a:xfrm flipH="1" flipV="1">
            <a:off x="8201167" y="784130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36AD1C7F-C798-AD46-9938-53F3E3A257CC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178920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2AA63AFA-27E0-4B4E-AAD0-1B0E488F58C2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380656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39602684-6C48-9E48-ABAD-DDFA17856BD3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582393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DF8284EC-6F0F-5647-9D71-DFF8E6A42798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784130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236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729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3818</Words>
  <Application>Microsoft Macintosh PowerPoint</Application>
  <PresentationFormat>Custom</PresentationFormat>
  <Paragraphs>2159</Paragraphs>
  <Slides>108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Arial</vt:lpstr>
      <vt:lpstr>Courier</vt:lpstr>
      <vt:lpstr>Noto Sans Symbols</vt:lpstr>
      <vt:lpstr>Trebuchet MS</vt:lpstr>
      <vt:lpstr>Title &amp; Bullet</vt:lpstr>
      <vt:lpstr>Accelerating Applications with CUDA C/C++</vt:lpstr>
      <vt:lpstr>PowerPoint Presentation</vt:lpstr>
      <vt:lpstr>GPU-accelerated vs. CPU-only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 Kernel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CUDA-Provided Thread Hierarchy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Coordinating Parallel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Grid Size Work Amount Mismatch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Grid-Stride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Glossary</vt:lpstr>
      <vt:lpstr>Glossary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Josh Wyatt</cp:lastModifiedBy>
  <cp:revision>84</cp:revision>
  <cp:lastPrinted>2018-01-31T21:16:43Z</cp:lastPrinted>
  <dcterms:modified xsi:type="dcterms:W3CDTF">2018-01-31T21:28:17Z</dcterms:modified>
</cp:coreProperties>
</file>