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A2F90-D875-40F6-98E3-BBF9B422F134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5EB0-0450-4828-9F9E-B930CC3D3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77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A2F90-D875-40F6-98E3-BBF9B422F134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5EB0-0450-4828-9F9E-B930CC3D3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82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A2F90-D875-40F6-98E3-BBF9B422F134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5EB0-0450-4828-9F9E-B930CC3D3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24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A2F90-D875-40F6-98E3-BBF9B422F134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5EB0-0450-4828-9F9E-B930CC3D3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02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A2F90-D875-40F6-98E3-BBF9B422F134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5EB0-0450-4828-9F9E-B930CC3D3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65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A2F90-D875-40F6-98E3-BBF9B422F134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5EB0-0450-4828-9F9E-B930CC3D3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75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A2F90-D875-40F6-98E3-BBF9B422F134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5EB0-0450-4828-9F9E-B930CC3D3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520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A2F90-D875-40F6-98E3-BBF9B422F134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5EB0-0450-4828-9F9E-B930CC3D3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8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A2F90-D875-40F6-98E3-BBF9B422F134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5EB0-0450-4828-9F9E-B930CC3D3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81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A2F90-D875-40F6-98E3-BBF9B422F134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5EB0-0450-4828-9F9E-B930CC3D3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45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A2F90-D875-40F6-98E3-BBF9B422F134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5EB0-0450-4828-9F9E-B930CC3D3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A2F90-D875-40F6-98E3-BBF9B422F134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55EB0-0450-4828-9F9E-B930CC3D3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51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784214"/>
            <a:ext cx="7454537" cy="2387600"/>
          </a:xfrm>
        </p:spPr>
        <p:txBody>
          <a:bodyPr/>
          <a:lstStyle/>
          <a:p>
            <a:r>
              <a:rPr lang="en-US" dirty="0" smtClean="0"/>
              <a:t>Timing a CUDA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60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15292" y="609598"/>
            <a:ext cx="10276112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c</a:t>
            </a:r>
            <a:r>
              <a:rPr lang="en-US" sz="4000" dirty="0" smtClean="0">
                <a:solidFill>
                  <a:schemeClr val="accent1"/>
                </a:solidFill>
              </a:rPr>
              <a:t>lock</a:t>
            </a:r>
            <a:r>
              <a:rPr lang="en-US" sz="4000" dirty="0" smtClean="0"/>
              <a:t> </a:t>
            </a:r>
            <a:r>
              <a:rPr lang="en-US" sz="4000" b="1" dirty="0" smtClean="0">
                <a:solidFill>
                  <a:srgbClr val="FF0000"/>
                </a:solidFill>
              </a:rPr>
              <a:t>start </a:t>
            </a:r>
            <a:r>
              <a:rPr lang="en-US" sz="4000" dirty="0" smtClean="0"/>
              <a:t>= clock()</a:t>
            </a:r>
          </a:p>
          <a:p>
            <a:r>
              <a:rPr lang="en-US" sz="5400" b="1" dirty="0" smtClean="0"/>
              <a:t>          Work load</a:t>
            </a:r>
          </a:p>
          <a:p>
            <a:r>
              <a:rPr lang="en-US" sz="4000" dirty="0">
                <a:solidFill>
                  <a:schemeClr val="accent1"/>
                </a:solidFill>
              </a:rPr>
              <a:t>clock</a:t>
            </a:r>
            <a:r>
              <a:rPr lang="en-US" sz="4000" dirty="0"/>
              <a:t> </a:t>
            </a:r>
            <a:r>
              <a:rPr lang="en-US" sz="4000" b="1" dirty="0" smtClean="0">
                <a:solidFill>
                  <a:srgbClr val="FF0000"/>
                </a:solidFill>
              </a:rPr>
              <a:t>end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smtClean="0"/>
              <a:t>= clock()</a:t>
            </a:r>
          </a:p>
          <a:p>
            <a:endParaRPr lang="en-US" sz="4000" dirty="0" smtClean="0"/>
          </a:p>
          <a:p>
            <a:r>
              <a:rPr lang="en-US" sz="4800" b="1" dirty="0" smtClean="0">
                <a:solidFill>
                  <a:srgbClr val="00B050"/>
                </a:solidFill>
              </a:rPr>
              <a:t>difference = </a:t>
            </a:r>
            <a:r>
              <a:rPr lang="en-US" sz="4800" b="1" dirty="0" smtClean="0">
                <a:solidFill>
                  <a:srgbClr val="FF0000"/>
                </a:solidFill>
              </a:rPr>
              <a:t>end</a:t>
            </a:r>
            <a:r>
              <a:rPr lang="en-US" sz="4800" b="1" dirty="0" smtClean="0">
                <a:solidFill>
                  <a:srgbClr val="00B050"/>
                </a:solidFill>
              </a:rPr>
              <a:t> – </a:t>
            </a:r>
            <a:r>
              <a:rPr lang="en-US" sz="4800" b="1" dirty="0" smtClean="0">
                <a:solidFill>
                  <a:srgbClr val="FF0000"/>
                </a:solidFill>
              </a:rPr>
              <a:t>start</a:t>
            </a:r>
          </a:p>
          <a:p>
            <a:endParaRPr lang="en-US" sz="4800" b="1" dirty="0" smtClean="0">
              <a:solidFill>
                <a:srgbClr val="FF0000"/>
              </a:solidFill>
            </a:endParaRPr>
          </a:p>
          <a:p>
            <a:r>
              <a:rPr lang="en-US" sz="6000" b="1" dirty="0"/>
              <a:t>t</a:t>
            </a:r>
            <a:r>
              <a:rPr lang="en-US" sz="6000" b="1" dirty="0" smtClean="0"/>
              <a:t>ime</a:t>
            </a:r>
            <a:r>
              <a:rPr lang="en-US" sz="6000" b="1" dirty="0" smtClean="0">
                <a:solidFill>
                  <a:srgbClr val="FF0000"/>
                </a:solidFill>
              </a:rPr>
              <a:t> </a:t>
            </a:r>
            <a:r>
              <a:rPr lang="en-US" sz="4800" b="1" dirty="0" smtClean="0">
                <a:solidFill>
                  <a:srgbClr val="FF0000"/>
                </a:solidFill>
              </a:rPr>
              <a:t>= ( </a:t>
            </a:r>
            <a:r>
              <a:rPr lang="en-US" sz="4800" b="1" dirty="0" smtClean="0">
                <a:solidFill>
                  <a:srgbClr val="00B050"/>
                </a:solidFill>
              </a:rPr>
              <a:t>difference</a:t>
            </a:r>
            <a:r>
              <a:rPr lang="en-US" sz="4800" b="1" dirty="0" smtClean="0">
                <a:solidFill>
                  <a:srgbClr val="FF0000"/>
                </a:solidFill>
              </a:rPr>
              <a:t> / </a:t>
            </a:r>
            <a:r>
              <a:rPr lang="en-US" sz="4800" b="1" dirty="0" err="1" smtClean="0">
                <a:solidFill>
                  <a:srgbClr val="FF0000"/>
                </a:solidFill>
              </a:rPr>
              <a:t>clocks_per_sec</a:t>
            </a:r>
            <a:r>
              <a:rPr lang="en-US" sz="4800" b="1" dirty="0" smtClean="0">
                <a:solidFill>
                  <a:srgbClr val="FF0000"/>
                </a:solidFill>
              </a:rPr>
              <a:t> )</a:t>
            </a:r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7724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Performance of a CUDA application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4486" y="185175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Execution time</a:t>
            </a:r>
          </a:p>
          <a:p>
            <a:pPr marL="0" indent="0">
              <a:buNone/>
            </a:pPr>
            <a:r>
              <a:rPr lang="en-US" sz="4000" dirty="0" smtClean="0"/>
              <a:t>Power consumption</a:t>
            </a:r>
            <a:endParaRPr lang="en-US" sz="4000" dirty="0"/>
          </a:p>
          <a:p>
            <a:pPr marL="0" indent="0">
              <a:buNone/>
            </a:pPr>
            <a:r>
              <a:rPr lang="en-US" sz="4000" dirty="0" smtClean="0"/>
              <a:t>Floor space</a:t>
            </a:r>
          </a:p>
          <a:p>
            <a:pPr marL="0" indent="0">
              <a:buNone/>
            </a:pPr>
            <a:r>
              <a:rPr lang="en-US" sz="4000" dirty="0" smtClean="0"/>
              <a:t>Cost of hardware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517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Trail and Error method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9923" y="2113009"/>
            <a:ext cx="922890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Running the CUDA program with different grid, bock, shared memory, cache, memory access configurations and choose the best configuration based on the execution time.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7869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034" y="2000919"/>
            <a:ext cx="9971313" cy="280060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54034" y="2000919"/>
            <a:ext cx="9971313" cy="7074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6113417" y="2000919"/>
            <a:ext cx="8709" cy="7074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24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</TotalTime>
  <Words>76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Timing a CUDA program</vt:lpstr>
      <vt:lpstr>PowerPoint Presentation</vt:lpstr>
      <vt:lpstr>Performance of a CUDA application</vt:lpstr>
      <vt:lpstr>Trail and Error method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Timing you implementation</dc:title>
  <dc:creator>kasun liyanage</dc:creator>
  <cp:lastModifiedBy>kasun liyanage</cp:lastModifiedBy>
  <cp:revision>7</cp:revision>
  <dcterms:created xsi:type="dcterms:W3CDTF">2018-08-28T07:00:59Z</dcterms:created>
  <dcterms:modified xsi:type="dcterms:W3CDTF">2018-09-01T04:11:22Z</dcterms:modified>
</cp:coreProperties>
</file>