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63" r:id="rId6"/>
    <p:sldId id="270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5E2C-E7DC-4E96-8D77-23D9739D86F8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EDB01-6362-49F6-977B-6CB9D1E9BE9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1FA2EB8-69D7-48CD-B32D-4DA5E4EE359B}" type="parTrans" cxnId="{112D21A0-07BA-4037-8F97-B4D17A7E63A4}">
      <dgm:prSet/>
      <dgm:spPr/>
      <dgm:t>
        <a:bodyPr/>
        <a:lstStyle/>
        <a:p>
          <a:endParaRPr lang="en-US"/>
        </a:p>
      </dgm:t>
    </dgm:pt>
    <dgm:pt modelId="{F2D5246B-37E6-4E34-A2E0-AF7C51A68C34}" type="sibTrans" cxnId="{112D21A0-07BA-4037-8F97-B4D17A7E63A4}">
      <dgm:prSet/>
      <dgm:spPr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 w="4445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6C646FDE-55E4-440A-AFD9-A108715465D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748F905-0F49-44C1-B4B4-8E6E764CAAD2}" type="parTrans" cxnId="{BE64EBF3-9FAC-46CD-BB7A-D08FAEF30E36}">
      <dgm:prSet/>
      <dgm:spPr/>
      <dgm:t>
        <a:bodyPr/>
        <a:lstStyle/>
        <a:p>
          <a:endParaRPr lang="en-US"/>
        </a:p>
      </dgm:t>
    </dgm:pt>
    <dgm:pt modelId="{76AA1BC8-8A72-45D6-A61E-7276148E238B}" type="sibTrans" cxnId="{BE64EBF3-9FAC-46CD-BB7A-D08FAEF30E36}">
      <dgm:prSet/>
      <dgm:spPr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 w="5715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ACDFD916-8BD2-42CD-82E9-74F1801D4FC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805ACE8-8D95-47F8-BBE1-304E69B832D5}" type="parTrans" cxnId="{A61ED08F-FE70-4211-B726-EF64E87BB4AF}">
      <dgm:prSet/>
      <dgm:spPr/>
      <dgm:t>
        <a:bodyPr/>
        <a:lstStyle/>
        <a:p>
          <a:endParaRPr lang="en-US"/>
        </a:p>
      </dgm:t>
    </dgm:pt>
    <dgm:pt modelId="{803A43C7-2A8F-4300-9ADC-A55CC69C6677}" type="sibTrans" cxnId="{A61ED08F-FE70-4211-B726-EF64E87BB4AF}">
      <dgm:prSet/>
      <dgm:spPr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 w="63500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28F76D46-2FFB-4398-95E9-4502F104F49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6BE5D83-5BB1-4B23-A35D-1A45949B538D}" type="parTrans" cxnId="{E2C5757A-24B0-4BB3-8E9E-2E39BBF9F494}">
      <dgm:prSet/>
      <dgm:spPr/>
      <dgm:t>
        <a:bodyPr/>
        <a:lstStyle/>
        <a:p>
          <a:endParaRPr lang="en-US"/>
        </a:p>
      </dgm:t>
    </dgm:pt>
    <dgm:pt modelId="{D006867A-C023-4E4D-BF70-69D352792F64}" type="sibTrans" cxnId="{E2C5757A-24B0-4BB3-8E9E-2E39BBF9F494}">
      <dgm:prSet/>
      <dgm:spPr>
        <a:gradFill rotWithShape="0">
          <a:gsLst>
            <a:gs pos="0">
              <a:srgbClr val="0070C0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 w="66675">
          <a:solidFill>
            <a:srgbClr val="0070C0">
              <a:alpha val="98000"/>
            </a:srgbClr>
          </a:solidFill>
        </a:ln>
      </dgm:spPr>
      <dgm:t>
        <a:bodyPr/>
        <a:lstStyle/>
        <a:p>
          <a:endParaRPr lang="en-US"/>
        </a:p>
      </dgm:t>
    </dgm:pt>
    <dgm:pt modelId="{B5FB7E76-C291-4FD6-B11F-2E9EBBA173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8709121-C3D9-42BD-A71C-CF4345CC2F61}" type="sibTrans" cxnId="{E172AF59-312D-44FE-B333-15011FF8780D}">
      <dgm:prSet/>
      <dgm:spPr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  <a:ln w="47625"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0F6BF87-3796-4ED1-8633-836AB519F5A4}" type="parTrans" cxnId="{E172AF59-312D-44FE-B333-15011FF8780D}">
      <dgm:prSet/>
      <dgm:spPr/>
      <dgm:t>
        <a:bodyPr/>
        <a:lstStyle/>
        <a:p>
          <a:endParaRPr lang="en-US"/>
        </a:p>
      </dgm:t>
    </dgm:pt>
    <dgm:pt modelId="{7DF28F8D-904E-4284-87AD-5BC585BC4CA5}" type="pres">
      <dgm:prSet presAssocID="{01F35E2C-E7DC-4E96-8D77-23D9739D86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DC594-4C5C-42C9-B696-46A65D4D5867}" type="pres">
      <dgm:prSet presAssocID="{B5FB7E76-C291-4FD6-B11F-2E9EBBA1730A}" presName="dummy" presStyleCnt="0"/>
      <dgm:spPr/>
    </dgm:pt>
    <dgm:pt modelId="{86BD184A-68CE-4396-9BC6-D854260FB8D5}" type="pres">
      <dgm:prSet presAssocID="{B5FB7E76-C291-4FD6-B11F-2E9EBBA1730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493E3-7D3E-44A7-81FF-16411AFF9984}" type="pres">
      <dgm:prSet presAssocID="{58709121-C3D9-42BD-A71C-CF4345CC2F61}" presName="sibTrans" presStyleLbl="node1" presStyleIdx="0" presStyleCnt="5"/>
      <dgm:spPr/>
      <dgm:t>
        <a:bodyPr/>
        <a:lstStyle/>
        <a:p>
          <a:endParaRPr lang="en-US"/>
        </a:p>
      </dgm:t>
    </dgm:pt>
    <dgm:pt modelId="{9AFBD6E3-9B73-4988-8A93-8E30BE140391}" type="pres">
      <dgm:prSet presAssocID="{61DEDB01-6362-49F6-977B-6CB9D1E9BE96}" presName="dummy" presStyleCnt="0"/>
      <dgm:spPr/>
    </dgm:pt>
    <dgm:pt modelId="{C70D81CB-A940-4C0D-AA83-E9D8A18DCF2F}" type="pres">
      <dgm:prSet presAssocID="{61DEDB01-6362-49F6-977B-6CB9D1E9BE9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5F254-0BF2-4166-8110-CD18A69922DF}" type="pres">
      <dgm:prSet presAssocID="{F2D5246B-37E6-4E34-A2E0-AF7C51A68C34}" presName="sibTrans" presStyleLbl="node1" presStyleIdx="1" presStyleCnt="5"/>
      <dgm:spPr/>
      <dgm:t>
        <a:bodyPr/>
        <a:lstStyle/>
        <a:p>
          <a:endParaRPr lang="en-US"/>
        </a:p>
      </dgm:t>
    </dgm:pt>
    <dgm:pt modelId="{5A43AB83-7A50-4DBF-A4DE-C755660DA0FE}" type="pres">
      <dgm:prSet presAssocID="{6C646FDE-55E4-440A-AFD9-A108715465D3}" presName="dummy" presStyleCnt="0"/>
      <dgm:spPr/>
    </dgm:pt>
    <dgm:pt modelId="{F5236C52-7D59-4BF0-B715-A01A1132FFFC}" type="pres">
      <dgm:prSet presAssocID="{6C646FDE-55E4-440A-AFD9-A108715465D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CE821-8CF0-42CE-A082-7E6C915B9ED3}" type="pres">
      <dgm:prSet presAssocID="{76AA1BC8-8A72-45D6-A61E-7276148E238B}" presName="sibTrans" presStyleLbl="node1" presStyleIdx="2" presStyleCnt="5"/>
      <dgm:spPr/>
      <dgm:t>
        <a:bodyPr/>
        <a:lstStyle/>
        <a:p>
          <a:endParaRPr lang="en-US"/>
        </a:p>
      </dgm:t>
    </dgm:pt>
    <dgm:pt modelId="{A60794F4-7387-4A91-9407-C6C033782564}" type="pres">
      <dgm:prSet presAssocID="{ACDFD916-8BD2-42CD-82E9-74F1801D4FCA}" presName="dummy" presStyleCnt="0"/>
      <dgm:spPr/>
    </dgm:pt>
    <dgm:pt modelId="{3388195E-9F84-46CB-98F1-90026DF620BB}" type="pres">
      <dgm:prSet presAssocID="{ACDFD916-8BD2-42CD-82E9-74F1801D4FC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D4493-C256-45CE-BE80-2DF80450AA6D}" type="pres">
      <dgm:prSet presAssocID="{803A43C7-2A8F-4300-9ADC-A55CC69C6677}" presName="sibTrans" presStyleLbl="node1" presStyleIdx="3" presStyleCnt="5"/>
      <dgm:spPr/>
      <dgm:t>
        <a:bodyPr/>
        <a:lstStyle/>
        <a:p>
          <a:endParaRPr lang="en-US"/>
        </a:p>
      </dgm:t>
    </dgm:pt>
    <dgm:pt modelId="{DB7A0A65-14FF-4814-9C3A-5531D3316D56}" type="pres">
      <dgm:prSet presAssocID="{28F76D46-2FFB-4398-95E9-4502F104F490}" presName="dummy" presStyleCnt="0"/>
      <dgm:spPr/>
    </dgm:pt>
    <dgm:pt modelId="{5A78C7BD-AEB4-4190-A986-6F856323D5EC}" type="pres">
      <dgm:prSet presAssocID="{28F76D46-2FFB-4398-95E9-4502F104F49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0587B-39DA-4924-AD1B-0B11ABAE3195}" type="pres">
      <dgm:prSet presAssocID="{D006867A-C023-4E4D-BF70-69D352792F64}" presName="sibTrans" presStyleLbl="node1" presStyleIdx="4" presStyleCnt="5" custAng="327353"/>
      <dgm:spPr/>
      <dgm:t>
        <a:bodyPr/>
        <a:lstStyle/>
        <a:p>
          <a:endParaRPr lang="en-US"/>
        </a:p>
      </dgm:t>
    </dgm:pt>
  </dgm:ptLst>
  <dgm:cxnLst>
    <dgm:cxn modelId="{EA3B7FD5-89FE-43EA-B981-1BDF4AB7A476}" type="presOf" srcId="{6C646FDE-55E4-440A-AFD9-A108715465D3}" destId="{F5236C52-7D59-4BF0-B715-A01A1132FFFC}" srcOrd="0" destOrd="0" presId="urn:microsoft.com/office/officeart/2005/8/layout/cycle1"/>
    <dgm:cxn modelId="{3EA6D504-E30B-48C9-B761-648E00895EB7}" type="presOf" srcId="{D006867A-C023-4E4D-BF70-69D352792F64}" destId="{5E40587B-39DA-4924-AD1B-0B11ABAE3195}" srcOrd="0" destOrd="0" presId="urn:microsoft.com/office/officeart/2005/8/layout/cycle1"/>
    <dgm:cxn modelId="{47255EE4-8C60-4F9B-A63B-02A6E616780A}" type="presOf" srcId="{28F76D46-2FFB-4398-95E9-4502F104F490}" destId="{5A78C7BD-AEB4-4190-A986-6F856323D5EC}" srcOrd="0" destOrd="0" presId="urn:microsoft.com/office/officeart/2005/8/layout/cycle1"/>
    <dgm:cxn modelId="{BFC5176A-46DE-4E42-B729-E81E802F6FA1}" type="presOf" srcId="{01F35E2C-E7DC-4E96-8D77-23D9739D86F8}" destId="{7DF28F8D-904E-4284-87AD-5BC585BC4CA5}" srcOrd="0" destOrd="0" presId="urn:microsoft.com/office/officeart/2005/8/layout/cycle1"/>
    <dgm:cxn modelId="{BAF3F2BF-C9B8-4704-B2B2-AF945D3E9BB8}" type="presOf" srcId="{58709121-C3D9-42BD-A71C-CF4345CC2F61}" destId="{C89493E3-7D3E-44A7-81FF-16411AFF9984}" srcOrd="0" destOrd="0" presId="urn:microsoft.com/office/officeart/2005/8/layout/cycle1"/>
    <dgm:cxn modelId="{112D21A0-07BA-4037-8F97-B4D17A7E63A4}" srcId="{01F35E2C-E7DC-4E96-8D77-23D9739D86F8}" destId="{61DEDB01-6362-49F6-977B-6CB9D1E9BE96}" srcOrd="1" destOrd="0" parTransId="{71FA2EB8-69D7-48CD-B32D-4DA5E4EE359B}" sibTransId="{F2D5246B-37E6-4E34-A2E0-AF7C51A68C34}"/>
    <dgm:cxn modelId="{66CFF05C-2D6E-4DB7-B64D-F0BDB38178E8}" type="presOf" srcId="{ACDFD916-8BD2-42CD-82E9-74F1801D4FCA}" destId="{3388195E-9F84-46CB-98F1-90026DF620BB}" srcOrd="0" destOrd="0" presId="urn:microsoft.com/office/officeart/2005/8/layout/cycle1"/>
    <dgm:cxn modelId="{73C0AAA7-F0BB-4808-B8AC-1E2C49C27AAF}" type="presOf" srcId="{803A43C7-2A8F-4300-9ADC-A55CC69C6677}" destId="{829D4493-C256-45CE-BE80-2DF80450AA6D}" srcOrd="0" destOrd="0" presId="urn:microsoft.com/office/officeart/2005/8/layout/cycle1"/>
    <dgm:cxn modelId="{667444FC-AF07-4E8C-AAEF-CBD7BFAC80D8}" type="presOf" srcId="{76AA1BC8-8A72-45D6-A61E-7276148E238B}" destId="{C2CCE821-8CF0-42CE-A082-7E6C915B9ED3}" srcOrd="0" destOrd="0" presId="urn:microsoft.com/office/officeart/2005/8/layout/cycle1"/>
    <dgm:cxn modelId="{A61ED08F-FE70-4211-B726-EF64E87BB4AF}" srcId="{01F35E2C-E7DC-4E96-8D77-23D9739D86F8}" destId="{ACDFD916-8BD2-42CD-82E9-74F1801D4FCA}" srcOrd="3" destOrd="0" parTransId="{E805ACE8-8D95-47F8-BBE1-304E69B832D5}" sibTransId="{803A43C7-2A8F-4300-9ADC-A55CC69C6677}"/>
    <dgm:cxn modelId="{BE64EBF3-9FAC-46CD-BB7A-D08FAEF30E36}" srcId="{01F35E2C-E7DC-4E96-8D77-23D9739D86F8}" destId="{6C646FDE-55E4-440A-AFD9-A108715465D3}" srcOrd="2" destOrd="0" parTransId="{5748F905-0F49-44C1-B4B4-8E6E764CAAD2}" sibTransId="{76AA1BC8-8A72-45D6-A61E-7276148E238B}"/>
    <dgm:cxn modelId="{E2C5757A-24B0-4BB3-8E9E-2E39BBF9F494}" srcId="{01F35E2C-E7DC-4E96-8D77-23D9739D86F8}" destId="{28F76D46-2FFB-4398-95E9-4502F104F490}" srcOrd="4" destOrd="0" parTransId="{16BE5D83-5BB1-4B23-A35D-1A45949B538D}" sibTransId="{D006867A-C023-4E4D-BF70-69D352792F64}"/>
    <dgm:cxn modelId="{E172AF59-312D-44FE-B333-15011FF8780D}" srcId="{01F35E2C-E7DC-4E96-8D77-23D9739D86F8}" destId="{B5FB7E76-C291-4FD6-B11F-2E9EBBA1730A}" srcOrd="0" destOrd="0" parTransId="{B0F6BF87-3796-4ED1-8633-836AB519F5A4}" sibTransId="{58709121-C3D9-42BD-A71C-CF4345CC2F61}"/>
    <dgm:cxn modelId="{87DD63D5-68CF-4191-AFF0-7EA13B361503}" type="presOf" srcId="{61DEDB01-6362-49F6-977B-6CB9D1E9BE96}" destId="{C70D81CB-A940-4C0D-AA83-E9D8A18DCF2F}" srcOrd="0" destOrd="0" presId="urn:microsoft.com/office/officeart/2005/8/layout/cycle1"/>
    <dgm:cxn modelId="{63C7CE68-4DC5-462B-B922-9F814E590BE8}" type="presOf" srcId="{B5FB7E76-C291-4FD6-B11F-2E9EBBA1730A}" destId="{86BD184A-68CE-4396-9BC6-D854260FB8D5}" srcOrd="0" destOrd="0" presId="urn:microsoft.com/office/officeart/2005/8/layout/cycle1"/>
    <dgm:cxn modelId="{D7975D60-5748-42C6-B8DD-C87ABBBB8950}" type="presOf" srcId="{F2D5246B-37E6-4E34-A2E0-AF7C51A68C34}" destId="{5A45F254-0BF2-4166-8110-CD18A69922DF}" srcOrd="0" destOrd="0" presId="urn:microsoft.com/office/officeart/2005/8/layout/cycle1"/>
    <dgm:cxn modelId="{40C2C749-4D67-4CE6-B946-948916FE36A2}" type="presParOf" srcId="{7DF28F8D-904E-4284-87AD-5BC585BC4CA5}" destId="{1CBDC594-4C5C-42C9-B696-46A65D4D5867}" srcOrd="0" destOrd="0" presId="urn:microsoft.com/office/officeart/2005/8/layout/cycle1"/>
    <dgm:cxn modelId="{5DC634D5-94FD-4BC9-B72E-384DFBCA16CA}" type="presParOf" srcId="{7DF28F8D-904E-4284-87AD-5BC585BC4CA5}" destId="{86BD184A-68CE-4396-9BC6-D854260FB8D5}" srcOrd="1" destOrd="0" presId="urn:microsoft.com/office/officeart/2005/8/layout/cycle1"/>
    <dgm:cxn modelId="{6ABE4CB7-A8B9-40D1-B098-0DB0D082EB56}" type="presParOf" srcId="{7DF28F8D-904E-4284-87AD-5BC585BC4CA5}" destId="{C89493E3-7D3E-44A7-81FF-16411AFF9984}" srcOrd="2" destOrd="0" presId="urn:microsoft.com/office/officeart/2005/8/layout/cycle1"/>
    <dgm:cxn modelId="{83725241-2E7B-4FD9-89E7-9BB20D85B1B6}" type="presParOf" srcId="{7DF28F8D-904E-4284-87AD-5BC585BC4CA5}" destId="{9AFBD6E3-9B73-4988-8A93-8E30BE140391}" srcOrd="3" destOrd="0" presId="urn:microsoft.com/office/officeart/2005/8/layout/cycle1"/>
    <dgm:cxn modelId="{6715C49E-F3C9-44EB-84AC-9EF0EA8DEDD6}" type="presParOf" srcId="{7DF28F8D-904E-4284-87AD-5BC585BC4CA5}" destId="{C70D81CB-A940-4C0D-AA83-E9D8A18DCF2F}" srcOrd="4" destOrd="0" presId="urn:microsoft.com/office/officeart/2005/8/layout/cycle1"/>
    <dgm:cxn modelId="{B8F5468C-1658-4388-AC9E-E7BF88476259}" type="presParOf" srcId="{7DF28F8D-904E-4284-87AD-5BC585BC4CA5}" destId="{5A45F254-0BF2-4166-8110-CD18A69922DF}" srcOrd="5" destOrd="0" presId="urn:microsoft.com/office/officeart/2005/8/layout/cycle1"/>
    <dgm:cxn modelId="{1F6D697B-56F3-4AFF-80E2-54FB9A91AB56}" type="presParOf" srcId="{7DF28F8D-904E-4284-87AD-5BC585BC4CA5}" destId="{5A43AB83-7A50-4DBF-A4DE-C755660DA0FE}" srcOrd="6" destOrd="0" presId="urn:microsoft.com/office/officeart/2005/8/layout/cycle1"/>
    <dgm:cxn modelId="{4506C034-7A52-4B2F-A56A-AC5E692D0DC7}" type="presParOf" srcId="{7DF28F8D-904E-4284-87AD-5BC585BC4CA5}" destId="{F5236C52-7D59-4BF0-B715-A01A1132FFFC}" srcOrd="7" destOrd="0" presId="urn:microsoft.com/office/officeart/2005/8/layout/cycle1"/>
    <dgm:cxn modelId="{1359F9B9-E5B3-44EE-A13F-7D370E19B8DB}" type="presParOf" srcId="{7DF28F8D-904E-4284-87AD-5BC585BC4CA5}" destId="{C2CCE821-8CF0-42CE-A082-7E6C915B9ED3}" srcOrd="8" destOrd="0" presId="urn:microsoft.com/office/officeart/2005/8/layout/cycle1"/>
    <dgm:cxn modelId="{CFCF30AF-26E1-48D6-830B-656A07B8298A}" type="presParOf" srcId="{7DF28F8D-904E-4284-87AD-5BC585BC4CA5}" destId="{A60794F4-7387-4A91-9407-C6C033782564}" srcOrd="9" destOrd="0" presId="urn:microsoft.com/office/officeart/2005/8/layout/cycle1"/>
    <dgm:cxn modelId="{1AA136EA-5E92-40EF-8986-27F88B9FE17C}" type="presParOf" srcId="{7DF28F8D-904E-4284-87AD-5BC585BC4CA5}" destId="{3388195E-9F84-46CB-98F1-90026DF620BB}" srcOrd="10" destOrd="0" presId="urn:microsoft.com/office/officeart/2005/8/layout/cycle1"/>
    <dgm:cxn modelId="{0F63111A-FE59-46FC-8235-7EFFDBCF28AC}" type="presParOf" srcId="{7DF28F8D-904E-4284-87AD-5BC585BC4CA5}" destId="{829D4493-C256-45CE-BE80-2DF80450AA6D}" srcOrd="11" destOrd="0" presId="urn:microsoft.com/office/officeart/2005/8/layout/cycle1"/>
    <dgm:cxn modelId="{CF7DD16B-2EF3-4AB3-96D9-1F4089E8FBCA}" type="presParOf" srcId="{7DF28F8D-904E-4284-87AD-5BC585BC4CA5}" destId="{DB7A0A65-14FF-4814-9C3A-5531D3316D56}" srcOrd="12" destOrd="0" presId="urn:microsoft.com/office/officeart/2005/8/layout/cycle1"/>
    <dgm:cxn modelId="{893EF506-FDD0-45D1-8911-02704502A835}" type="presParOf" srcId="{7DF28F8D-904E-4284-87AD-5BC585BC4CA5}" destId="{5A78C7BD-AEB4-4190-A986-6F856323D5EC}" srcOrd="13" destOrd="0" presId="urn:microsoft.com/office/officeart/2005/8/layout/cycle1"/>
    <dgm:cxn modelId="{A2ABFE48-895B-4207-BE4F-E986D8F0BD7F}" type="presParOf" srcId="{7DF28F8D-904E-4284-87AD-5BC585BC4CA5}" destId="{5E40587B-39DA-4924-AD1B-0B11ABAE3195}" srcOrd="14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93DF5-CD40-4EE1-8AB0-2AC666750A24}" type="doc">
      <dgm:prSet loTypeId="urn:microsoft.com/office/officeart/2005/8/layout/cycle1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FCACAF-2D2D-4FAB-9C3E-3C0906CE9D42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002190AD-4C17-4D52-906E-B24F05FC7595}" type="parTrans" cxnId="{0FE9F705-5609-45A4-9B1E-FE3C8FEBD4C0}">
      <dgm:prSet/>
      <dgm:spPr/>
      <dgm:t>
        <a:bodyPr/>
        <a:lstStyle/>
        <a:p>
          <a:endParaRPr lang="en-GB"/>
        </a:p>
      </dgm:t>
    </dgm:pt>
    <dgm:pt modelId="{A4A695DF-0F31-421B-9C9C-827034E5AD92}" type="sibTrans" cxnId="{0FE9F705-5609-45A4-9B1E-FE3C8FEBD4C0}">
      <dgm:prSet/>
      <dgm:spPr/>
      <dgm:t>
        <a:bodyPr/>
        <a:lstStyle/>
        <a:p>
          <a:endParaRPr lang="en-GB"/>
        </a:p>
      </dgm:t>
    </dgm:pt>
    <dgm:pt modelId="{D8815290-E9E8-464C-B879-6A7566C97903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EA068EE-4D47-4058-8625-3943100CAB16}" type="parTrans" cxnId="{A13EBAA8-204A-4F35-941D-69C0B7D40DF5}">
      <dgm:prSet/>
      <dgm:spPr/>
      <dgm:t>
        <a:bodyPr/>
        <a:lstStyle/>
        <a:p>
          <a:endParaRPr lang="en-GB"/>
        </a:p>
      </dgm:t>
    </dgm:pt>
    <dgm:pt modelId="{9F578613-DF25-4957-91B5-36D62646BC2C}" type="sibTrans" cxnId="{A13EBAA8-204A-4F35-941D-69C0B7D40DF5}">
      <dgm:prSet/>
      <dgm:spPr/>
      <dgm:t>
        <a:bodyPr/>
        <a:lstStyle/>
        <a:p>
          <a:endParaRPr lang="en-GB"/>
        </a:p>
      </dgm:t>
    </dgm:pt>
    <dgm:pt modelId="{FD8DACA6-E76D-4F29-8ECD-4CFD456804D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9EB14C27-F319-4B3E-995E-31C0C12CB7F2}" type="parTrans" cxnId="{C4F2619C-D274-45CD-B138-F8DE41A7BC75}">
      <dgm:prSet/>
      <dgm:spPr/>
      <dgm:t>
        <a:bodyPr/>
        <a:lstStyle/>
        <a:p>
          <a:endParaRPr lang="en-GB"/>
        </a:p>
      </dgm:t>
    </dgm:pt>
    <dgm:pt modelId="{BCCA9216-20AA-4142-80A2-253A2B0C28E7}" type="sibTrans" cxnId="{C4F2619C-D274-45CD-B138-F8DE41A7BC75}">
      <dgm:prSet/>
      <dgm:spPr/>
      <dgm:t>
        <a:bodyPr/>
        <a:lstStyle/>
        <a:p>
          <a:endParaRPr lang="en-GB"/>
        </a:p>
      </dgm:t>
    </dgm:pt>
    <dgm:pt modelId="{F60873C7-4E6E-4C45-B5EF-289AF0CFA8F7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BBC3726B-EF4F-4B78-AAEA-2E8ED3E9E46C}" type="sibTrans" cxnId="{18FCDC71-D9D5-4B94-A764-6ED8EA8520E3}">
      <dgm:prSet/>
      <dgm:spPr/>
      <dgm:t>
        <a:bodyPr/>
        <a:lstStyle/>
        <a:p>
          <a:endParaRPr lang="en-GB"/>
        </a:p>
      </dgm:t>
    </dgm:pt>
    <dgm:pt modelId="{63C6FF89-76FA-4D82-ABC9-8F46916FA915}" type="parTrans" cxnId="{18FCDC71-D9D5-4B94-A764-6ED8EA8520E3}">
      <dgm:prSet/>
      <dgm:spPr/>
      <dgm:t>
        <a:bodyPr/>
        <a:lstStyle/>
        <a:p>
          <a:endParaRPr lang="en-GB"/>
        </a:p>
      </dgm:t>
    </dgm:pt>
    <dgm:pt modelId="{F6A54BA4-EF4B-4DE8-A97F-1F77DE613938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7D56659A-7877-47C9-90B5-7169A375572E}" type="sibTrans" cxnId="{95B1DC3A-4C8F-4749-8523-0DE48D7AAC48}">
      <dgm:prSet/>
      <dgm:spPr/>
      <dgm:t>
        <a:bodyPr/>
        <a:lstStyle/>
        <a:p>
          <a:endParaRPr lang="en-GB"/>
        </a:p>
      </dgm:t>
    </dgm:pt>
    <dgm:pt modelId="{35261E9C-45A0-4508-B604-D145673BC138}" type="parTrans" cxnId="{95B1DC3A-4C8F-4749-8523-0DE48D7AAC48}">
      <dgm:prSet/>
      <dgm:spPr/>
      <dgm:t>
        <a:bodyPr/>
        <a:lstStyle/>
        <a:p>
          <a:endParaRPr lang="en-GB"/>
        </a:p>
      </dgm:t>
    </dgm:pt>
    <dgm:pt modelId="{62093007-69DA-4F2E-97F1-7F51E10BCCC8}" type="pres">
      <dgm:prSet presAssocID="{3C593DF5-CD40-4EE1-8AB0-2AC666750A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C3C6FB-75CC-4F2B-907D-C533BD9224DD}" type="pres">
      <dgm:prSet presAssocID="{F6A54BA4-EF4B-4DE8-A97F-1F77DE613938}" presName="dummy" presStyleCnt="0"/>
      <dgm:spPr/>
    </dgm:pt>
    <dgm:pt modelId="{6EB6CEFA-3006-4EAF-9EA2-ED10679759DB}" type="pres">
      <dgm:prSet presAssocID="{F6A54BA4-EF4B-4DE8-A97F-1F77DE613938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1A0F6-F83D-4705-A721-A385B89B2B13}" type="pres">
      <dgm:prSet presAssocID="{7D56659A-7877-47C9-90B5-7169A375572E}" presName="sibTrans" presStyleLbl="node1" presStyleIdx="0" presStyleCnt="5"/>
      <dgm:spPr/>
      <dgm:t>
        <a:bodyPr/>
        <a:lstStyle/>
        <a:p>
          <a:endParaRPr lang="en-US"/>
        </a:p>
      </dgm:t>
    </dgm:pt>
    <dgm:pt modelId="{4C57EDDE-D7F6-4B59-8C32-58B1FDDD2982}" type="pres">
      <dgm:prSet presAssocID="{F60873C7-4E6E-4C45-B5EF-289AF0CFA8F7}" presName="dummy" presStyleCnt="0"/>
      <dgm:spPr/>
    </dgm:pt>
    <dgm:pt modelId="{4AA0AE94-9F9B-4952-B6BC-425AD9CC13E3}" type="pres">
      <dgm:prSet presAssocID="{F60873C7-4E6E-4C45-B5EF-289AF0CFA8F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884FD-40E8-49B7-811E-3DD0752230F4}" type="pres">
      <dgm:prSet presAssocID="{BBC3726B-EF4F-4B78-AAEA-2E8ED3E9E46C}" presName="sibTrans" presStyleLbl="node1" presStyleIdx="1" presStyleCnt="5"/>
      <dgm:spPr/>
      <dgm:t>
        <a:bodyPr/>
        <a:lstStyle/>
        <a:p>
          <a:endParaRPr lang="en-US"/>
        </a:p>
      </dgm:t>
    </dgm:pt>
    <dgm:pt modelId="{9E01E32E-6852-4F4A-8E3D-A3760F65A6E0}" type="pres">
      <dgm:prSet presAssocID="{32FCACAF-2D2D-4FAB-9C3E-3C0906CE9D42}" presName="dummy" presStyleCnt="0"/>
      <dgm:spPr/>
    </dgm:pt>
    <dgm:pt modelId="{A56B96D5-4418-4AB2-8ACB-BCE927970602}" type="pres">
      <dgm:prSet presAssocID="{32FCACAF-2D2D-4FAB-9C3E-3C0906CE9D42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EDC4B-BA36-428C-AE2A-B918C7AA29A6}" type="pres">
      <dgm:prSet presAssocID="{A4A695DF-0F31-421B-9C9C-827034E5AD92}" presName="sibTrans" presStyleLbl="node1" presStyleIdx="2" presStyleCnt="5"/>
      <dgm:spPr/>
      <dgm:t>
        <a:bodyPr/>
        <a:lstStyle/>
        <a:p>
          <a:endParaRPr lang="en-US"/>
        </a:p>
      </dgm:t>
    </dgm:pt>
    <dgm:pt modelId="{624491B9-B43B-4B19-A30C-8036E824EDFB}" type="pres">
      <dgm:prSet presAssocID="{D8815290-E9E8-464C-B879-6A7566C97903}" presName="dummy" presStyleCnt="0"/>
      <dgm:spPr/>
    </dgm:pt>
    <dgm:pt modelId="{6F7A4CAD-8FD1-4BFD-A2A9-751BDBC71976}" type="pres">
      <dgm:prSet presAssocID="{D8815290-E9E8-464C-B879-6A7566C97903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7F48D-6122-4DF3-8A74-BD45CE19DF43}" type="pres">
      <dgm:prSet presAssocID="{9F578613-DF25-4957-91B5-36D62646BC2C}" presName="sibTrans" presStyleLbl="node1" presStyleIdx="3" presStyleCnt="5"/>
      <dgm:spPr/>
      <dgm:t>
        <a:bodyPr/>
        <a:lstStyle/>
        <a:p>
          <a:endParaRPr lang="en-US"/>
        </a:p>
      </dgm:t>
    </dgm:pt>
    <dgm:pt modelId="{0C33EB4D-2AE5-49E2-B486-77EFA61CDEB4}" type="pres">
      <dgm:prSet presAssocID="{FD8DACA6-E76D-4F29-8ECD-4CFD456804DA}" presName="dummy" presStyleCnt="0"/>
      <dgm:spPr/>
    </dgm:pt>
    <dgm:pt modelId="{44E8315E-5E23-4426-9B06-D5A5D8C9433D}" type="pres">
      <dgm:prSet presAssocID="{FD8DACA6-E76D-4F29-8ECD-4CFD456804DA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14534-4AE4-46B5-BACB-DE7D8C481870}" type="pres">
      <dgm:prSet presAssocID="{BCCA9216-20AA-4142-80A2-253A2B0C28E7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71E1184-3ACF-4964-AC22-054D122BAEEA}" type="presOf" srcId="{32FCACAF-2D2D-4FAB-9C3E-3C0906CE9D42}" destId="{A56B96D5-4418-4AB2-8ACB-BCE927970602}" srcOrd="0" destOrd="0" presId="urn:microsoft.com/office/officeart/2005/8/layout/cycle1"/>
    <dgm:cxn modelId="{3519D615-0AEB-4BB2-8740-EFBC8B824E98}" type="presOf" srcId="{F6A54BA4-EF4B-4DE8-A97F-1F77DE613938}" destId="{6EB6CEFA-3006-4EAF-9EA2-ED10679759DB}" srcOrd="0" destOrd="0" presId="urn:microsoft.com/office/officeart/2005/8/layout/cycle1"/>
    <dgm:cxn modelId="{89878E9A-A344-4D36-827A-239E45558AB1}" type="presOf" srcId="{BCCA9216-20AA-4142-80A2-253A2B0C28E7}" destId="{C4714534-4AE4-46B5-BACB-DE7D8C481870}" srcOrd="0" destOrd="0" presId="urn:microsoft.com/office/officeart/2005/8/layout/cycle1"/>
    <dgm:cxn modelId="{A13EBAA8-204A-4F35-941D-69C0B7D40DF5}" srcId="{3C593DF5-CD40-4EE1-8AB0-2AC666750A24}" destId="{D8815290-E9E8-464C-B879-6A7566C97903}" srcOrd="3" destOrd="0" parTransId="{CEA068EE-4D47-4058-8625-3943100CAB16}" sibTransId="{9F578613-DF25-4957-91B5-36D62646BC2C}"/>
    <dgm:cxn modelId="{C4F2619C-D274-45CD-B138-F8DE41A7BC75}" srcId="{3C593DF5-CD40-4EE1-8AB0-2AC666750A24}" destId="{FD8DACA6-E76D-4F29-8ECD-4CFD456804DA}" srcOrd="4" destOrd="0" parTransId="{9EB14C27-F319-4B3E-995E-31C0C12CB7F2}" sibTransId="{BCCA9216-20AA-4142-80A2-253A2B0C28E7}"/>
    <dgm:cxn modelId="{18FCDC71-D9D5-4B94-A764-6ED8EA8520E3}" srcId="{3C593DF5-CD40-4EE1-8AB0-2AC666750A24}" destId="{F60873C7-4E6E-4C45-B5EF-289AF0CFA8F7}" srcOrd="1" destOrd="0" parTransId="{63C6FF89-76FA-4D82-ABC9-8F46916FA915}" sibTransId="{BBC3726B-EF4F-4B78-AAEA-2E8ED3E9E46C}"/>
    <dgm:cxn modelId="{386B2213-655C-4FA4-8462-7AB066732E74}" type="presOf" srcId="{A4A695DF-0F31-421B-9C9C-827034E5AD92}" destId="{A6EEDC4B-BA36-428C-AE2A-B918C7AA29A6}" srcOrd="0" destOrd="0" presId="urn:microsoft.com/office/officeart/2005/8/layout/cycle1"/>
    <dgm:cxn modelId="{ADFEEA7B-23CC-4814-8D23-96B8F9616B95}" type="presOf" srcId="{3C593DF5-CD40-4EE1-8AB0-2AC666750A24}" destId="{62093007-69DA-4F2E-97F1-7F51E10BCCC8}" srcOrd="0" destOrd="0" presId="urn:microsoft.com/office/officeart/2005/8/layout/cycle1"/>
    <dgm:cxn modelId="{0FE9F705-5609-45A4-9B1E-FE3C8FEBD4C0}" srcId="{3C593DF5-CD40-4EE1-8AB0-2AC666750A24}" destId="{32FCACAF-2D2D-4FAB-9C3E-3C0906CE9D42}" srcOrd="2" destOrd="0" parTransId="{002190AD-4C17-4D52-906E-B24F05FC7595}" sibTransId="{A4A695DF-0F31-421B-9C9C-827034E5AD92}"/>
    <dgm:cxn modelId="{DA9D92E3-8238-47FB-B353-54CA36612098}" type="presOf" srcId="{D8815290-E9E8-464C-B879-6A7566C97903}" destId="{6F7A4CAD-8FD1-4BFD-A2A9-751BDBC71976}" srcOrd="0" destOrd="0" presId="urn:microsoft.com/office/officeart/2005/8/layout/cycle1"/>
    <dgm:cxn modelId="{E7C5E047-F608-4E43-8167-594D36974CB6}" type="presOf" srcId="{FD8DACA6-E76D-4F29-8ECD-4CFD456804DA}" destId="{44E8315E-5E23-4426-9B06-D5A5D8C9433D}" srcOrd="0" destOrd="0" presId="urn:microsoft.com/office/officeart/2005/8/layout/cycle1"/>
    <dgm:cxn modelId="{ECD150FF-DBAE-4B0B-AA1C-866707EA08DF}" type="presOf" srcId="{F60873C7-4E6E-4C45-B5EF-289AF0CFA8F7}" destId="{4AA0AE94-9F9B-4952-B6BC-425AD9CC13E3}" srcOrd="0" destOrd="0" presId="urn:microsoft.com/office/officeart/2005/8/layout/cycle1"/>
    <dgm:cxn modelId="{BE206628-2126-43B9-B4E9-043E70F1DE5B}" type="presOf" srcId="{7D56659A-7877-47C9-90B5-7169A375572E}" destId="{AE11A0F6-F83D-4705-A721-A385B89B2B13}" srcOrd="0" destOrd="0" presId="urn:microsoft.com/office/officeart/2005/8/layout/cycle1"/>
    <dgm:cxn modelId="{95B1DC3A-4C8F-4749-8523-0DE48D7AAC48}" srcId="{3C593DF5-CD40-4EE1-8AB0-2AC666750A24}" destId="{F6A54BA4-EF4B-4DE8-A97F-1F77DE613938}" srcOrd="0" destOrd="0" parTransId="{35261E9C-45A0-4508-B604-D145673BC138}" sibTransId="{7D56659A-7877-47C9-90B5-7169A375572E}"/>
    <dgm:cxn modelId="{5CC2D34F-B0A5-4D68-A1E2-01F2A5945325}" type="presOf" srcId="{BBC3726B-EF4F-4B78-AAEA-2E8ED3E9E46C}" destId="{FFF884FD-40E8-49B7-811E-3DD0752230F4}" srcOrd="0" destOrd="0" presId="urn:microsoft.com/office/officeart/2005/8/layout/cycle1"/>
    <dgm:cxn modelId="{00D10852-1C91-4856-934F-CCA6F5BB7DFF}" type="presOf" srcId="{9F578613-DF25-4957-91B5-36D62646BC2C}" destId="{90D7F48D-6122-4DF3-8A74-BD45CE19DF43}" srcOrd="0" destOrd="0" presId="urn:microsoft.com/office/officeart/2005/8/layout/cycle1"/>
    <dgm:cxn modelId="{D4F3DED7-BEE6-40F6-ACC7-3F5DD85DB15B}" type="presParOf" srcId="{62093007-69DA-4F2E-97F1-7F51E10BCCC8}" destId="{26C3C6FB-75CC-4F2B-907D-C533BD9224DD}" srcOrd="0" destOrd="0" presId="urn:microsoft.com/office/officeart/2005/8/layout/cycle1"/>
    <dgm:cxn modelId="{019491AE-F641-431F-A6F7-DE72D608431B}" type="presParOf" srcId="{62093007-69DA-4F2E-97F1-7F51E10BCCC8}" destId="{6EB6CEFA-3006-4EAF-9EA2-ED10679759DB}" srcOrd="1" destOrd="0" presId="urn:microsoft.com/office/officeart/2005/8/layout/cycle1"/>
    <dgm:cxn modelId="{7885FA5B-DB6F-4E7D-8106-70F92CCDC171}" type="presParOf" srcId="{62093007-69DA-4F2E-97F1-7F51E10BCCC8}" destId="{AE11A0F6-F83D-4705-A721-A385B89B2B13}" srcOrd="2" destOrd="0" presId="urn:microsoft.com/office/officeart/2005/8/layout/cycle1"/>
    <dgm:cxn modelId="{5EB54CB1-44DE-451C-9B3A-0A7EECDB301E}" type="presParOf" srcId="{62093007-69DA-4F2E-97F1-7F51E10BCCC8}" destId="{4C57EDDE-D7F6-4B59-8C32-58B1FDDD2982}" srcOrd="3" destOrd="0" presId="urn:microsoft.com/office/officeart/2005/8/layout/cycle1"/>
    <dgm:cxn modelId="{6FB8E7FC-9D84-40D8-8B0D-817ADA830947}" type="presParOf" srcId="{62093007-69DA-4F2E-97F1-7F51E10BCCC8}" destId="{4AA0AE94-9F9B-4952-B6BC-425AD9CC13E3}" srcOrd="4" destOrd="0" presId="urn:microsoft.com/office/officeart/2005/8/layout/cycle1"/>
    <dgm:cxn modelId="{DCD060C7-14BB-4F1E-974B-215F5D96CF18}" type="presParOf" srcId="{62093007-69DA-4F2E-97F1-7F51E10BCCC8}" destId="{FFF884FD-40E8-49B7-811E-3DD0752230F4}" srcOrd="5" destOrd="0" presId="urn:microsoft.com/office/officeart/2005/8/layout/cycle1"/>
    <dgm:cxn modelId="{F7E29A6A-9EDB-4232-83F8-029C202B0869}" type="presParOf" srcId="{62093007-69DA-4F2E-97F1-7F51E10BCCC8}" destId="{9E01E32E-6852-4F4A-8E3D-A3760F65A6E0}" srcOrd="6" destOrd="0" presId="urn:microsoft.com/office/officeart/2005/8/layout/cycle1"/>
    <dgm:cxn modelId="{517EF831-A5DE-4AA9-9257-2C9CFA658080}" type="presParOf" srcId="{62093007-69DA-4F2E-97F1-7F51E10BCCC8}" destId="{A56B96D5-4418-4AB2-8ACB-BCE927970602}" srcOrd="7" destOrd="0" presId="urn:microsoft.com/office/officeart/2005/8/layout/cycle1"/>
    <dgm:cxn modelId="{EB6AF94B-E156-4FF2-859A-5AF22338F354}" type="presParOf" srcId="{62093007-69DA-4F2E-97F1-7F51E10BCCC8}" destId="{A6EEDC4B-BA36-428C-AE2A-B918C7AA29A6}" srcOrd="8" destOrd="0" presId="urn:microsoft.com/office/officeart/2005/8/layout/cycle1"/>
    <dgm:cxn modelId="{1E484F01-702D-4284-8699-6850E6FD75FD}" type="presParOf" srcId="{62093007-69DA-4F2E-97F1-7F51E10BCCC8}" destId="{624491B9-B43B-4B19-A30C-8036E824EDFB}" srcOrd="9" destOrd="0" presId="urn:microsoft.com/office/officeart/2005/8/layout/cycle1"/>
    <dgm:cxn modelId="{E2E9B7C5-C77C-4F29-9052-68BB95B19645}" type="presParOf" srcId="{62093007-69DA-4F2E-97F1-7F51E10BCCC8}" destId="{6F7A4CAD-8FD1-4BFD-A2A9-751BDBC71976}" srcOrd="10" destOrd="0" presId="urn:microsoft.com/office/officeart/2005/8/layout/cycle1"/>
    <dgm:cxn modelId="{C71DD3B9-37E4-48A1-A300-D1A327B1C9F5}" type="presParOf" srcId="{62093007-69DA-4F2E-97F1-7F51E10BCCC8}" destId="{90D7F48D-6122-4DF3-8A74-BD45CE19DF43}" srcOrd="11" destOrd="0" presId="urn:microsoft.com/office/officeart/2005/8/layout/cycle1"/>
    <dgm:cxn modelId="{31581C69-0D4F-4E99-86A2-21A4FA3D28B8}" type="presParOf" srcId="{62093007-69DA-4F2E-97F1-7F51E10BCCC8}" destId="{0C33EB4D-2AE5-49E2-B486-77EFA61CDEB4}" srcOrd="12" destOrd="0" presId="urn:microsoft.com/office/officeart/2005/8/layout/cycle1"/>
    <dgm:cxn modelId="{E487D6F1-B8B6-49AC-88C8-8A8D4027E462}" type="presParOf" srcId="{62093007-69DA-4F2E-97F1-7F51E10BCCC8}" destId="{44E8315E-5E23-4426-9B06-D5A5D8C9433D}" srcOrd="13" destOrd="0" presId="urn:microsoft.com/office/officeart/2005/8/layout/cycle1"/>
    <dgm:cxn modelId="{EE0C70EB-0E6A-4845-8F8E-89B5A341591A}" type="presParOf" srcId="{62093007-69DA-4F2E-97F1-7F51E10BCCC8}" destId="{C4714534-4AE4-46B5-BACB-DE7D8C48187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D184A-68CE-4396-9BC6-D854260FB8D5}">
      <dsp:nvSpPr>
        <dsp:cNvPr id="0" name=""/>
        <dsp:cNvSpPr/>
      </dsp:nvSpPr>
      <dsp:spPr>
        <a:xfrm>
          <a:off x="957097" y="138021"/>
          <a:ext cx="373205" cy="37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957097" y="138021"/>
        <a:ext cx="373205" cy="373205"/>
      </dsp:txXfrm>
    </dsp:sp>
    <dsp:sp modelId="{C89493E3-7D3E-44A7-81FF-16411AFF9984}">
      <dsp:nvSpPr>
        <dsp:cNvPr id="0" name=""/>
        <dsp:cNvSpPr/>
      </dsp:nvSpPr>
      <dsp:spPr>
        <a:xfrm>
          <a:off x="77896" y="127069"/>
          <a:ext cx="1400875" cy="1400875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47625">
          <a:solidFill>
            <a:srgbClr val="0070C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D81CB-A940-4C0D-AA83-E9D8A18DCF2F}">
      <dsp:nvSpPr>
        <dsp:cNvPr id="0" name=""/>
        <dsp:cNvSpPr/>
      </dsp:nvSpPr>
      <dsp:spPr>
        <a:xfrm>
          <a:off x="1182906" y="832989"/>
          <a:ext cx="373205" cy="37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82906" y="832989"/>
        <a:ext cx="373205" cy="373205"/>
      </dsp:txXfrm>
    </dsp:sp>
    <dsp:sp modelId="{5A45F254-0BF2-4166-8110-CD18A69922DF}">
      <dsp:nvSpPr>
        <dsp:cNvPr id="0" name=""/>
        <dsp:cNvSpPr/>
      </dsp:nvSpPr>
      <dsp:spPr>
        <a:xfrm>
          <a:off x="77896" y="127069"/>
          <a:ext cx="1400875" cy="1400875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44450">
          <a:solidFill>
            <a:srgbClr val="0070C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36C52-7D59-4BF0-B715-A01A1132FFFC}">
      <dsp:nvSpPr>
        <dsp:cNvPr id="0" name=""/>
        <dsp:cNvSpPr/>
      </dsp:nvSpPr>
      <dsp:spPr>
        <a:xfrm>
          <a:off x="591731" y="1262503"/>
          <a:ext cx="373205" cy="37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591731" y="1262503"/>
        <a:ext cx="373205" cy="373205"/>
      </dsp:txXfrm>
    </dsp:sp>
    <dsp:sp modelId="{C2CCE821-8CF0-42CE-A082-7E6C915B9ED3}">
      <dsp:nvSpPr>
        <dsp:cNvPr id="0" name=""/>
        <dsp:cNvSpPr/>
      </dsp:nvSpPr>
      <dsp:spPr>
        <a:xfrm>
          <a:off x="77896" y="127069"/>
          <a:ext cx="1400875" cy="1400875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57150">
          <a:solidFill>
            <a:srgbClr val="0070C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8195E-9F84-46CB-98F1-90026DF620BB}">
      <dsp:nvSpPr>
        <dsp:cNvPr id="0" name=""/>
        <dsp:cNvSpPr/>
      </dsp:nvSpPr>
      <dsp:spPr>
        <a:xfrm>
          <a:off x="556" y="832989"/>
          <a:ext cx="373205" cy="37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556" y="832989"/>
        <a:ext cx="373205" cy="373205"/>
      </dsp:txXfrm>
    </dsp:sp>
    <dsp:sp modelId="{829D4493-C256-45CE-BE80-2DF80450AA6D}">
      <dsp:nvSpPr>
        <dsp:cNvPr id="0" name=""/>
        <dsp:cNvSpPr/>
      </dsp:nvSpPr>
      <dsp:spPr>
        <a:xfrm>
          <a:off x="77896" y="127069"/>
          <a:ext cx="1400875" cy="1400875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gradFill rotWithShape="0">
          <a:gsLst>
            <a:gs pos="0">
              <a:srgbClr val="0070C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0">
          <a:solidFill>
            <a:srgbClr val="0070C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8C7BD-AEB4-4190-A986-6F856323D5EC}">
      <dsp:nvSpPr>
        <dsp:cNvPr id="0" name=""/>
        <dsp:cNvSpPr/>
      </dsp:nvSpPr>
      <dsp:spPr>
        <a:xfrm>
          <a:off x="226365" y="138021"/>
          <a:ext cx="373205" cy="37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26365" y="138021"/>
        <a:ext cx="373205" cy="373205"/>
      </dsp:txXfrm>
    </dsp:sp>
    <dsp:sp modelId="{5E40587B-39DA-4924-AD1B-0B11ABAE3195}">
      <dsp:nvSpPr>
        <dsp:cNvPr id="0" name=""/>
        <dsp:cNvSpPr/>
      </dsp:nvSpPr>
      <dsp:spPr>
        <a:xfrm rot="327353">
          <a:off x="77896" y="127069"/>
          <a:ext cx="1400875" cy="1400875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gradFill rotWithShape="0">
          <a:gsLst>
            <a:gs pos="0">
              <a:srgbClr val="0070C0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6675">
          <a:solidFill>
            <a:srgbClr val="0070C0">
              <a:alpha val="9800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6CEFA-3006-4EAF-9EA2-ED10679759DB}">
      <dsp:nvSpPr>
        <dsp:cNvPr id="0" name=""/>
        <dsp:cNvSpPr/>
      </dsp:nvSpPr>
      <dsp:spPr>
        <a:xfrm>
          <a:off x="1210134" y="14384"/>
          <a:ext cx="468550" cy="46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 </a:t>
          </a:r>
        </a:p>
      </dsp:txBody>
      <dsp:txXfrm>
        <a:off x="1210134" y="14384"/>
        <a:ext cx="468550" cy="468550"/>
      </dsp:txXfrm>
    </dsp:sp>
    <dsp:sp modelId="{AE11A0F6-F83D-4705-A721-A385B89B2B13}">
      <dsp:nvSpPr>
        <dsp:cNvPr id="0" name=""/>
        <dsp:cNvSpPr/>
      </dsp:nvSpPr>
      <dsp:spPr>
        <a:xfrm>
          <a:off x="107718" y="803"/>
          <a:ext cx="1757002" cy="1757002"/>
        </a:xfrm>
        <a:prstGeom prst="circularArrow">
          <a:avLst>
            <a:gd name="adj1" fmla="val 5200"/>
            <a:gd name="adj2" fmla="val 335915"/>
            <a:gd name="adj3" fmla="val 21293234"/>
            <a:gd name="adj4" fmla="val 1976624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A0AE94-9F9B-4952-B6BC-425AD9CC13E3}">
      <dsp:nvSpPr>
        <dsp:cNvPr id="0" name=""/>
        <dsp:cNvSpPr/>
      </dsp:nvSpPr>
      <dsp:spPr>
        <a:xfrm>
          <a:off x="1493312" y="885914"/>
          <a:ext cx="468550" cy="46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 </a:t>
          </a:r>
        </a:p>
      </dsp:txBody>
      <dsp:txXfrm>
        <a:off x="1493312" y="885914"/>
        <a:ext cx="468550" cy="468550"/>
      </dsp:txXfrm>
    </dsp:sp>
    <dsp:sp modelId="{FFF884FD-40E8-49B7-811E-3DD0752230F4}">
      <dsp:nvSpPr>
        <dsp:cNvPr id="0" name=""/>
        <dsp:cNvSpPr/>
      </dsp:nvSpPr>
      <dsp:spPr>
        <a:xfrm>
          <a:off x="107718" y="803"/>
          <a:ext cx="1757002" cy="1757002"/>
        </a:xfrm>
        <a:prstGeom prst="circularArrow">
          <a:avLst>
            <a:gd name="adj1" fmla="val 5200"/>
            <a:gd name="adj2" fmla="val 335915"/>
            <a:gd name="adj3" fmla="val 4014690"/>
            <a:gd name="adj4" fmla="val 2253440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6B96D5-4418-4AB2-8ACB-BCE927970602}">
      <dsp:nvSpPr>
        <dsp:cNvPr id="0" name=""/>
        <dsp:cNvSpPr/>
      </dsp:nvSpPr>
      <dsp:spPr>
        <a:xfrm>
          <a:off x="751944" y="1424549"/>
          <a:ext cx="468550" cy="46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 </a:t>
          </a:r>
        </a:p>
      </dsp:txBody>
      <dsp:txXfrm>
        <a:off x="751944" y="1424549"/>
        <a:ext cx="468550" cy="468550"/>
      </dsp:txXfrm>
    </dsp:sp>
    <dsp:sp modelId="{A6EEDC4B-BA36-428C-AE2A-B918C7AA29A6}">
      <dsp:nvSpPr>
        <dsp:cNvPr id="0" name=""/>
        <dsp:cNvSpPr/>
      </dsp:nvSpPr>
      <dsp:spPr>
        <a:xfrm>
          <a:off x="107718" y="803"/>
          <a:ext cx="1757002" cy="1757002"/>
        </a:xfrm>
        <a:prstGeom prst="circularArrow">
          <a:avLst>
            <a:gd name="adj1" fmla="val 5200"/>
            <a:gd name="adj2" fmla="val 335915"/>
            <a:gd name="adj3" fmla="val 8210645"/>
            <a:gd name="adj4" fmla="val 644939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7A4CAD-8FD1-4BFD-A2A9-751BDBC71976}">
      <dsp:nvSpPr>
        <dsp:cNvPr id="0" name=""/>
        <dsp:cNvSpPr/>
      </dsp:nvSpPr>
      <dsp:spPr>
        <a:xfrm>
          <a:off x="10577" y="885914"/>
          <a:ext cx="468550" cy="46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 </a:t>
          </a:r>
        </a:p>
      </dsp:txBody>
      <dsp:txXfrm>
        <a:off x="10577" y="885914"/>
        <a:ext cx="468550" cy="468550"/>
      </dsp:txXfrm>
    </dsp:sp>
    <dsp:sp modelId="{90D7F48D-6122-4DF3-8A74-BD45CE19DF43}">
      <dsp:nvSpPr>
        <dsp:cNvPr id="0" name=""/>
        <dsp:cNvSpPr/>
      </dsp:nvSpPr>
      <dsp:spPr>
        <a:xfrm>
          <a:off x="107718" y="803"/>
          <a:ext cx="1757002" cy="1757002"/>
        </a:xfrm>
        <a:prstGeom prst="circularArrow">
          <a:avLst>
            <a:gd name="adj1" fmla="val 5200"/>
            <a:gd name="adj2" fmla="val 335915"/>
            <a:gd name="adj3" fmla="val 12297839"/>
            <a:gd name="adj4" fmla="val 1077085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E8315E-5E23-4426-9B06-D5A5D8C9433D}">
      <dsp:nvSpPr>
        <dsp:cNvPr id="0" name=""/>
        <dsp:cNvSpPr/>
      </dsp:nvSpPr>
      <dsp:spPr>
        <a:xfrm>
          <a:off x="293754" y="14384"/>
          <a:ext cx="468550" cy="46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 </a:t>
          </a:r>
        </a:p>
      </dsp:txBody>
      <dsp:txXfrm>
        <a:off x="293754" y="14384"/>
        <a:ext cx="468550" cy="468550"/>
      </dsp:txXfrm>
    </dsp:sp>
    <dsp:sp modelId="{C4714534-4AE4-46B5-BACB-DE7D8C481870}">
      <dsp:nvSpPr>
        <dsp:cNvPr id="0" name=""/>
        <dsp:cNvSpPr/>
      </dsp:nvSpPr>
      <dsp:spPr>
        <a:xfrm>
          <a:off x="107718" y="803"/>
          <a:ext cx="1757002" cy="1757002"/>
        </a:xfrm>
        <a:prstGeom prst="circularArrow">
          <a:avLst>
            <a:gd name="adj1" fmla="val 5200"/>
            <a:gd name="adj2" fmla="val 335915"/>
            <a:gd name="adj3" fmla="val 16865678"/>
            <a:gd name="adj4" fmla="val 1519840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439692-3138-4B2E-AC58-EA5E4803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D99326-5810-46D1-93A9-73B8173C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C49882-E118-494A-8B05-6AB9D6E7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61F4AE-A672-41ED-8F13-089803BE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F7C41F-0476-4793-9E92-174735A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79D11-2970-4013-87BE-26E42B9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040FD8-1ACB-4FD2-863B-4F7CE512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66AD2-240E-482C-9C91-140FC8F6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27265-1171-4066-B5A2-AEA96246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824B1-A734-4F32-BD0F-437212D8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62246F-FD34-4460-A32E-256A89F8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618679-3788-4868-AA53-9B72261F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807489-2919-4D89-AB35-792F8FB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656AB2-60BA-45BF-A27B-2583604B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891D22-FD10-4212-8FDD-3BEE699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3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C2B073-86F6-4614-8F1C-14918C2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A82B4F-F003-4A8D-BA3E-71C11AFE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EE5DDF-73FD-4A36-A9B2-67EB014B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9F6E99-C2AD-4EF2-8FC3-CA8C796E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98D620-993B-4473-A14E-4C7F811A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9F945-E114-4500-AE40-88F2170B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6A7E66-9A5A-47DA-A2A7-C1B4D5FA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342ACA-21B3-4408-8CD0-88DAC63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B86D99-4C8F-4F6C-89D0-FA9B9CB7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3DBEEF-2A53-4758-99EF-7D83CCB3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F6173-DAE2-49E9-9483-589F1AC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BEAD15-FFAB-4A12-9F50-134E90DB0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27E11C-E61A-48AF-B56D-5B078DB3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48238B-1A86-43C3-96F3-9BA26EC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58DD96-0CD1-4CDC-958D-6329121F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E5B602-4B41-41D1-B2A4-1AD7323F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DA9516-3F5E-45BC-A81B-5928FEA2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718820-EE8F-42EE-ACD6-576E4BE9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74F9AD-9857-4F6F-93CA-F00FD79D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027B39F-C2B5-4C52-93FE-7FC3A83D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E58FEA-5FCA-4394-B79D-4BC269C8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7C4B136-465A-436A-8CDA-EC1BACAF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3B99B09-2BAC-46A8-B91C-6D757CE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3BEF2E-FB3F-46D4-965D-E650A405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E472F2-AFAC-4840-88CA-BE2BCEF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02271C-8BAA-4C23-8D42-6067DACF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730E2E-E373-44E8-AB75-E6002A3E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259933-645B-4A9D-86BE-6D71B948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7BD9AF-7F86-48B3-B39C-40A5E2E8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DB6ED7-820A-4D7C-93A5-3C8FE651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79BF93-087D-4A89-B749-25E93E95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9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958DF-9351-4B89-8C90-0BE251A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5F2314-4120-420E-A194-E5EB30E7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5E0247-1577-463D-8310-A7BD197D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374F55-96D3-454D-9AC2-9AF6DBD9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F880C6-8A0C-4A8B-BFE7-6EC57FE8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182FDF-1D52-419E-9E2D-3EB312F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4F899-354E-4D48-A1BD-AAA774D1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364CAC-A55E-4E84-9A6A-458E645C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637454-5FA5-4B1A-B4DB-B37D03CA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7852E8-0374-40F6-8C1A-9D643CA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9E6460-C2D7-4D31-BB2A-A8F6722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F56EB8-EEDC-4CA4-A22E-B889E35E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A2A872-F4E8-48A8-8952-BC721E69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6C857F-9DCE-44F5-8F6E-3C0EF9CD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F7297F-C4D2-4E97-8003-AD49C0C7A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2405-1B21-4E78-966A-17F9679DE68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DF49C-CA5D-4608-8EAF-0D42BFD55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6813C2-88FB-420F-8AA3-F1C7C16D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4876-DFB2-49F3-A359-5EA8B39C0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F8855-47A9-407C-BDBC-C47857FD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22" y="1931961"/>
            <a:ext cx="7463246" cy="2387600"/>
          </a:xfrm>
        </p:spPr>
        <p:txBody>
          <a:bodyPr>
            <a:normAutofit/>
          </a:bodyPr>
          <a:lstStyle/>
          <a:p>
            <a:r>
              <a:rPr lang="en-GB" sz="6600" dirty="0"/>
              <a:t>Introduction to 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1103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C498B3F7-3B49-4B66-B6E5-9A7B5559B7EA}"/>
              </a:ext>
            </a:extLst>
          </p:cNvPr>
          <p:cNvSpPr/>
          <p:nvPr/>
        </p:nvSpPr>
        <p:spPr>
          <a:xfrm rot="16200000">
            <a:off x="4675219" y="-1045626"/>
            <a:ext cx="257488" cy="881344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84731D1-2FCD-4BE9-A50D-FD4C35E0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5" y="1964971"/>
            <a:ext cx="1070481" cy="109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FD4E155-3032-4139-9783-B57508676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5" y="3680327"/>
            <a:ext cx="1070481" cy="1083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F643ECC-2E47-4BB1-8CD1-D4D341368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76" y="3683695"/>
            <a:ext cx="1059763" cy="1083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D9EF10A-1780-4EFA-B352-8B27E614AF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7" y="1811120"/>
            <a:ext cx="1059582" cy="1080176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="" xmlns:a16="http://schemas.microsoft.com/office/drawing/2014/main" id="{E9AD3D33-4F0C-4E41-980C-A11968B3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56" y="1859793"/>
            <a:ext cx="1526843" cy="1177851"/>
          </a:xfr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9BE1DA57-8A74-483C-8670-B1B10FAAE412}"/>
              </a:ext>
            </a:extLst>
          </p:cNvPr>
          <p:cNvCxnSpPr>
            <a:cxnSpLocks/>
          </p:cNvCxnSpPr>
          <p:nvPr/>
        </p:nvCxnSpPr>
        <p:spPr>
          <a:xfrm>
            <a:off x="2370081" y="1479167"/>
            <a:ext cx="0" cy="3763859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DD1B0D9-600A-4641-BB62-E9B399B37834}"/>
              </a:ext>
            </a:extLst>
          </p:cNvPr>
          <p:cNvCxnSpPr>
            <a:cxnSpLocks/>
          </p:cNvCxnSpPr>
          <p:nvPr/>
        </p:nvCxnSpPr>
        <p:spPr>
          <a:xfrm>
            <a:off x="4515519" y="1479167"/>
            <a:ext cx="6742" cy="3643104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A2A90605-8B4C-4BB4-B7F5-A5D1132664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41" y="1964971"/>
            <a:ext cx="1047245" cy="10975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82298A5-2014-478C-9B4F-C7FB454E68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76" y="1954888"/>
            <a:ext cx="1059763" cy="11135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F1BAB45-43C7-4AB9-B2C6-860CAE995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72" y="2107338"/>
            <a:ext cx="2694653" cy="211599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B12C93A-DFE1-4B99-89BF-EED2E769350B}"/>
              </a:ext>
            </a:extLst>
          </p:cNvPr>
          <p:cNvCxnSpPr>
            <a:cxnSpLocks/>
          </p:cNvCxnSpPr>
          <p:nvPr/>
        </p:nvCxnSpPr>
        <p:spPr>
          <a:xfrm>
            <a:off x="2144315" y="5433452"/>
            <a:ext cx="68829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0876C9D-2D2A-40DE-896F-B49297E16848}"/>
              </a:ext>
            </a:extLst>
          </p:cNvPr>
          <p:cNvSpPr txBox="1"/>
          <p:nvPr/>
        </p:nvSpPr>
        <p:spPr>
          <a:xfrm>
            <a:off x="5285257" y="5506838"/>
            <a:ext cx="229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Time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C1F2501-48FC-4919-AC4D-3E12F587EE4B}"/>
              </a:ext>
            </a:extLst>
          </p:cNvPr>
          <p:cNvCxnSpPr>
            <a:cxnSpLocks/>
          </p:cNvCxnSpPr>
          <p:nvPr/>
        </p:nvCxnSpPr>
        <p:spPr>
          <a:xfrm>
            <a:off x="8556760" y="1479167"/>
            <a:ext cx="6742" cy="3643104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AC438412-BEB2-4237-BC7A-FEE8DDFF6554}"/>
              </a:ext>
            </a:extLst>
          </p:cNvPr>
          <p:cNvSpPr/>
          <p:nvPr/>
        </p:nvSpPr>
        <p:spPr>
          <a:xfrm>
            <a:off x="1558834" y="3030659"/>
            <a:ext cx="9448312" cy="37837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Curved Down 4">
            <a:extLst>
              <a:ext uri="{FF2B5EF4-FFF2-40B4-BE49-F238E27FC236}">
                <a16:creationId xmlns="" xmlns:a16="http://schemas.microsoft.com/office/drawing/2014/main" id="{3FBC2D1E-43E8-4FB8-B76D-C56E5934E0AD}"/>
              </a:ext>
            </a:extLst>
          </p:cNvPr>
          <p:cNvSpPr/>
          <p:nvPr/>
        </p:nvSpPr>
        <p:spPr>
          <a:xfrm>
            <a:off x="3277125" y="2394784"/>
            <a:ext cx="1933904" cy="7041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="" xmlns:a16="http://schemas.microsoft.com/office/drawing/2014/main" id="{D8AE8E3D-3554-499C-985E-C35A25361079}"/>
              </a:ext>
            </a:extLst>
          </p:cNvPr>
          <p:cNvSpPr/>
          <p:nvPr/>
        </p:nvSpPr>
        <p:spPr>
          <a:xfrm>
            <a:off x="2762117" y="3340717"/>
            <a:ext cx="2028497" cy="872357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="" xmlns:a16="http://schemas.microsoft.com/office/drawing/2014/main" id="{96260249-B90B-4ED5-B84B-126A8929A01A}"/>
              </a:ext>
            </a:extLst>
          </p:cNvPr>
          <p:cNvSpPr/>
          <p:nvPr/>
        </p:nvSpPr>
        <p:spPr>
          <a:xfrm>
            <a:off x="2762118" y="1773413"/>
            <a:ext cx="3237187" cy="132556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="" xmlns:a16="http://schemas.microsoft.com/office/drawing/2014/main" id="{A01EBED0-C27E-4CC9-93E5-4FB2FE400271}"/>
              </a:ext>
            </a:extLst>
          </p:cNvPr>
          <p:cNvSpPr/>
          <p:nvPr/>
        </p:nvSpPr>
        <p:spPr>
          <a:xfrm flipV="1">
            <a:off x="3592435" y="3340716"/>
            <a:ext cx="3237187" cy="164749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="" xmlns:a16="http://schemas.microsoft.com/office/drawing/2014/main" id="{98DD97EE-D0CD-4659-8DEF-48E11F5A5688}"/>
              </a:ext>
            </a:extLst>
          </p:cNvPr>
          <p:cNvSpPr/>
          <p:nvPr/>
        </p:nvSpPr>
        <p:spPr>
          <a:xfrm>
            <a:off x="7230330" y="2394783"/>
            <a:ext cx="1933904" cy="7041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="" xmlns:a16="http://schemas.microsoft.com/office/drawing/2014/main" id="{0F986C9F-47C4-4529-A81A-CE0850157B24}"/>
              </a:ext>
            </a:extLst>
          </p:cNvPr>
          <p:cNvSpPr/>
          <p:nvPr/>
        </p:nvSpPr>
        <p:spPr>
          <a:xfrm flipV="1">
            <a:off x="7230330" y="3314441"/>
            <a:ext cx="1933904" cy="7041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37A5DA-364B-498E-AFB7-090B2B620317}"/>
              </a:ext>
            </a:extLst>
          </p:cNvPr>
          <p:cNvSpPr txBox="1"/>
          <p:nvPr/>
        </p:nvSpPr>
        <p:spPr>
          <a:xfrm>
            <a:off x="593046" y="3489226"/>
            <a:ext cx="1845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Program initiation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5A55E63-8C06-4DCF-B851-8936AAAD9733}"/>
              </a:ext>
            </a:extLst>
          </p:cNvPr>
          <p:cNvSpPr txBox="1"/>
          <p:nvPr/>
        </p:nvSpPr>
        <p:spPr>
          <a:xfrm>
            <a:off x="10037416" y="1953441"/>
            <a:ext cx="1655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Program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4409" y="930933"/>
            <a:ext cx="264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Task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48624" y="1479608"/>
            <a:ext cx="695785" cy="3458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65530" y="1615901"/>
            <a:ext cx="545761" cy="6986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03873" y="1594275"/>
            <a:ext cx="522853" cy="2618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CA6D46-57DD-4156-96AF-DC6538D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-139624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Ink Free" panose="03080402000500000000" pitchFamily="66" charset="0"/>
              </a:rPr>
              <a:t>Task level and data level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9BA646-0323-4E6B-8B9E-0D094FE8C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37" y="1574701"/>
            <a:ext cx="1070481" cy="1097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145F56-885D-4B31-97D6-D2CBEE322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37" y="3290057"/>
            <a:ext cx="1070481" cy="108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2ABA5C-1500-436C-9395-6F0BEAFAE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08" y="3293425"/>
            <a:ext cx="1059763" cy="108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1B1A51-F606-46A1-B5EF-D7FA4CE11F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73" y="1574701"/>
            <a:ext cx="1047245" cy="109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425D77F-1DDE-4360-A648-F851090032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08" y="1564618"/>
            <a:ext cx="1059763" cy="11135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88483FE-FE71-4956-B145-C0F22B5CCA3D}"/>
              </a:ext>
            </a:extLst>
          </p:cNvPr>
          <p:cNvCxnSpPr>
            <a:cxnSpLocks/>
          </p:cNvCxnSpPr>
          <p:nvPr/>
        </p:nvCxnSpPr>
        <p:spPr>
          <a:xfrm>
            <a:off x="6085490" y="1027906"/>
            <a:ext cx="0" cy="480218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E327601-7039-453B-AF07-24752FCE10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50" y="1574701"/>
            <a:ext cx="1059763" cy="1113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B495E8-9ED9-4507-BDF1-BC8808CF2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73" y="3077055"/>
            <a:ext cx="1059763" cy="1113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5E92A5E-5945-429C-B9CC-F7E2F12189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5" y="3077055"/>
            <a:ext cx="1059763" cy="1113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F056519-5C8D-4F63-B1AB-546034B2BA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33" y="1558662"/>
            <a:ext cx="1059763" cy="1113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318862-6904-44CD-A14C-68F68AADF955}"/>
              </a:ext>
            </a:extLst>
          </p:cNvPr>
          <p:cNvSpPr txBox="1"/>
          <p:nvPr/>
        </p:nvSpPr>
        <p:spPr>
          <a:xfrm>
            <a:off x="948235" y="4911721"/>
            <a:ext cx="451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Different task on same or different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661B4FA-0CFC-4514-82C1-857A7A062C50}"/>
              </a:ext>
            </a:extLst>
          </p:cNvPr>
          <p:cNvSpPr txBox="1"/>
          <p:nvPr/>
        </p:nvSpPr>
        <p:spPr>
          <a:xfrm>
            <a:off x="6753611" y="5023500"/>
            <a:ext cx="451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Same task on different data</a:t>
            </a:r>
          </a:p>
        </p:txBody>
      </p:sp>
    </p:spTree>
    <p:extLst>
      <p:ext uri="{BB962C8B-B14F-4D97-AF65-F5344CB8AC3E}">
        <p14:creationId xmlns:p14="http://schemas.microsoft.com/office/powerpoint/2010/main" val="31230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7B9C91-183A-41B6-B3FA-B6322C8F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319" y="2602298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Parallelism vs concurrency</a:t>
            </a:r>
          </a:p>
        </p:txBody>
      </p:sp>
    </p:spTree>
    <p:extLst>
      <p:ext uri="{BB962C8B-B14F-4D97-AF65-F5344CB8AC3E}">
        <p14:creationId xmlns:p14="http://schemas.microsoft.com/office/powerpoint/2010/main" val="42580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BD1B926-DA56-4CB8-9806-4F92262FA4B7}"/>
              </a:ext>
            </a:extLst>
          </p:cNvPr>
          <p:cNvSpPr/>
          <p:nvPr/>
        </p:nvSpPr>
        <p:spPr>
          <a:xfrm>
            <a:off x="2298165" y="627519"/>
            <a:ext cx="3815256" cy="42041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4B942E2E-7957-4556-A6B4-19879394A6A1}"/>
              </a:ext>
            </a:extLst>
          </p:cNvPr>
          <p:cNvSpPr/>
          <p:nvPr/>
        </p:nvSpPr>
        <p:spPr>
          <a:xfrm>
            <a:off x="2298165" y="1589216"/>
            <a:ext cx="3815256" cy="4204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2D149C2-225F-407D-A19E-8815C5F8561F}"/>
              </a:ext>
            </a:extLst>
          </p:cNvPr>
          <p:cNvSpPr/>
          <p:nvPr/>
        </p:nvSpPr>
        <p:spPr>
          <a:xfrm>
            <a:off x="2298165" y="2524637"/>
            <a:ext cx="3815256" cy="42041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6344DA-382F-4FE5-A1E8-F103B3DCAED2}"/>
              </a:ext>
            </a:extLst>
          </p:cNvPr>
          <p:cNvSpPr/>
          <p:nvPr/>
        </p:nvSpPr>
        <p:spPr>
          <a:xfrm>
            <a:off x="8858185" y="1211599"/>
            <a:ext cx="2253719" cy="1426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Processor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E6502052-128E-4543-A62D-8D0015BC2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566193"/>
              </p:ext>
            </p:extLst>
          </p:nvPr>
        </p:nvGraphicFramePr>
        <p:xfrm>
          <a:off x="6598650" y="828529"/>
          <a:ext cx="1972440" cy="189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36B45D-D580-43AD-B51C-C83EE3CE72C7}"/>
              </a:ext>
            </a:extLst>
          </p:cNvPr>
          <p:cNvSpPr txBox="1"/>
          <p:nvPr/>
        </p:nvSpPr>
        <p:spPr>
          <a:xfrm>
            <a:off x="635726" y="1601019"/>
            <a:ext cx="1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B75E7B7-6FA9-4487-BE5E-C39A843E7E5F}"/>
              </a:ext>
            </a:extLst>
          </p:cNvPr>
          <p:cNvSpPr txBox="1"/>
          <p:nvPr/>
        </p:nvSpPr>
        <p:spPr>
          <a:xfrm>
            <a:off x="635726" y="828529"/>
            <a:ext cx="1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D9C00B5-8CAF-4E58-9066-3DB30898A44D}"/>
              </a:ext>
            </a:extLst>
          </p:cNvPr>
          <p:cNvSpPr txBox="1"/>
          <p:nvPr/>
        </p:nvSpPr>
        <p:spPr>
          <a:xfrm>
            <a:off x="635725" y="2452335"/>
            <a:ext cx="166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3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6310A1FE-C3F8-4194-8BE8-2147BFE1B59A}"/>
              </a:ext>
            </a:extLst>
          </p:cNvPr>
          <p:cNvSpPr/>
          <p:nvPr/>
        </p:nvSpPr>
        <p:spPr>
          <a:xfrm>
            <a:off x="3240334" y="4089879"/>
            <a:ext cx="3815256" cy="420414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57A32A49-402F-4C7B-A86D-AA15EACBDB53}"/>
              </a:ext>
            </a:extLst>
          </p:cNvPr>
          <p:cNvSpPr/>
          <p:nvPr/>
        </p:nvSpPr>
        <p:spPr>
          <a:xfrm>
            <a:off x="3240334" y="4905523"/>
            <a:ext cx="3815256" cy="42041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64B9903C-1E4E-4B78-A74A-8C8CE9661430}"/>
              </a:ext>
            </a:extLst>
          </p:cNvPr>
          <p:cNvSpPr/>
          <p:nvPr/>
        </p:nvSpPr>
        <p:spPr>
          <a:xfrm>
            <a:off x="3240334" y="5685315"/>
            <a:ext cx="3815256" cy="420414"/>
          </a:xfrm>
          <a:prstGeom prst="rightArrow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DF2D38E-85B1-4E1D-874A-26AFC63CD482}"/>
              </a:ext>
            </a:extLst>
          </p:cNvPr>
          <p:cNvSpPr txBox="1"/>
          <p:nvPr/>
        </p:nvSpPr>
        <p:spPr>
          <a:xfrm>
            <a:off x="1152440" y="4862369"/>
            <a:ext cx="154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493E4E3-CE9C-482A-AE28-BA4B20AF97F2}"/>
              </a:ext>
            </a:extLst>
          </p:cNvPr>
          <p:cNvSpPr txBox="1"/>
          <p:nvPr/>
        </p:nvSpPr>
        <p:spPr>
          <a:xfrm>
            <a:off x="1152440" y="4089879"/>
            <a:ext cx="154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2F4FA83-6C54-4670-9688-624C65203333}"/>
              </a:ext>
            </a:extLst>
          </p:cNvPr>
          <p:cNvSpPr txBox="1"/>
          <p:nvPr/>
        </p:nvSpPr>
        <p:spPr>
          <a:xfrm>
            <a:off x="1152439" y="5713685"/>
            <a:ext cx="154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Process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EC68A2F-F5C0-47C9-B216-ECF113D9F41C}"/>
              </a:ext>
            </a:extLst>
          </p:cNvPr>
          <p:cNvSpPr/>
          <p:nvPr/>
        </p:nvSpPr>
        <p:spPr>
          <a:xfrm>
            <a:off x="8631762" y="4089879"/>
            <a:ext cx="197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116114-0D74-4EF2-87D6-02495BC91853}"/>
              </a:ext>
            </a:extLst>
          </p:cNvPr>
          <p:cNvSpPr/>
          <p:nvPr/>
        </p:nvSpPr>
        <p:spPr>
          <a:xfrm>
            <a:off x="8631763" y="4853341"/>
            <a:ext cx="197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A0291D6-F937-45EC-A2FE-B60D24B5274D}"/>
              </a:ext>
            </a:extLst>
          </p:cNvPr>
          <p:cNvSpPr/>
          <p:nvPr/>
        </p:nvSpPr>
        <p:spPr>
          <a:xfrm>
            <a:off x="8631764" y="5710856"/>
            <a:ext cx="1971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41774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Graphic spid="8" grpId="0">
        <p:bldAsOne/>
      </p:bldGraphic>
      <p:bldP spid="2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3B6DC5B-6384-4686-A676-0F4E4021B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758810"/>
            <a:ext cx="8496867" cy="4914022"/>
          </a:xfrm>
        </p:spPr>
      </p:pic>
      <p:sp>
        <p:nvSpPr>
          <p:cNvPr id="2" name="Down Arrow 1"/>
          <p:cNvSpPr/>
          <p:nvPr/>
        </p:nvSpPr>
        <p:spPr>
          <a:xfrm rot="10800000">
            <a:off x="5442857" y="3587931"/>
            <a:ext cx="1219200" cy="10276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6200000">
            <a:off x="3174274" y="2599508"/>
            <a:ext cx="1219200" cy="1027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7845747" y="2702015"/>
            <a:ext cx="1219200" cy="10276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286B0B-C025-4572-9D70-12F7985D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1" y="-1845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Ink Free" panose="03080402000500000000" pitchFamily="66" charset="0"/>
              </a:rPr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7B5430-932D-4A10-B41F-C843DA141EF3}"/>
              </a:ext>
            </a:extLst>
          </p:cNvPr>
          <p:cNvSpPr txBox="1"/>
          <p:nvPr/>
        </p:nvSpPr>
        <p:spPr>
          <a:xfrm>
            <a:off x="1431409" y="1014213"/>
            <a:ext cx="98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 process is an instance of a computer program that is being executed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D7517EE-F67D-49D7-BE72-C558C52A7321}"/>
              </a:ext>
            </a:extLst>
          </p:cNvPr>
          <p:cNvSpPr/>
          <p:nvPr/>
        </p:nvSpPr>
        <p:spPr>
          <a:xfrm>
            <a:off x="3098392" y="3360950"/>
            <a:ext cx="1305017" cy="123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199A364-BC63-40EC-A24B-F2EF40A9A6A3}"/>
              </a:ext>
            </a:extLst>
          </p:cNvPr>
          <p:cNvSpPr/>
          <p:nvPr/>
        </p:nvSpPr>
        <p:spPr>
          <a:xfrm>
            <a:off x="3244873" y="3474319"/>
            <a:ext cx="1012054" cy="64807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Int</a:t>
            </a:r>
            <a:r>
              <a:rPr lang="en-US" sz="800" b="1" dirty="0">
                <a:solidFill>
                  <a:schemeClr val="tx1"/>
                </a:solidFill>
              </a:rPr>
              <a:t> a =0           ;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a = </a:t>
            </a:r>
            <a:r>
              <a:rPr lang="en-US" sz="800" b="1" dirty="0" err="1">
                <a:solidFill>
                  <a:schemeClr val="tx1"/>
                </a:solidFill>
              </a:rPr>
              <a:t>gervalue</a:t>
            </a:r>
            <a:r>
              <a:rPr lang="en-US" sz="800" b="1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If(a &lt; 10)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A++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8FE25BB-1F89-4451-9968-465D9EDE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21" y="3070835"/>
            <a:ext cx="1593127" cy="15931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2930D2D-50A5-4B3E-8417-E1ED6BDEE0DC}"/>
              </a:ext>
            </a:extLst>
          </p:cNvPr>
          <p:cNvSpPr/>
          <p:nvPr/>
        </p:nvSpPr>
        <p:spPr>
          <a:xfrm>
            <a:off x="5801941" y="5556249"/>
            <a:ext cx="1598320" cy="975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EFD6687-592F-4873-8BEB-3DFB4C98EA4B}"/>
              </a:ext>
            </a:extLst>
          </p:cNvPr>
          <p:cNvSpPr/>
          <p:nvPr/>
        </p:nvSpPr>
        <p:spPr>
          <a:xfrm>
            <a:off x="5868566" y="5662950"/>
            <a:ext cx="710214" cy="230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21B76D-3858-42D8-BAEB-DE8FBB7D4C6F}"/>
              </a:ext>
            </a:extLst>
          </p:cNvPr>
          <p:cNvSpPr txBox="1"/>
          <p:nvPr/>
        </p:nvSpPr>
        <p:spPr>
          <a:xfrm>
            <a:off x="3116146" y="2934934"/>
            <a:ext cx="150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 drive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930435" y="3635003"/>
            <a:ext cx="2438400" cy="4647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072630">
            <a:off x="4417077" y="4859277"/>
            <a:ext cx="1339797" cy="46478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917172">
            <a:off x="7168511" y="4842028"/>
            <a:ext cx="1017501" cy="499283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27" grpId="0"/>
      <p:bldP spid="7" grpId="0" animBg="1"/>
      <p:bldP spid="19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Ink Free" panose="03080402000500000000" pitchFamily="66" charset="0"/>
              </a:rPr>
              <a:t>Context</a:t>
            </a:r>
            <a:endParaRPr lang="en-US" sz="66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8" y="2043338"/>
            <a:ext cx="1069194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smtClean="0"/>
              <a:t>Collection </a:t>
            </a:r>
            <a:r>
              <a:rPr lang="en-GB" sz="3600" dirty="0"/>
              <a:t>of data about process which allows processor to suspend or hold the execution of a process and restart the execution </a:t>
            </a:r>
            <a:r>
              <a:rPr lang="en-GB" sz="3600" dirty="0" smtClean="0"/>
              <a:t>later.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US" sz="3600" dirty="0"/>
              <a:t>Memory addresses</a:t>
            </a:r>
          </a:p>
          <a:p>
            <a:pPr marL="914400" lvl="2" indent="0">
              <a:buNone/>
            </a:pPr>
            <a:r>
              <a:rPr lang="en-US" sz="3600" dirty="0"/>
              <a:t>Program counter states</a:t>
            </a:r>
          </a:p>
        </p:txBody>
      </p:sp>
    </p:spTree>
    <p:extLst>
      <p:ext uri="{BB962C8B-B14F-4D97-AF65-F5344CB8AC3E}">
        <p14:creationId xmlns:p14="http://schemas.microsoft.com/office/powerpoint/2010/main" val="25142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BD1B926-DA56-4CB8-9806-4F92262FA4B7}"/>
              </a:ext>
            </a:extLst>
          </p:cNvPr>
          <p:cNvSpPr/>
          <p:nvPr/>
        </p:nvSpPr>
        <p:spPr>
          <a:xfrm>
            <a:off x="2241159" y="1217822"/>
            <a:ext cx="3274719" cy="420414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4B942E2E-7957-4556-A6B4-19879394A6A1}"/>
              </a:ext>
            </a:extLst>
          </p:cNvPr>
          <p:cNvSpPr/>
          <p:nvPr/>
        </p:nvSpPr>
        <p:spPr>
          <a:xfrm>
            <a:off x="2241159" y="2179519"/>
            <a:ext cx="3274719" cy="4204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2D149C2-225F-407D-A19E-8815C5F8561F}"/>
              </a:ext>
            </a:extLst>
          </p:cNvPr>
          <p:cNvSpPr/>
          <p:nvPr/>
        </p:nvSpPr>
        <p:spPr>
          <a:xfrm>
            <a:off x="2241159" y="3114940"/>
            <a:ext cx="3274719" cy="420414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6344DA-382F-4FE5-A1E8-F103B3DCAED2}"/>
              </a:ext>
            </a:extLst>
          </p:cNvPr>
          <p:cNvSpPr/>
          <p:nvPr/>
        </p:nvSpPr>
        <p:spPr>
          <a:xfrm>
            <a:off x="8353736" y="1125855"/>
            <a:ext cx="2465368" cy="2480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Processor</a:t>
            </a:r>
            <a:endParaRPr lang="en-GB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15686524-685D-41C4-B101-BEA4E659E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40087"/>
              </p:ext>
            </p:extLst>
          </p:nvPr>
        </p:nvGraphicFramePr>
        <p:xfrm>
          <a:off x="1958133" y="4706882"/>
          <a:ext cx="8577940" cy="804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97">
                  <a:extLst>
                    <a:ext uri="{9D8B030D-6E8A-4147-A177-3AD203B41FA5}">
                      <a16:colId xmlns="" xmlns:a16="http://schemas.microsoft.com/office/drawing/2014/main" val="3653826387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305339520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32102413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3421427146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295835684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293093810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275560817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160802737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280099686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2191935019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053014339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4017678456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07330687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3807923834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576181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523071295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1160120705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3588543110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572364911"/>
                    </a:ext>
                  </a:extLst>
                </a:gridCol>
                <a:gridCol w="428897">
                  <a:extLst>
                    <a:ext uri="{9D8B030D-6E8A-4147-A177-3AD203B41FA5}">
                      <a16:colId xmlns="" xmlns:a16="http://schemas.microsoft.com/office/drawing/2014/main" val="4113828730"/>
                    </a:ext>
                  </a:extLst>
                </a:gridCol>
              </a:tblGrid>
              <a:tr h="804078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319874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BC7FFD9-C43D-4843-894E-3B7C986CEE32}"/>
              </a:ext>
            </a:extLst>
          </p:cNvPr>
          <p:cNvCxnSpPr/>
          <p:nvPr/>
        </p:nvCxnSpPr>
        <p:spPr>
          <a:xfrm flipV="1">
            <a:off x="2033026" y="5773783"/>
            <a:ext cx="8503047" cy="4027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483003-CEC8-446B-AF80-C32A6BBA11FE}"/>
              </a:ext>
            </a:extLst>
          </p:cNvPr>
          <p:cNvSpPr txBox="1"/>
          <p:nvPr/>
        </p:nvSpPr>
        <p:spPr>
          <a:xfrm>
            <a:off x="6200992" y="6039775"/>
            <a:ext cx="131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36B45D-D580-43AD-B51C-C83EE3CE72C7}"/>
              </a:ext>
            </a:extLst>
          </p:cNvPr>
          <p:cNvSpPr txBox="1"/>
          <p:nvPr/>
        </p:nvSpPr>
        <p:spPr>
          <a:xfrm>
            <a:off x="421211" y="2126004"/>
            <a:ext cx="197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Process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B75E7B7-6FA9-4487-BE5E-C39A843E7E5F}"/>
              </a:ext>
            </a:extLst>
          </p:cNvPr>
          <p:cNvSpPr txBox="1"/>
          <p:nvPr/>
        </p:nvSpPr>
        <p:spPr>
          <a:xfrm>
            <a:off x="421211" y="1353514"/>
            <a:ext cx="197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Process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D9C00B5-8CAF-4E58-9066-3DB30898A44D}"/>
              </a:ext>
            </a:extLst>
          </p:cNvPr>
          <p:cNvSpPr txBox="1"/>
          <p:nvPr/>
        </p:nvSpPr>
        <p:spPr>
          <a:xfrm>
            <a:off x="421210" y="2977320"/>
            <a:ext cx="197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Process 3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76938162"/>
              </p:ext>
            </p:extLst>
          </p:nvPr>
        </p:nvGraphicFramePr>
        <p:xfrm>
          <a:off x="6247103" y="1469494"/>
          <a:ext cx="1556668" cy="176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5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2" grpId="0"/>
      <p:bldP spid="12" grpId="0"/>
      <p:bldP spid="13" grpId="0"/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F5684-6C2C-4040-A529-EA1282D4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6" y="234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Ink Free" panose="03080402000500000000" pitchFamily="66" charset="0"/>
              </a:rPr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667F27-F2A3-498E-8DD3-4323ACC8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06" y="1690688"/>
            <a:ext cx="10224159" cy="4351338"/>
          </a:xfrm>
        </p:spPr>
        <p:txBody>
          <a:bodyPr>
            <a:normAutofit/>
          </a:bodyPr>
          <a:lstStyle/>
          <a:p>
            <a:r>
              <a:rPr lang="en-GB" sz="3600" b="1" dirty="0"/>
              <a:t>Thread</a:t>
            </a:r>
            <a:r>
              <a:rPr lang="en-GB" sz="3600" dirty="0"/>
              <a:t> of execution is the smallest sequence of programmed instructions that can be managed independently by a scheduler. </a:t>
            </a:r>
          </a:p>
          <a:p>
            <a:endParaRPr lang="en-GB" sz="3600" dirty="0"/>
          </a:p>
          <a:p>
            <a:r>
              <a:rPr lang="en-GB" sz="3600" dirty="0"/>
              <a:t>Thread is component of a process. Every process have at least on thread called main thread which is the entry point for the program.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2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CBD1B926-DA56-4CB8-9806-4F92262FA4B7}"/>
              </a:ext>
            </a:extLst>
          </p:cNvPr>
          <p:cNvSpPr/>
          <p:nvPr/>
        </p:nvSpPr>
        <p:spPr>
          <a:xfrm>
            <a:off x="2010033" y="2271971"/>
            <a:ext cx="3825158" cy="226579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4B942E2E-7957-4556-A6B4-19879394A6A1}"/>
              </a:ext>
            </a:extLst>
          </p:cNvPr>
          <p:cNvSpPr/>
          <p:nvPr/>
        </p:nvSpPr>
        <p:spPr>
          <a:xfrm>
            <a:off x="2010033" y="2963691"/>
            <a:ext cx="3825158" cy="2265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72D149C2-225F-407D-A19E-8815C5F8561F}"/>
              </a:ext>
            </a:extLst>
          </p:cNvPr>
          <p:cNvSpPr/>
          <p:nvPr/>
        </p:nvSpPr>
        <p:spPr>
          <a:xfrm>
            <a:off x="2010033" y="3899112"/>
            <a:ext cx="3825158" cy="226579"/>
          </a:xfrm>
          <a:prstGeom prst="rightArrow">
            <a:avLst/>
          </a:prstGeom>
          <a:solidFill>
            <a:srgbClr val="7030A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BAFAD6-5A5A-400C-B86E-5923CE2A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41" y="1239110"/>
            <a:ext cx="1071562" cy="1071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1F6A432-4EB8-4424-A1F4-72F9F6AC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72" y="2736588"/>
            <a:ext cx="1071562" cy="1071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C204723-F31E-4C2F-877D-24EBBF0A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41" y="2761754"/>
            <a:ext cx="1071562" cy="107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1292B1C-0A01-48A5-95E2-57731D04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04" y="4234066"/>
            <a:ext cx="1071562" cy="1071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B09FE9D-4B8F-41F5-B569-0DF1B411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72" y="1239110"/>
            <a:ext cx="1071562" cy="1071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B549BC3-65CF-4732-9D70-1A5778B7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41" y="4284398"/>
            <a:ext cx="1071562" cy="1071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3FC4CFE4-8201-4915-892B-2B81C58ACCE8}"/>
              </a:ext>
            </a:extLst>
          </p:cNvPr>
          <p:cNvSpPr/>
          <p:nvPr/>
        </p:nvSpPr>
        <p:spPr>
          <a:xfrm>
            <a:off x="2010033" y="3547263"/>
            <a:ext cx="3825158" cy="226579"/>
          </a:xfrm>
          <a:prstGeom prst="rightArrow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3C79C3A4-C997-4336-8F71-B7EAB7EC9871}"/>
              </a:ext>
            </a:extLst>
          </p:cNvPr>
          <p:cNvSpPr/>
          <p:nvPr/>
        </p:nvSpPr>
        <p:spPr>
          <a:xfrm>
            <a:off x="2010033" y="4221190"/>
            <a:ext cx="3825158" cy="22657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A09FA304-3FE0-4F13-8EE0-1CE777477C32}"/>
              </a:ext>
            </a:extLst>
          </p:cNvPr>
          <p:cNvSpPr/>
          <p:nvPr/>
        </p:nvSpPr>
        <p:spPr>
          <a:xfrm>
            <a:off x="2010033" y="4543268"/>
            <a:ext cx="3825158" cy="226579"/>
          </a:xfrm>
          <a:prstGeom prst="rightArrow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6354FAA9-4A96-4D5C-A706-CEF9FE45632A}"/>
              </a:ext>
            </a:extLst>
          </p:cNvPr>
          <p:cNvSpPr/>
          <p:nvPr/>
        </p:nvSpPr>
        <p:spPr>
          <a:xfrm>
            <a:off x="2010033" y="1949893"/>
            <a:ext cx="3825158" cy="226579"/>
          </a:xfrm>
          <a:prstGeom prst="rightArrow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FCE8D642-C5B0-4AD8-A862-01CC7A689655}"/>
              </a:ext>
            </a:extLst>
          </p:cNvPr>
          <p:cNvSpPr/>
          <p:nvPr/>
        </p:nvSpPr>
        <p:spPr>
          <a:xfrm>
            <a:off x="2010033" y="2623820"/>
            <a:ext cx="3825158" cy="22657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F7A7AC8E-F1E8-4313-837B-CEF449D91AC7}"/>
              </a:ext>
            </a:extLst>
          </p:cNvPr>
          <p:cNvSpPr/>
          <p:nvPr/>
        </p:nvSpPr>
        <p:spPr>
          <a:xfrm>
            <a:off x="2010033" y="3268080"/>
            <a:ext cx="3825158" cy="2265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D1CB7C-D942-475E-8D7A-7DBDBADCE76C}"/>
              </a:ext>
            </a:extLst>
          </p:cNvPr>
          <p:cNvSpPr txBox="1"/>
          <p:nvPr/>
        </p:nvSpPr>
        <p:spPr>
          <a:xfrm>
            <a:off x="2264035" y="954095"/>
            <a:ext cx="331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Multiple threads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F7AB834-A5CA-4BA7-B533-12EAC99296D4}"/>
              </a:ext>
            </a:extLst>
          </p:cNvPr>
          <p:cNvSpPr txBox="1"/>
          <p:nvPr/>
        </p:nvSpPr>
        <p:spPr>
          <a:xfrm>
            <a:off x="7184600" y="5731544"/>
            <a:ext cx="31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Multiple cores</a:t>
            </a:r>
          </a:p>
        </p:txBody>
      </p:sp>
    </p:spTree>
    <p:extLst>
      <p:ext uri="{BB962C8B-B14F-4D97-AF65-F5344CB8AC3E}">
        <p14:creationId xmlns:p14="http://schemas.microsoft.com/office/powerpoint/2010/main" val="11980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B80AC08-A70B-41F2-B2D3-2394FBE1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71" y="538973"/>
            <a:ext cx="8618626" cy="5386641"/>
          </a:xfrm>
        </p:spPr>
      </p:pic>
    </p:spTree>
    <p:extLst>
      <p:ext uri="{BB962C8B-B14F-4D97-AF65-F5344CB8AC3E}">
        <p14:creationId xmlns:p14="http://schemas.microsoft.com/office/powerpoint/2010/main" val="37541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CADF1-6B0D-4A58-B2EE-8E941954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53" y="221942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Ink Free" panose="03080402000500000000" pitchFamily="66" charset="0"/>
              </a:rPr>
              <a:t>Tasks in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65ABB8-CAE2-48F7-9A92-591E89FB71A3}"/>
              </a:ext>
            </a:extLst>
          </p:cNvPr>
          <p:cNvSpPr txBox="1"/>
          <p:nvPr/>
        </p:nvSpPr>
        <p:spPr>
          <a:xfrm>
            <a:off x="4024420" y="1327931"/>
            <a:ext cx="5964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lay a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Brick 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Water and sewer pipe 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Plumbing and roofing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House wiring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Carpet laying or marbling the flor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Furnishing.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Gardening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260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145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Office Theme</vt:lpstr>
      <vt:lpstr>Introduction to parallel computing</vt:lpstr>
      <vt:lpstr>PowerPoint Presentation</vt:lpstr>
      <vt:lpstr>Process</vt:lpstr>
      <vt:lpstr>Context</vt:lpstr>
      <vt:lpstr>PowerPoint Presentation</vt:lpstr>
      <vt:lpstr>Thread</vt:lpstr>
      <vt:lpstr>PowerPoint Presentation</vt:lpstr>
      <vt:lpstr>PowerPoint Presentation</vt:lpstr>
      <vt:lpstr>Tasks in hand</vt:lpstr>
      <vt:lpstr>PowerPoint Presentation</vt:lpstr>
      <vt:lpstr>PowerPoint Presentation</vt:lpstr>
      <vt:lpstr>Task level and data level parallelism</vt:lpstr>
      <vt:lpstr>Parallelism vs concurrency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programming</dc:title>
  <dc:creator>Hanzz</dc:creator>
  <cp:lastModifiedBy>kasun liyanage</cp:lastModifiedBy>
  <cp:revision>73</cp:revision>
  <dcterms:created xsi:type="dcterms:W3CDTF">2018-02-11T03:07:36Z</dcterms:created>
  <dcterms:modified xsi:type="dcterms:W3CDTF">2018-08-29T16:20:40Z</dcterms:modified>
</cp:coreProperties>
</file>