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4" r:id="rId4"/>
    <p:sldId id="258" r:id="rId5"/>
    <p:sldId id="259" r:id="rId6"/>
    <p:sldId id="260" r:id="rId7"/>
    <p:sldId id="269" r:id="rId8"/>
    <p:sldId id="266" r:id="rId9"/>
    <p:sldId id="270" r:id="rId10"/>
    <p:sldId id="271" r:id="rId11"/>
    <p:sldId id="272" r:id="rId12"/>
    <p:sldId id="273" r:id="rId13"/>
    <p:sldId id="26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BE9A"/>
    <a:srgbClr val="F54639"/>
    <a:srgbClr val="C2170A"/>
    <a:srgbClr val="F9AE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32" autoAdjust="0"/>
    <p:restoredTop sz="94366" autoAdjust="0"/>
  </p:normalViewPr>
  <p:slideViewPr>
    <p:cSldViewPr snapToGrid="0">
      <p:cViewPr varScale="1">
        <p:scale>
          <a:sx n="110" d="100"/>
          <a:sy n="110" d="100"/>
        </p:scale>
        <p:origin x="51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F25BE35-E4D6-4C1D-A55A-7C2B9FD1D9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4224C60D-1149-4ADA-B846-69E44F400E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FB24FB5-0BDB-48DF-99B4-269F5EFB4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253F4-18D8-4A38-B51D-F9CF8D299E95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EA297E6-5B06-45A2-83E0-A0F346BCF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58D3C18-D200-4ED1-8347-74076BC3B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07D7C-77C5-4BE0-BCDE-3B8734082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573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4B896E8-6750-46E9-BE69-26E86ED33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0CFE9898-C198-4C08-BA84-619C0178F0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4AAFFF7-A148-4323-91CD-01C24CED0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253F4-18D8-4A38-B51D-F9CF8D299E95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6618468-0BE8-4939-B33D-5BDFC8C29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F604DCA-E353-4439-A1F5-0C2004D5A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07D7C-77C5-4BE0-BCDE-3B8734082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03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F42EAC8F-2203-424C-8B85-97EBEE4887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31E0408B-1D47-44F7-A53D-5BD1A77439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95D1E18-7EAC-41C3-A96E-47ACA3B96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253F4-18D8-4A38-B51D-F9CF8D299E95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E894EE98-5ED9-45FD-B612-6F7150B20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8679E23-B0F6-45F7-ABC4-EF8ED84E5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07D7C-77C5-4BE0-BCDE-3B8734082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866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C30291D-54E2-4336-A26B-4E5DD0F11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7B81AD8-5F3C-4F66-9953-57B73E7EFE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688C64C-2346-4CD1-A26F-3233C1FCE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253F4-18D8-4A38-B51D-F9CF8D299E95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363284D-AE94-41F5-BF36-587A3D0FB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082B7C5-9B02-46C4-BE5F-28F5514CB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07D7C-77C5-4BE0-BCDE-3B8734082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714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DF32979-7CE8-4799-BC89-A69D763F4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02EADDBA-B924-4A68-86B7-9DA9DCC943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3A74AE8-7F66-404D-B4CE-ECE10A308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253F4-18D8-4A38-B51D-F9CF8D299E95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EA62533E-80B7-410C-A5DD-DDE576F91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E82C14C-E9C4-45A3-85AF-B86066B29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07D7C-77C5-4BE0-BCDE-3B8734082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06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C2BB43E-0117-4322-ACDA-49BA6B6C4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C63215A-85E1-4018-992E-C8A67FC772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FF0BAC8B-2F1E-4BA9-A093-2004497C4A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C87BFB30-33D2-4263-929B-17A8C2087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253F4-18D8-4A38-B51D-F9CF8D299E95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5AE04013-CBF3-41E2-9EA9-88A1C2A92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B8FF58C9-2576-43B4-BC1D-EFEF4EA34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07D7C-77C5-4BE0-BCDE-3B8734082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64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47AD40B-60EA-4149-84C6-D18F15DE5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87885C8E-256F-4DF6-BCA1-90AA576AAA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FA7FF468-8A6E-421B-B06A-4EF8F1BCBE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88240D6C-B801-46BE-8CAF-9CC504D18A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5F096913-0AEA-4DDD-A63A-DA2A477EDB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A5498811-94B4-4844-9559-E352F9050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253F4-18D8-4A38-B51D-F9CF8D299E95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C3322AD0-1D5F-4AAE-806C-25AB5E4CD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3D00DDC1-645F-4732-8D96-D1A2909C2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07D7C-77C5-4BE0-BCDE-3B8734082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48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C8F8E46-E3BD-44B5-9BF3-C3C12FE52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E7599BD5-F4AF-4CD3-9DCB-C7FCBB7A2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253F4-18D8-4A38-B51D-F9CF8D299E95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D1A0836D-0EA8-4252-9C88-BA762415C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99F54992-8270-47F3-849C-F52AB939B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07D7C-77C5-4BE0-BCDE-3B8734082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410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09603683-7638-4B0B-87C2-D130319C8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253F4-18D8-4A38-B51D-F9CF8D299E95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C0AFB543-818F-4E98-8BF6-EB1E5321B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ACB188D1-06D3-484D-9E1C-E23B72034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07D7C-77C5-4BE0-BCDE-3B8734082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370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82AB114-7C10-4836-84BF-6D1252213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5796E8B-BCF7-483F-B290-BCCDD15AE5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AEE754BB-CBEA-406C-BFFD-EAEBC2C5F4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FCC3B797-09E1-41E9-96BA-BF6DACF15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253F4-18D8-4A38-B51D-F9CF8D299E95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676A7C4C-A56D-43E2-92B6-4EE7B133B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E15C3505-C5D2-45E4-B7CA-464E936A4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07D7C-77C5-4BE0-BCDE-3B8734082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96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5914927-581F-4DC8-93AE-97A2BE8A1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4CC321FD-7D69-4D15-A0C7-A782F800A9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63AAFED0-414A-4E0D-9941-50B0EF0298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C6F15C44-91ED-4F52-8D56-AC4F1F1D1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253F4-18D8-4A38-B51D-F9CF8D299E95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F6CA36D5-9541-4C02-8075-6C96E688A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E62D5FD8-9291-4B34-BD2E-14ED8D0A6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07D7C-77C5-4BE0-BCDE-3B8734082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827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312654A4-AABE-4F5C-9BE7-0C6278B3A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A0E8E8CF-C34C-4B76-B342-379EEF81D1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FA035A2-33EA-42F3-B6C5-9714FFA1ED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253F4-18D8-4A38-B51D-F9CF8D299E95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6EC05A6-BD2C-4134-92DB-D0BF6059A0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F1AEB56-47FC-4A89-9B75-DA27BC4E9F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A07D7C-77C5-4BE0-BCDE-3B8734082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234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33ED523-4CF7-4E1E-9830-A789564A47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72241" y="1966822"/>
            <a:ext cx="6110377" cy="2363637"/>
          </a:xfrm>
        </p:spPr>
        <p:txBody>
          <a:bodyPr>
            <a:normAutofit/>
          </a:bodyPr>
          <a:lstStyle/>
          <a:p>
            <a:r>
              <a:rPr lang="en-US" sz="6600" b="1" dirty="0" smtClean="0">
                <a:latin typeface="Ink Free" panose="03080402000500000000" pitchFamily="66" charset="0"/>
              </a:rPr>
              <a:t>Understanding the Device </a:t>
            </a:r>
            <a:endParaRPr lang="en-US" sz="6600" b="1" dirty="0">
              <a:latin typeface="Ink Free" panose="03080402000500000000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9127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="" xmlns:a16="http://schemas.microsoft.com/office/drawing/2014/main" id="{7CB42475-CF30-4BC3-A05D-D368EF4C1C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0567" y="1185975"/>
            <a:ext cx="1786335" cy="10608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 smtClean="0"/>
              <a:t>MIMD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881481DF-EE24-464E-8A7C-83FBDDFFA4A4}"/>
              </a:ext>
            </a:extLst>
          </p:cNvPr>
          <p:cNvSpPr txBox="1"/>
          <p:nvPr/>
        </p:nvSpPr>
        <p:spPr>
          <a:xfrm>
            <a:off x="4328111" y="684673"/>
            <a:ext cx="72281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  <a:latin typeface="Ink Free" panose="03080402000500000000" pitchFamily="66" charset="0"/>
              </a:rPr>
              <a:t>Multiple instruction multiple data</a:t>
            </a:r>
            <a:endParaRPr lang="en-US" sz="3600" b="1" dirty="0">
              <a:solidFill>
                <a:srgbClr val="FF0000"/>
              </a:solidFill>
              <a:latin typeface="Ink Free" panose="03080402000500000000" pitchFamily="66" charset="0"/>
            </a:endParaRPr>
          </a:p>
        </p:txBody>
      </p:sp>
      <p:sp>
        <p:nvSpPr>
          <p:cNvPr id="9" name="Arrow: Up 12">
            <a:extLst>
              <a:ext uri="{FF2B5EF4-FFF2-40B4-BE49-F238E27FC236}">
                <a16:creationId xmlns="" xmlns:a16="http://schemas.microsoft.com/office/drawing/2014/main" id="{05769081-B490-43FF-8D9A-DEA6C2F56AF2}"/>
              </a:ext>
            </a:extLst>
          </p:cNvPr>
          <p:cNvSpPr/>
          <p:nvPr/>
        </p:nvSpPr>
        <p:spPr>
          <a:xfrm rot="14941922">
            <a:off x="3908682" y="1028613"/>
            <a:ext cx="331141" cy="416822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8680" y="2063931"/>
            <a:ext cx="381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041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8240" y="2223942"/>
            <a:ext cx="10515600" cy="1325563"/>
          </a:xfrm>
        </p:spPr>
        <p:txBody>
          <a:bodyPr/>
          <a:lstStyle/>
          <a:p>
            <a:r>
              <a:rPr lang="en-US" dirty="0" smtClean="0"/>
              <a:t>SIMT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881481DF-EE24-464E-8A7C-83FBDDFFA4A4}"/>
              </a:ext>
            </a:extLst>
          </p:cNvPr>
          <p:cNvSpPr txBox="1"/>
          <p:nvPr/>
        </p:nvSpPr>
        <p:spPr>
          <a:xfrm>
            <a:off x="5198968" y="1880111"/>
            <a:ext cx="72281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  <a:latin typeface="Ink Free" panose="03080402000500000000" pitchFamily="66" charset="0"/>
              </a:rPr>
              <a:t>Single instruction multiple threads</a:t>
            </a:r>
            <a:endParaRPr lang="en-US" sz="3600" b="1" dirty="0">
              <a:solidFill>
                <a:srgbClr val="FF0000"/>
              </a:solidFill>
              <a:latin typeface="Ink Free" panose="03080402000500000000" pitchFamily="66" charset="0"/>
            </a:endParaRPr>
          </a:p>
        </p:txBody>
      </p:sp>
      <p:sp>
        <p:nvSpPr>
          <p:cNvPr id="5" name="Arrow: Up 12">
            <a:extLst>
              <a:ext uri="{FF2B5EF4-FFF2-40B4-BE49-F238E27FC236}">
                <a16:creationId xmlns="" xmlns:a16="http://schemas.microsoft.com/office/drawing/2014/main" id="{05769081-B490-43FF-8D9A-DEA6C2F56AF2}"/>
              </a:ext>
            </a:extLst>
          </p:cNvPr>
          <p:cNvSpPr/>
          <p:nvPr/>
        </p:nvSpPr>
        <p:spPr>
          <a:xfrm rot="14712458">
            <a:off x="4661500" y="2318030"/>
            <a:ext cx="331141" cy="416822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330822" y="4249966"/>
            <a:ext cx="868680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 smtClean="0">
                <a:solidFill>
                  <a:srgbClr val="FF0000"/>
                </a:solidFill>
              </a:rPr>
              <a:t>CUDA follows SIMT architecture</a:t>
            </a:r>
            <a:endParaRPr lang="en-US" sz="4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617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CUDA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2147" y="2031813"/>
            <a:ext cx="10107706" cy="4351338"/>
          </a:xfrm>
        </p:spPr>
        <p:txBody>
          <a:bodyPr/>
          <a:lstStyle/>
          <a:p>
            <a:r>
              <a:rPr lang="en-US" dirty="0"/>
              <a:t>Thread blocks is going to execute in single SM. Multiple thread block can be execute simultaneously on same SM depending on resource limitation on </a:t>
            </a:r>
            <a:r>
              <a:rPr lang="en-US" dirty="0" smtClean="0"/>
              <a:t>SM</a:t>
            </a:r>
          </a:p>
          <a:p>
            <a:endParaRPr lang="en-US" dirty="0"/>
          </a:p>
          <a:p>
            <a:r>
              <a:rPr lang="en-US" dirty="0"/>
              <a:t>But one thread block cannot be executing in multiple SM. If device cannot run single block in one </a:t>
            </a:r>
            <a:r>
              <a:rPr lang="en-US" dirty="0" smtClean="0"/>
              <a:t>SM, </a:t>
            </a:r>
            <a:r>
              <a:rPr lang="en-US" dirty="0"/>
              <a:t>then error will return for that kernel launch.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2590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0E560E41-6099-4923-9B13-3A0076B2B7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0341" y="352181"/>
            <a:ext cx="8176334" cy="5818050"/>
          </a:xfrm>
        </p:spPr>
      </p:pic>
    </p:spTree>
    <p:extLst>
      <p:ext uri="{BB962C8B-B14F-4D97-AF65-F5344CB8AC3E}">
        <p14:creationId xmlns:p14="http://schemas.microsoft.com/office/powerpoint/2010/main" val="3317752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E415D681-5D74-4DC6-B5CE-E8DC81B52E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881814" y="585849"/>
            <a:ext cx="5348797" cy="4922152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C9564251-CA01-47EF-8C9E-E8FDBEE010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1511" y="1685480"/>
            <a:ext cx="4976579" cy="3447509"/>
          </a:xfrm>
        </p:spPr>
      </p:pic>
    </p:spTree>
    <p:extLst>
      <p:ext uri="{BB962C8B-B14F-4D97-AF65-F5344CB8AC3E}">
        <p14:creationId xmlns:p14="http://schemas.microsoft.com/office/powerpoint/2010/main" val="446899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69B3F4D4-BFA7-4758-A8AA-05CD83DEB3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9573" y="845226"/>
            <a:ext cx="8551513" cy="5082042"/>
          </a:xfrm>
        </p:spPr>
      </p:pic>
    </p:spTree>
    <p:extLst>
      <p:ext uri="{BB962C8B-B14F-4D97-AF65-F5344CB8AC3E}">
        <p14:creationId xmlns:p14="http://schemas.microsoft.com/office/powerpoint/2010/main" val="694077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Content Placeholder 12">
            <a:extLst>
              <a:ext uri="{FF2B5EF4-FFF2-40B4-BE49-F238E27FC236}">
                <a16:creationId xmlns="" xmlns:a16="http://schemas.microsoft.com/office/drawing/2014/main" id="{612C7539-F7C5-475B-93CA-0881223963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619" y="200563"/>
            <a:ext cx="9701387" cy="6416144"/>
          </a:xfrm>
        </p:spPr>
      </p:pic>
      <p:cxnSp>
        <p:nvCxnSpPr>
          <p:cNvPr id="17" name="Straight Connector 16">
            <a:extLst>
              <a:ext uri="{FF2B5EF4-FFF2-40B4-BE49-F238E27FC236}">
                <a16:creationId xmlns="" xmlns:a16="http://schemas.microsoft.com/office/drawing/2014/main" id="{0FD2BB3C-B62D-4DC6-86F8-04219ACFCA06}"/>
              </a:ext>
            </a:extLst>
          </p:cNvPr>
          <p:cNvCxnSpPr>
            <a:cxnSpLocks/>
          </p:cNvCxnSpPr>
          <p:nvPr/>
        </p:nvCxnSpPr>
        <p:spPr>
          <a:xfrm>
            <a:off x="1802578" y="1018017"/>
            <a:ext cx="0" cy="2041864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="" xmlns:a16="http://schemas.microsoft.com/office/drawing/2014/main" id="{4F11A121-E185-4627-9E4E-7C97945F057E}"/>
              </a:ext>
            </a:extLst>
          </p:cNvPr>
          <p:cNvCxnSpPr>
            <a:cxnSpLocks/>
          </p:cNvCxnSpPr>
          <p:nvPr/>
        </p:nvCxnSpPr>
        <p:spPr>
          <a:xfrm>
            <a:off x="2752489" y="1018017"/>
            <a:ext cx="0" cy="2041864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="" xmlns:a16="http://schemas.microsoft.com/office/drawing/2014/main" id="{F11B7EB8-134B-442D-8175-6D707D547344}"/>
              </a:ext>
            </a:extLst>
          </p:cNvPr>
          <p:cNvCxnSpPr>
            <a:cxnSpLocks/>
          </p:cNvCxnSpPr>
          <p:nvPr/>
        </p:nvCxnSpPr>
        <p:spPr>
          <a:xfrm flipH="1">
            <a:off x="1811456" y="1018017"/>
            <a:ext cx="941033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="" xmlns:a16="http://schemas.microsoft.com/office/drawing/2014/main" id="{49DED6D4-A849-4360-855D-825C4562D7F6}"/>
              </a:ext>
            </a:extLst>
          </p:cNvPr>
          <p:cNvCxnSpPr>
            <a:cxnSpLocks/>
          </p:cNvCxnSpPr>
          <p:nvPr/>
        </p:nvCxnSpPr>
        <p:spPr>
          <a:xfrm flipH="1">
            <a:off x="1811457" y="3059881"/>
            <a:ext cx="941032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="" xmlns:a16="http://schemas.microsoft.com/office/drawing/2014/main" id="{0FD2BB3C-B62D-4DC6-86F8-04219ACFCA06}"/>
              </a:ext>
            </a:extLst>
          </p:cNvPr>
          <p:cNvCxnSpPr>
            <a:cxnSpLocks/>
          </p:cNvCxnSpPr>
          <p:nvPr/>
        </p:nvCxnSpPr>
        <p:spPr>
          <a:xfrm>
            <a:off x="2895673" y="1007574"/>
            <a:ext cx="0" cy="2041864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4F11A121-E185-4627-9E4E-7C97945F057E}"/>
              </a:ext>
            </a:extLst>
          </p:cNvPr>
          <p:cNvCxnSpPr>
            <a:cxnSpLocks/>
          </p:cNvCxnSpPr>
          <p:nvPr/>
        </p:nvCxnSpPr>
        <p:spPr>
          <a:xfrm>
            <a:off x="3845584" y="1007574"/>
            <a:ext cx="0" cy="2041864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="" xmlns:a16="http://schemas.microsoft.com/office/drawing/2014/main" id="{F11B7EB8-134B-442D-8175-6D707D547344}"/>
              </a:ext>
            </a:extLst>
          </p:cNvPr>
          <p:cNvCxnSpPr>
            <a:cxnSpLocks/>
          </p:cNvCxnSpPr>
          <p:nvPr/>
        </p:nvCxnSpPr>
        <p:spPr>
          <a:xfrm flipH="1">
            <a:off x="2904551" y="1007574"/>
            <a:ext cx="941033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="" xmlns:a16="http://schemas.microsoft.com/office/drawing/2014/main" id="{49DED6D4-A849-4360-855D-825C4562D7F6}"/>
              </a:ext>
            </a:extLst>
          </p:cNvPr>
          <p:cNvCxnSpPr>
            <a:cxnSpLocks/>
          </p:cNvCxnSpPr>
          <p:nvPr/>
        </p:nvCxnSpPr>
        <p:spPr>
          <a:xfrm flipH="1">
            <a:off x="2904552" y="3049438"/>
            <a:ext cx="941032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="" xmlns:a16="http://schemas.microsoft.com/office/drawing/2014/main" id="{0FD2BB3C-B62D-4DC6-86F8-04219ACFCA06}"/>
              </a:ext>
            </a:extLst>
          </p:cNvPr>
          <p:cNvCxnSpPr>
            <a:cxnSpLocks/>
          </p:cNvCxnSpPr>
          <p:nvPr/>
        </p:nvCxnSpPr>
        <p:spPr>
          <a:xfrm>
            <a:off x="3949410" y="1018017"/>
            <a:ext cx="0" cy="2041864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="" xmlns:a16="http://schemas.microsoft.com/office/drawing/2014/main" id="{4F11A121-E185-4627-9E4E-7C97945F057E}"/>
              </a:ext>
            </a:extLst>
          </p:cNvPr>
          <p:cNvCxnSpPr>
            <a:cxnSpLocks/>
          </p:cNvCxnSpPr>
          <p:nvPr/>
        </p:nvCxnSpPr>
        <p:spPr>
          <a:xfrm>
            <a:off x="4899321" y="1018017"/>
            <a:ext cx="0" cy="2041864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="" xmlns:a16="http://schemas.microsoft.com/office/drawing/2014/main" id="{F11B7EB8-134B-442D-8175-6D707D547344}"/>
              </a:ext>
            </a:extLst>
          </p:cNvPr>
          <p:cNvCxnSpPr>
            <a:cxnSpLocks/>
          </p:cNvCxnSpPr>
          <p:nvPr/>
        </p:nvCxnSpPr>
        <p:spPr>
          <a:xfrm flipH="1">
            <a:off x="3958288" y="1018017"/>
            <a:ext cx="941033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="" xmlns:a16="http://schemas.microsoft.com/office/drawing/2014/main" id="{49DED6D4-A849-4360-855D-825C4562D7F6}"/>
              </a:ext>
            </a:extLst>
          </p:cNvPr>
          <p:cNvCxnSpPr>
            <a:cxnSpLocks/>
          </p:cNvCxnSpPr>
          <p:nvPr/>
        </p:nvCxnSpPr>
        <p:spPr>
          <a:xfrm flipH="1">
            <a:off x="3958289" y="3059881"/>
            <a:ext cx="941032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="" xmlns:a16="http://schemas.microsoft.com/office/drawing/2014/main" id="{0FD2BB3C-B62D-4DC6-86F8-04219ACFCA06}"/>
              </a:ext>
            </a:extLst>
          </p:cNvPr>
          <p:cNvCxnSpPr>
            <a:cxnSpLocks/>
          </p:cNvCxnSpPr>
          <p:nvPr/>
        </p:nvCxnSpPr>
        <p:spPr>
          <a:xfrm>
            <a:off x="4959604" y="1007574"/>
            <a:ext cx="0" cy="2041864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="" xmlns:a16="http://schemas.microsoft.com/office/drawing/2014/main" id="{4F11A121-E185-4627-9E4E-7C97945F057E}"/>
              </a:ext>
            </a:extLst>
          </p:cNvPr>
          <p:cNvCxnSpPr>
            <a:cxnSpLocks/>
          </p:cNvCxnSpPr>
          <p:nvPr/>
        </p:nvCxnSpPr>
        <p:spPr>
          <a:xfrm>
            <a:off x="5909515" y="1007574"/>
            <a:ext cx="0" cy="2041864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="" xmlns:a16="http://schemas.microsoft.com/office/drawing/2014/main" id="{F11B7EB8-134B-442D-8175-6D707D547344}"/>
              </a:ext>
            </a:extLst>
          </p:cNvPr>
          <p:cNvCxnSpPr>
            <a:cxnSpLocks/>
          </p:cNvCxnSpPr>
          <p:nvPr/>
        </p:nvCxnSpPr>
        <p:spPr>
          <a:xfrm flipH="1">
            <a:off x="4968482" y="1007574"/>
            <a:ext cx="941033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="" xmlns:a16="http://schemas.microsoft.com/office/drawing/2014/main" id="{49DED6D4-A849-4360-855D-825C4562D7F6}"/>
              </a:ext>
            </a:extLst>
          </p:cNvPr>
          <p:cNvCxnSpPr>
            <a:cxnSpLocks/>
          </p:cNvCxnSpPr>
          <p:nvPr/>
        </p:nvCxnSpPr>
        <p:spPr>
          <a:xfrm flipH="1">
            <a:off x="4968483" y="3049438"/>
            <a:ext cx="941032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="" xmlns:a16="http://schemas.microsoft.com/office/drawing/2014/main" id="{0FD2BB3C-B62D-4DC6-86F8-04219ACFCA06}"/>
              </a:ext>
            </a:extLst>
          </p:cNvPr>
          <p:cNvCxnSpPr>
            <a:cxnSpLocks/>
          </p:cNvCxnSpPr>
          <p:nvPr/>
        </p:nvCxnSpPr>
        <p:spPr>
          <a:xfrm>
            <a:off x="6187513" y="1007574"/>
            <a:ext cx="0" cy="2041864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="" xmlns:a16="http://schemas.microsoft.com/office/drawing/2014/main" id="{4F11A121-E185-4627-9E4E-7C97945F057E}"/>
              </a:ext>
            </a:extLst>
          </p:cNvPr>
          <p:cNvCxnSpPr>
            <a:cxnSpLocks/>
          </p:cNvCxnSpPr>
          <p:nvPr/>
        </p:nvCxnSpPr>
        <p:spPr>
          <a:xfrm>
            <a:off x="7137424" y="1007574"/>
            <a:ext cx="0" cy="2041864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="" xmlns:a16="http://schemas.microsoft.com/office/drawing/2014/main" id="{F11B7EB8-134B-442D-8175-6D707D547344}"/>
              </a:ext>
            </a:extLst>
          </p:cNvPr>
          <p:cNvCxnSpPr>
            <a:cxnSpLocks/>
          </p:cNvCxnSpPr>
          <p:nvPr/>
        </p:nvCxnSpPr>
        <p:spPr>
          <a:xfrm flipH="1">
            <a:off x="6196391" y="1007574"/>
            <a:ext cx="941033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="" xmlns:a16="http://schemas.microsoft.com/office/drawing/2014/main" id="{49DED6D4-A849-4360-855D-825C4562D7F6}"/>
              </a:ext>
            </a:extLst>
          </p:cNvPr>
          <p:cNvCxnSpPr>
            <a:cxnSpLocks/>
          </p:cNvCxnSpPr>
          <p:nvPr/>
        </p:nvCxnSpPr>
        <p:spPr>
          <a:xfrm flipH="1">
            <a:off x="6196392" y="3049438"/>
            <a:ext cx="941032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="" xmlns:a16="http://schemas.microsoft.com/office/drawing/2014/main" id="{0FD2BB3C-B62D-4DC6-86F8-04219ACFCA06}"/>
              </a:ext>
            </a:extLst>
          </p:cNvPr>
          <p:cNvCxnSpPr>
            <a:cxnSpLocks/>
          </p:cNvCxnSpPr>
          <p:nvPr/>
        </p:nvCxnSpPr>
        <p:spPr>
          <a:xfrm>
            <a:off x="7271730" y="1007574"/>
            <a:ext cx="0" cy="2041864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="" xmlns:a16="http://schemas.microsoft.com/office/drawing/2014/main" id="{4F11A121-E185-4627-9E4E-7C97945F057E}"/>
              </a:ext>
            </a:extLst>
          </p:cNvPr>
          <p:cNvCxnSpPr>
            <a:cxnSpLocks/>
          </p:cNvCxnSpPr>
          <p:nvPr/>
        </p:nvCxnSpPr>
        <p:spPr>
          <a:xfrm>
            <a:off x="8221641" y="1007574"/>
            <a:ext cx="0" cy="2041864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="" xmlns:a16="http://schemas.microsoft.com/office/drawing/2014/main" id="{F11B7EB8-134B-442D-8175-6D707D547344}"/>
              </a:ext>
            </a:extLst>
          </p:cNvPr>
          <p:cNvCxnSpPr>
            <a:cxnSpLocks/>
          </p:cNvCxnSpPr>
          <p:nvPr/>
        </p:nvCxnSpPr>
        <p:spPr>
          <a:xfrm flipH="1">
            <a:off x="7280608" y="1007574"/>
            <a:ext cx="941033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="" xmlns:a16="http://schemas.microsoft.com/office/drawing/2014/main" id="{49DED6D4-A849-4360-855D-825C4562D7F6}"/>
              </a:ext>
            </a:extLst>
          </p:cNvPr>
          <p:cNvCxnSpPr>
            <a:cxnSpLocks/>
          </p:cNvCxnSpPr>
          <p:nvPr/>
        </p:nvCxnSpPr>
        <p:spPr>
          <a:xfrm flipH="1">
            <a:off x="7280609" y="3049438"/>
            <a:ext cx="941032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="" xmlns:a16="http://schemas.microsoft.com/office/drawing/2014/main" id="{0FD2BB3C-B62D-4DC6-86F8-04219ACFCA06}"/>
              </a:ext>
            </a:extLst>
          </p:cNvPr>
          <p:cNvCxnSpPr>
            <a:cxnSpLocks/>
          </p:cNvCxnSpPr>
          <p:nvPr/>
        </p:nvCxnSpPr>
        <p:spPr>
          <a:xfrm>
            <a:off x="8325467" y="1018017"/>
            <a:ext cx="0" cy="2041864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="" xmlns:a16="http://schemas.microsoft.com/office/drawing/2014/main" id="{4F11A121-E185-4627-9E4E-7C97945F057E}"/>
              </a:ext>
            </a:extLst>
          </p:cNvPr>
          <p:cNvCxnSpPr>
            <a:cxnSpLocks/>
          </p:cNvCxnSpPr>
          <p:nvPr/>
        </p:nvCxnSpPr>
        <p:spPr>
          <a:xfrm>
            <a:off x="9275378" y="1018017"/>
            <a:ext cx="0" cy="2041864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="" xmlns:a16="http://schemas.microsoft.com/office/drawing/2014/main" id="{F11B7EB8-134B-442D-8175-6D707D547344}"/>
              </a:ext>
            </a:extLst>
          </p:cNvPr>
          <p:cNvCxnSpPr>
            <a:cxnSpLocks/>
          </p:cNvCxnSpPr>
          <p:nvPr/>
        </p:nvCxnSpPr>
        <p:spPr>
          <a:xfrm flipH="1">
            <a:off x="8334345" y="1018017"/>
            <a:ext cx="941033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="" xmlns:a16="http://schemas.microsoft.com/office/drawing/2014/main" id="{49DED6D4-A849-4360-855D-825C4562D7F6}"/>
              </a:ext>
            </a:extLst>
          </p:cNvPr>
          <p:cNvCxnSpPr>
            <a:cxnSpLocks/>
          </p:cNvCxnSpPr>
          <p:nvPr/>
        </p:nvCxnSpPr>
        <p:spPr>
          <a:xfrm flipH="1">
            <a:off x="8334346" y="3059881"/>
            <a:ext cx="941032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="" xmlns:a16="http://schemas.microsoft.com/office/drawing/2014/main" id="{0FD2BB3C-B62D-4DC6-86F8-04219ACFCA06}"/>
              </a:ext>
            </a:extLst>
          </p:cNvPr>
          <p:cNvCxnSpPr>
            <a:cxnSpLocks/>
          </p:cNvCxnSpPr>
          <p:nvPr/>
        </p:nvCxnSpPr>
        <p:spPr>
          <a:xfrm>
            <a:off x="9335661" y="1007574"/>
            <a:ext cx="0" cy="2041864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="" xmlns:a16="http://schemas.microsoft.com/office/drawing/2014/main" id="{4F11A121-E185-4627-9E4E-7C97945F057E}"/>
              </a:ext>
            </a:extLst>
          </p:cNvPr>
          <p:cNvCxnSpPr>
            <a:cxnSpLocks/>
          </p:cNvCxnSpPr>
          <p:nvPr/>
        </p:nvCxnSpPr>
        <p:spPr>
          <a:xfrm>
            <a:off x="10285572" y="1007574"/>
            <a:ext cx="0" cy="2041864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="" xmlns:a16="http://schemas.microsoft.com/office/drawing/2014/main" id="{F11B7EB8-134B-442D-8175-6D707D547344}"/>
              </a:ext>
            </a:extLst>
          </p:cNvPr>
          <p:cNvCxnSpPr>
            <a:cxnSpLocks/>
          </p:cNvCxnSpPr>
          <p:nvPr/>
        </p:nvCxnSpPr>
        <p:spPr>
          <a:xfrm flipH="1">
            <a:off x="9344539" y="1007574"/>
            <a:ext cx="941033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="" xmlns:a16="http://schemas.microsoft.com/office/drawing/2014/main" id="{49DED6D4-A849-4360-855D-825C4562D7F6}"/>
              </a:ext>
            </a:extLst>
          </p:cNvPr>
          <p:cNvCxnSpPr>
            <a:cxnSpLocks/>
          </p:cNvCxnSpPr>
          <p:nvPr/>
        </p:nvCxnSpPr>
        <p:spPr>
          <a:xfrm flipH="1">
            <a:off x="9344540" y="3049438"/>
            <a:ext cx="941032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="" xmlns:a16="http://schemas.microsoft.com/office/drawing/2014/main" id="{0FD2BB3C-B62D-4DC6-86F8-04219ACFCA06}"/>
              </a:ext>
            </a:extLst>
          </p:cNvPr>
          <p:cNvCxnSpPr>
            <a:cxnSpLocks/>
          </p:cNvCxnSpPr>
          <p:nvPr/>
        </p:nvCxnSpPr>
        <p:spPr>
          <a:xfrm>
            <a:off x="1802578" y="4190557"/>
            <a:ext cx="0" cy="2041864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="" xmlns:a16="http://schemas.microsoft.com/office/drawing/2014/main" id="{4F11A121-E185-4627-9E4E-7C97945F057E}"/>
              </a:ext>
            </a:extLst>
          </p:cNvPr>
          <p:cNvCxnSpPr>
            <a:cxnSpLocks/>
          </p:cNvCxnSpPr>
          <p:nvPr/>
        </p:nvCxnSpPr>
        <p:spPr>
          <a:xfrm>
            <a:off x="2752489" y="4190557"/>
            <a:ext cx="0" cy="2041864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="" xmlns:a16="http://schemas.microsoft.com/office/drawing/2014/main" id="{F11B7EB8-134B-442D-8175-6D707D547344}"/>
              </a:ext>
            </a:extLst>
          </p:cNvPr>
          <p:cNvCxnSpPr>
            <a:cxnSpLocks/>
          </p:cNvCxnSpPr>
          <p:nvPr/>
        </p:nvCxnSpPr>
        <p:spPr>
          <a:xfrm flipH="1">
            <a:off x="1811456" y="4190557"/>
            <a:ext cx="941033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="" xmlns:a16="http://schemas.microsoft.com/office/drawing/2014/main" id="{49DED6D4-A849-4360-855D-825C4562D7F6}"/>
              </a:ext>
            </a:extLst>
          </p:cNvPr>
          <p:cNvCxnSpPr>
            <a:cxnSpLocks/>
          </p:cNvCxnSpPr>
          <p:nvPr/>
        </p:nvCxnSpPr>
        <p:spPr>
          <a:xfrm flipH="1">
            <a:off x="1811457" y="6232421"/>
            <a:ext cx="941032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="" xmlns:a16="http://schemas.microsoft.com/office/drawing/2014/main" id="{0FD2BB3C-B62D-4DC6-86F8-04219ACFCA06}"/>
              </a:ext>
            </a:extLst>
          </p:cNvPr>
          <p:cNvCxnSpPr>
            <a:cxnSpLocks/>
          </p:cNvCxnSpPr>
          <p:nvPr/>
        </p:nvCxnSpPr>
        <p:spPr>
          <a:xfrm>
            <a:off x="2886795" y="4190557"/>
            <a:ext cx="0" cy="2041864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="" xmlns:a16="http://schemas.microsoft.com/office/drawing/2014/main" id="{4F11A121-E185-4627-9E4E-7C97945F057E}"/>
              </a:ext>
            </a:extLst>
          </p:cNvPr>
          <p:cNvCxnSpPr>
            <a:cxnSpLocks/>
          </p:cNvCxnSpPr>
          <p:nvPr/>
        </p:nvCxnSpPr>
        <p:spPr>
          <a:xfrm>
            <a:off x="3836706" y="4190557"/>
            <a:ext cx="0" cy="2041864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="" xmlns:a16="http://schemas.microsoft.com/office/drawing/2014/main" id="{F11B7EB8-134B-442D-8175-6D707D547344}"/>
              </a:ext>
            </a:extLst>
          </p:cNvPr>
          <p:cNvCxnSpPr>
            <a:cxnSpLocks/>
          </p:cNvCxnSpPr>
          <p:nvPr/>
        </p:nvCxnSpPr>
        <p:spPr>
          <a:xfrm flipH="1">
            <a:off x="2895673" y="4190557"/>
            <a:ext cx="941033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="" xmlns:a16="http://schemas.microsoft.com/office/drawing/2014/main" id="{49DED6D4-A849-4360-855D-825C4562D7F6}"/>
              </a:ext>
            </a:extLst>
          </p:cNvPr>
          <p:cNvCxnSpPr>
            <a:cxnSpLocks/>
          </p:cNvCxnSpPr>
          <p:nvPr/>
        </p:nvCxnSpPr>
        <p:spPr>
          <a:xfrm flipH="1">
            <a:off x="2895674" y="6232421"/>
            <a:ext cx="941032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="" xmlns:a16="http://schemas.microsoft.com/office/drawing/2014/main" id="{0FD2BB3C-B62D-4DC6-86F8-04219ACFCA06}"/>
              </a:ext>
            </a:extLst>
          </p:cNvPr>
          <p:cNvCxnSpPr>
            <a:cxnSpLocks/>
          </p:cNvCxnSpPr>
          <p:nvPr/>
        </p:nvCxnSpPr>
        <p:spPr>
          <a:xfrm>
            <a:off x="3940532" y="4201000"/>
            <a:ext cx="0" cy="2041864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="" xmlns:a16="http://schemas.microsoft.com/office/drawing/2014/main" id="{4F11A121-E185-4627-9E4E-7C97945F057E}"/>
              </a:ext>
            </a:extLst>
          </p:cNvPr>
          <p:cNvCxnSpPr>
            <a:cxnSpLocks/>
          </p:cNvCxnSpPr>
          <p:nvPr/>
        </p:nvCxnSpPr>
        <p:spPr>
          <a:xfrm>
            <a:off x="4890443" y="4201000"/>
            <a:ext cx="0" cy="2041864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="" xmlns:a16="http://schemas.microsoft.com/office/drawing/2014/main" id="{F11B7EB8-134B-442D-8175-6D707D547344}"/>
              </a:ext>
            </a:extLst>
          </p:cNvPr>
          <p:cNvCxnSpPr>
            <a:cxnSpLocks/>
          </p:cNvCxnSpPr>
          <p:nvPr/>
        </p:nvCxnSpPr>
        <p:spPr>
          <a:xfrm flipH="1">
            <a:off x="3949410" y="4201000"/>
            <a:ext cx="941033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="" xmlns:a16="http://schemas.microsoft.com/office/drawing/2014/main" id="{49DED6D4-A849-4360-855D-825C4562D7F6}"/>
              </a:ext>
            </a:extLst>
          </p:cNvPr>
          <p:cNvCxnSpPr>
            <a:cxnSpLocks/>
          </p:cNvCxnSpPr>
          <p:nvPr/>
        </p:nvCxnSpPr>
        <p:spPr>
          <a:xfrm flipH="1">
            <a:off x="3949411" y="6242864"/>
            <a:ext cx="941032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="" xmlns:a16="http://schemas.microsoft.com/office/drawing/2014/main" id="{0FD2BB3C-B62D-4DC6-86F8-04219ACFCA06}"/>
              </a:ext>
            </a:extLst>
          </p:cNvPr>
          <p:cNvCxnSpPr>
            <a:cxnSpLocks/>
          </p:cNvCxnSpPr>
          <p:nvPr/>
        </p:nvCxnSpPr>
        <p:spPr>
          <a:xfrm>
            <a:off x="4950726" y="4190557"/>
            <a:ext cx="0" cy="2041864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="" xmlns:a16="http://schemas.microsoft.com/office/drawing/2014/main" id="{4F11A121-E185-4627-9E4E-7C97945F057E}"/>
              </a:ext>
            </a:extLst>
          </p:cNvPr>
          <p:cNvCxnSpPr>
            <a:cxnSpLocks/>
          </p:cNvCxnSpPr>
          <p:nvPr/>
        </p:nvCxnSpPr>
        <p:spPr>
          <a:xfrm>
            <a:off x="5900637" y="4190557"/>
            <a:ext cx="0" cy="2041864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="" xmlns:a16="http://schemas.microsoft.com/office/drawing/2014/main" id="{F11B7EB8-134B-442D-8175-6D707D547344}"/>
              </a:ext>
            </a:extLst>
          </p:cNvPr>
          <p:cNvCxnSpPr>
            <a:cxnSpLocks/>
          </p:cNvCxnSpPr>
          <p:nvPr/>
        </p:nvCxnSpPr>
        <p:spPr>
          <a:xfrm flipH="1">
            <a:off x="4959604" y="4190557"/>
            <a:ext cx="941033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="" xmlns:a16="http://schemas.microsoft.com/office/drawing/2014/main" id="{49DED6D4-A849-4360-855D-825C4562D7F6}"/>
              </a:ext>
            </a:extLst>
          </p:cNvPr>
          <p:cNvCxnSpPr>
            <a:cxnSpLocks/>
          </p:cNvCxnSpPr>
          <p:nvPr/>
        </p:nvCxnSpPr>
        <p:spPr>
          <a:xfrm flipH="1">
            <a:off x="4959605" y="6232421"/>
            <a:ext cx="941032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="" xmlns:a16="http://schemas.microsoft.com/office/drawing/2014/main" id="{0FD2BB3C-B62D-4DC6-86F8-04219ACFCA06}"/>
              </a:ext>
            </a:extLst>
          </p:cNvPr>
          <p:cNvCxnSpPr>
            <a:cxnSpLocks/>
          </p:cNvCxnSpPr>
          <p:nvPr/>
        </p:nvCxnSpPr>
        <p:spPr>
          <a:xfrm>
            <a:off x="6178635" y="4190557"/>
            <a:ext cx="0" cy="2041864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="" xmlns:a16="http://schemas.microsoft.com/office/drawing/2014/main" id="{4F11A121-E185-4627-9E4E-7C97945F057E}"/>
              </a:ext>
            </a:extLst>
          </p:cNvPr>
          <p:cNvCxnSpPr>
            <a:cxnSpLocks/>
          </p:cNvCxnSpPr>
          <p:nvPr/>
        </p:nvCxnSpPr>
        <p:spPr>
          <a:xfrm>
            <a:off x="7128546" y="4190557"/>
            <a:ext cx="0" cy="2041864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="" xmlns:a16="http://schemas.microsoft.com/office/drawing/2014/main" id="{F11B7EB8-134B-442D-8175-6D707D547344}"/>
              </a:ext>
            </a:extLst>
          </p:cNvPr>
          <p:cNvCxnSpPr>
            <a:cxnSpLocks/>
          </p:cNvCxnSpPr>
          <p:nvPr/>
        </p:nvCxnSpPr>
        <p:spPr>
          <a:xfrm flipH="1">
            <a:off x="6187513" y="4190557"/>
            <a:ext cx="941033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="" xmlns:a16="http://schemas.microsoft.com/office/drawing/2014/main" id="{49DED6D4-A849-4360-855D-825C4562D7F6}"/>
              </a:ext>
            </a:extLst>
          </p:cNvPr>
          <p:cNvCxnSpPr>
            <a:cxnSpLocks/>
          </p:cNvCxnSpPr>
          <p:nvPr/>
        </p:nvCxnSpPr>
        <p:spPr>
          <a:xfrm flipH="1">
            <a:off x="6187514" y="6232421"/>
            <a:ext cx="941032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="" xmlns:a16="http://schemas.microsoft.com/office/drawing/2014/main" id="{0FD2BB3C-B62D-4DC6-86F8-04219ACFCA06}"/>
              </a:ext>
            </a:extLst>
          </p:cNvPr>
          <p:cNvCxnSpPr>
            <a:cxnSpLocks/>
          </p:cNvCxnSpPr>
          <p:nvPr/>
        </p:nvCxnSpPr>
        <p:spPr>
          <a:xfrm>
            <a:off x="7262852" y="4190557"/>
            <a:ext cx="0" cy="2041864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="" xmlns:a16="http://schemas.microsoft.com/office/drawing/2014/main" id="{4F11A121-E185-4627-9E4E-7C97945F057E}"/>
              </a:ext>
            </a:extLst>
          </p:cNvPr>
          <p:cNvCxnSpPr>
            <a:cxnSpLocks/>
          </p:cNvCxnSpPr>
          <p:nvPr/>
        </p:nvCxnSpPr>
        <p:spPr>
          <a:xfrm>
            <a:off x="8212763" y="4190557"/>
            <a:ext cx="0" cy="2041864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="" xmlns:a16="http://schemas.microsoft.com/office/drawing/2014/main" id="{F11B7EB8-134B-442D-8175-6D707D547344}"/>
              </a:ext>
            </a:extLst>
          </p:cNvPr>
          <p:cNvCxnSpPr>
            <a:cxnSpLocks/>
          </p:cNvCxnSpPr>
          <p:nvPr/>
        </p:nvCxnSpPr>
        <p:spPr>
          <a:xfrm flipH="1">
            <a:off x="7271730" y="4190557"/>
            <a:ext cx="941033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="" xmlns:a16="http://schemas.microsoft.com/office/drawing/2014/main" id="{49DED6D4-A849-4360-855D-825C4562D7F6}"/>
              </a:ext>
            </a:extLst>
          </p:cNvPr>
          <p:cNvCxnSpPr>
            <a:cxnSpLocks/>
          </p:cNvCxnSpPr>
          <p:nvPr/>
        </p:nvCxnSpPr>
        <p:spPr>
          <a:xfrm flipH="1">
            <a:off x="7271731" y="6232421"/>
            <a:ext cx="941032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="" xmlns:a16="http://schemas.microsoft.com/office/drawing/2014/main" id="{0FD2BB3C-B62D-4DC6-86F8-04219ACFCA06}"/>
              </a:ext>
            </a:extLst>
          </p:cNvPr>
          <p:cNvCxnSpPr>
            <a:cxnSpLocks/>
          </p:cNvCxnSpPr>
          <p:nvPr/>
        </p:nvCxnSpPr>
        <p:spPr>
          <a:xfrm>
            <a:off x="8316589" y="4201000"/>
            <a:ext cx="0" cy="2041864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="" xmlns:a16="http://schemas.microsoft.com/office/drawing/2014/main" id="{4F11A121-E185-4627-9E4E-7C97945F057E}"/>
              </a:ext>
            </a:extLst>
          </p:cNvPr>
          <p:cNvCxnSpPr>
            <a:cxnSpLocks/>
          </p:cNvCxnSpPr>
          <p:nvPr/>
        </p:nvCxnSpPr>
        <p:spPr>
          <a:xfrm>
            <a:off x="9266500" y="4201000"/>
            <a:ext cx="0" cy="2041864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="" xmlns:a16="http://schemas.microsoft.com/office/drawing/2014/main" id="{F11B7EB8-134B-442D-8175-6D707D547344}"/>
              </a:ext>
            </a:extLst>
          </p:cNvPr>
          <p:cNvCxnSpPr>
            <a:cxnSpLocks/>
          </p:cNvCxnSpPr>
          <p:nvPr/>
        </p:nvCxnSpPr>
        <p:spPr>
          <a:xfrm flipH="1">
            <a:off x="8325467" y="4201000"/>
            <a:ext cx="941033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="" xmlns:a16="http://schemas.microsoft.com/office/drawing/2014/main" id="{49DED6D4-A849-4360-855D-825C4562D7F6}"/>
              </a:ext>
            </a:extLst>
          </p:cNvPr>
          <p:cNvCxnSpPr>
            <a:cxnSpLocks/>
          </p:cNvCxnSpPr>
          <p:nvPr/>
        </p:nvCxnSpPr>
        <p:spPr>
          <a:xfrm flipH="1">
            <a:off x="8325468" y="6242864"/>
            <a:ext cx="941032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="" xmlns:a16="http://schemas.microsoft.com/office/drawing/2014/main" id="{0FD2BB3C-B62D-4DC6-86F8-04219ACFCA06}"/>
              </a:ext>
            </a:extLst>
          </p:cNvPr>
          <p:cNvCxnSpPr>
            <a:cxnSpLocks/>
          </p:cNvCxnSpPr>
          <p:nvPr/>
        </p:nvCxnSpPr>
        <p:spPr>
          <a:xfrm>
            <a:off x="9326783" y="4190557"/>
            <a:ext cx="0" cy="2041864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="" xmlns:a16="http://schemas.microsoft.com/office/drawing/2014/main" id="{4F11A121-E185-4627-9E4E-7C97945F057E}"/>
              </a:ext>
            </a:extLst>
          </p:cNvPr>
          <p:cNvCxnSpPr>
            <a:cxnSpLocks/>
          </p:cNvCxnSpPr>
          <p:nvPr/>
        </p:nvCxnSpPr>
        <p:spPr>
          <a:xfrm>
            <a:off x="10276694" y="4190557"/>
            <a:ext cx="0" cy="2041864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="" xmlns:a16="http://schemas.microsoft.com/office/drawing/2014/main" id="{F11B7EB8-134B-442D-8175-6D707D547344}"/>
              </a:ext>
            </a:extLst>
          </p:cNvPr>
          <p:cNvCxnSpPr>
            <a:cxnSpLocks/>
          </p:cNvCxnSpPr>
          <p:nvPr/>
        </p:nvCxnSpPr>
        <p:spPr>
          <a:xfrm flipH="1">
            <a:off x="9335661" y="4190557"/>
            <a:ext cx="941033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="" xmlns:a16="http://schemas.microsoft.com/office/drawing/2014/main" id="{49DED6D4-A849-4360-855D-825C4562D7F6}"/>
              </a:ext>
            </a:extLst>
          </p:cNvPr>
          <p:cNvCxnSpPr>
            <a:cxnSpLocks/>
          </p:cNvCxnSpPr>
          <p:nvPr/>
        </p:nvCxnSpPr>
        <p:spPr>
          <a:xfrm flipH="1">
            <a:off x="9335662" y="6232421"/>
            <a:ext cx="941032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="" xmlns:a16="http://schemas.microsoft.com/office/drawing/2014/main" id="{691624D9-458F-439F-81CC-C3B125CD78B8}"/>
              </a:ext>
            </a:extLst>
          </p:cNvPr>
          <p:cNvSpPr/>
          <p:nvPr/>
        </p:nvSpPr>
        <p:spPr>
          <a:xfrm>
            <a:off x="1221873" y="687977"/>
            <a:ext cx="297430" cy="292608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2000" dirty="0" smtClean="0">
                <a:solidFill>
                  <a:srgbClr val="002060"/>
                </a:solidFill>
              </a:rPr>
              <a:t>Memory controllers</a:t>
            </a:r>
            <a:endParaRPr lang="en-US" sz="2000" dirty="0">
              <a:solidFill>
                <a:srgbClr val="002060"/>
              </a:solidFill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="" xmlns:a16="http://schemas.microsoft.com/office/drawing/2014/main" id="{691624D9-458F-439F-81CC-C3B125CD78B8}"/>
              </a:ext>
            </a:extLst>
          </p:cNvPr>
          <p:cNvSpPr/>
          <p:nvPr/>
        </p:nvSpPr>
        <p:spPr>
          <a:xfrm>
            <a:off x="1671769" y="3345946"/>
            <a:ext cx="8682722" cy="55854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002060"/>
                </a:solidFill>
              </a:rPr>
              <a:t>L2 cache</a:t>
            </a:r>
            <a:endParaRPr lang="en-US" sz="2800" b="1" dirty="0">
              <a:solidFill>
                <a:srgbClr val="002060"/>
              </a:solidFill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="" xmlns:a16="http://schemas.microsoft.com/office/drawing/2014/main" id="{691624D9-458F-439F-81CC-C3B125CD78B8}"/>
              </a:ext>
            </a:extLst>
          </p:cNvPr>
          <p:cNvSpPr/>
          <p:nvPr/>
        </p:nvSpPr>
        <p:spPr>
          <a:xfrm>
            <a:off x="1233924" y="3728912"/>
            <a:ext cx="297430" cy="292608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2000" dirty="0" smtClean="0">
                <a:solidFill>
                  <a:srgbClr val="002060"/>
                </a:solidFill>
              </a:rPr>
              <a:t>Memory controllers</a:t>
            </a:r>
            <a:endParaRPr lang="en-US" sz="2000" dirty="0">
              <a:solidFill>
                <a:srgbClr val="002060"/>
              </a:solidFill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="" xmlns:a16="http://schemas.microsoft.com/office/drawing/2014/main" id="{691624D9-458F-439F-81CC-C3B125CD78B8}"/>
              </a:ext>
            </a:extLst>
          </p:cNvPr>
          <p:cNvSpPr/>
          <p:nvPr/>
        </p:nvSpPr>
        <p:spPr>
          <a:xfrm>
            <a:off x="10447267" y="3625218"/>
            <a:ext cx="297430" cy="292608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2000" dirty="0" smtClean="0">
                <a:solidFill>
                  <a:srgbClr val="002060"/>
                </a:solidFill>
              </a:rPr>
              <a:t>Memory controllers</a:t>
            </a:r>
            <a:endParaRPr lang="en-US" sz="2000" dirty="0">
              <a:solidFill>
                <a:srgbClr val="002060"/>
              </a:solidFill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="" xmlns:a16="http://schemas.microsoft.com/office/drawing/2014/main" id="{691624D9-458F-439F-81CC-C3B125CD78B8}"/>
              </a:ext>
            </a:extLst>
          </p:cNvPr>
          <p:cNvSpPr/>
          <p:nvPr/>
        </p:nvSpPr>
        <p:spPr>
          <a:xfrm>
            <a:off x="10452213" y="668997"/>
            <a:ext cx="297430" cy="292608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2000" dirty="0" smtClean="0">
                <a:solidFill>
                  <a:srgbClr val="002060"/>
                </a:solidFill>
              </a:rPr>
              <a:t>Memory controllers</a:t>
            </a:r>
            <a:endParaRPr lang="en-US" sz="20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3081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1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6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6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1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2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6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1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1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2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1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9" fill="hold">
                      <p:stCondLst>
                        <p:cond delay="indefinite"/>
                      </p:stCondLst>
                      <p:childTnLst>
                        <p:par>
                          <p:cTn id="320" fill="hold">
                            <p:stCondLst>
                              <p:cond delay="0"/>
                            </p:stCondLst>
                            <p:childTnLst>
                              <p:par>
                                <p:cTn id="32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3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4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9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4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8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9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3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4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animBg="1"/>
      <p:bldP spid="73" grpId="0" animBg="1"/>
      <p:bldP spid="74" grpId="0" animBg="1"/>
      <p:bldP spid="75" grpId="0" animBg="1"/>
      <p:bldP spid="7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3D1F8F53-841F-457A-908F-6EE09428D6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2054" y="177901"/>
            <a:ext cx="5350276" cy="6371229"/>
          </a:xfrm>
          <a:effectLst>
            <a:glow>
              <a:schemeClr val="accent1">
                <a:alpha val="60000"/>
              </a:schemeClr>
            </a:glow>
          </a:effectLst>
        </p:spPr>
      </p:pic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433129E5-3FD2-4E1D-A21B-E5FCEA91D4D3}"/>
              </a:ext>
            </a:extLst>
          </p:cNvPr>
          <p:cNvSpPr/>
          <p:nvPr/>
        </p:nvSpPr>
        <p:spPr>
          <a:xfrm>
            <a:off x="3842191" y="1843216"/>
            <a:ext cx="594803" cy="399495"/>
          </a:xfrm>
          <a:prstGeom prst="rect">
            <a:avLst/>
          </a:prstGeom>
          <a:solidFill>
            <a:srgbClr val="F54639"/>
          </a:solidFill>
          <a:ln w="28575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Ink Free" panose="03080402000500000000" pitchFamily="66" charset="0"/>
              </a:rPr>
              <a:t>Core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DD8BBC7F-570F-4A2B-9818-FF9047F7A13A}"/>
              </a:ext>
            </a:extLst>
          </p:cNvPr>
          <p:cNvSpPr/>
          <p:nvPr/>
        </p:nvSpPr>
        <p:spPr>
          <a:xfrm>
            <a:off x="1375678" y="5919546"/>
            <a:ext cx="5174202" cy="399495"/>
          </a:xfrm>
          <a:prstGeom prst="rect">
            <a:avLst/>
          </a:prstGeom>
          <a:solidFill>
            <a:srgbClr val="F54639"/>
          </a:solidFill>
          <a:ln w="28575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Ink Free" panose="03080402000500000000" pitchFamily="66" charset="0"/>
              </a:rPr>
              <a:t>Shared memory and cache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691624D9-458F-439F-81CC-C3B125CD78B8}"/>
              </a:ext>
            </a:extLst>
          </p:cNvPr>
          <p:cNvSpPr/>
          <p:nvPr/>
        </p:nvSpPr>
        <p:spPr>
          <a:xfrm>
            <a:off x="1375678" y="1054583"/>
            <a:ext cx="5174202" cy="558544"/>
          </a:xfrm>
          <a:prstGeom prst="rect">
            <a:avLst/>
          </a:prstGeom>
          <a:solidFill>
            <a:srgbClr val="F54639"/>
          </a:solidFill>
          <a:ln w="28575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Ink Free" panose="03080402000500000000" pitchFamily="66" charset="0"/>
              </a:rPr>
              <a:t>Registers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98D87212-77E5-44CB-8C82-FB30D760FFE1}"/>
              </a:ext>
            </a:extLst>
          </p:cNvPr>
          <p:cNvSpPr/>
          <p:nvPr/>
        </p:nvSpPr>
        <p:spPr>
          <a:xfrm>
            <a:off x="4837970" y="1843215"/>
            <a:ext cx="594803" cy="399495"/>
          </a:xfrm>
          <a:prstGeom prst="rect">
            <a:avLst/>
          </a:prstGeom>
          <a:solidFill>
            <a:srgbClr val="F54639"/>
          </a:solidFill>
          <a:ln w="28575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Ink Free" panose="03080402000500000000" pitchFamily="66" charset="0"/>
              </a:rPr>
              <a:t>L/S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E3F8693A-75C7-4ADF-8733-B37F2CE4ED4D}"/>
              </a:ext>
            </a:extLst>
          </p:cNvPr>
          <p:cNvSpPr/>
          <p:nvPr/>
        </p:nvSpPr>
        <p:spPr>
          <a:xfrm>
            <a:off x="5833749" y="1843215"/>
            <a:ext cx="594803" cy="870013"/>
          </a:xfrm>
          <a:prstGeom prst="rect">
            <a:avLst/>
          </a:prstGeom>
          <a:solidFill>
            <a:srgbClr val="F54639"/>
          </a:solidFill>
          <a:ln w="28575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Ink Free" panose="03080402000500000000" pitchFamily="66" charset="0"/>
              </a:rPr>
              <a:t>SFU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F4E05CC7-7C73-4449-86F6-42F985FFCE7F}"/>
              </a:ext>
            </a:extLst>
          </p:cNvPr>
          <p:cNvSpPr/>
          <p:nvPr/>
        </p:nvSpPr>
        <p:spPr>
          <a:xfrm>
            <a:off x="1375679" y="442753"/>
            <a:ext cx="2618914" cy="299631"/>
          </a:xfrm>
          <a:prstGeom prst="rect">
            <a:avLst/>
          </a:prstGeom>
          <a:solidFill>
            <a:srgbClr val="F54639"/>
          </a:solidFill>
          <a:ln w="28575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Ink Free" panose="03080402000500000000" pitchFamily="66" charset="0"/>
              </a:rPr>
              <a:t>Warp schedulers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998E704B-8729-4AB0-BA9C-17E665CA953D}"/>
              </a:ext>
            </a:extLst>
          </p:cNvPr>
          <p:cNvSpPr txBox="1"/>
          <p:nvPr/>
        </p:nvSpPr>
        <p:spPr>
          <a:xfrm>
            <a:off x="7592781" y="1320739"/>
            <a:ext cx="35912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Ink Free" panose="03080402000500000000" pitchFamily="66" charset="0"/>
              </a:rPr>
              <a:t>CUDA cores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9075DAA5-BF58-4D4F-82A0-B94891EEDAFF}"/>
              </a:ext>
            </a:extLst>
          </p:cNvPr>
          <p:cNvSpPr txBox="1"/>
          <p:nvPr/>
        </p:nvSpPr>
        <p:spPr>
          <a:xfrm>
            <a:off x="7592781" y="2496939"/>
            <a:ext cx="35912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Ink Free" panose="03080402000500000000" pitchFamily="66" charset="0"/>
              </a:rPr>
              <a:t>Registers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C9F26EB8-8BEA-4DA9-B236-E28EA8E1E320}"/>
              </a:ext>
            </a:extLst>
          </p:cNvPr>
          <p:cNvSpPr txBox="1"/>
          <p:nvPr/>
        </p:nvSpPr>
        <p:spPr>
          <a:xfrm>
            <a:off x="7592781" y="3659839"/>
            <a:ext cx="35912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Ink Free" panose="03080402000500000000" pitchFamily="66" charset="0"/>
              </a:rPr>
              <a:t>Warp schedulers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90706F00-051B-42EE-B46B-59C2342DDBF8}"/>
              </a:ext>
            </a:extLst>
          </p:cNvPr>
          <p:cNvSpPr txBox="1"/>
          <p:nvPr/>
        </p:nvSpPr>
        <p:spPr>
          <a:xfrm>
            <a:off x="7592781" y="1905514"/>
            <a:ext cx="35912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Ink Free" panose="03080402000500000000" pitchFamily="66" charset="0"/>
              </a:rPr>
              <a:t>Shared memory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8AA18AE4-0C98-45FE-9CF9-213DEABF1B70}"/>
              </a:ext>
            </a:extLst>
          </p:cNvPr>
          <p:cNvSpPr txBox="1"/>
          <p:nvPr/>
        </p:nvSpPr>
        <p:spPr>
          <a:xfrm>
            <a:off x="7592781" y="3071127"/>
            <a:ext cx="35912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Ink Free" panose="03080402000500000000" pitchFamily="66" charset="0"/>
              </a:rPr>
              <a:t>Load/Store units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90032FA4-8059-420D-A421-80DF68971238}"/>
              </a:ext>
            </a:extLst>
          </p:cNvPr>
          <p:cNvSpPr txBox="1"/>
          <p:nvPr/>
        </p:nvSpPr>
        <p:spPr>
          <a:xfrm>
            <a:off x="7592781" y="4247327"/>
            <a:ext cx="41162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Ink Free" panose="03080402000500000000" pitchFamily="66" charset="0"/>
              </a:rPr>
              <a:t>Special function units</a:t>
            </a:r>
          </a:p>
        </p:txBody>
      </p:sp>
    </p:spTree>
    <p:extLst>
      <p:ext uri="{BB962C8B-B14F-4D97-AF65-F5344CB8AC3E}">
        <p14:creationId xmlns:p14="http://schemas.microsoft.com/office/powerpoint/2010/main" val="1916521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/>
      <p:bldP spid="13" grpId="0"/>
      <p:bldP spid="14" grpId="0"/>
      <p:bldP spid="15" grpId="0"/>
      <p:bldP spid="16" grpId="0"/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2E7E8031-7DCA-4519-BFD3-BE6A81576B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0870" y="61487"/>
            <a:ext cx="7893057" cy="6680447"/>
          </a:xfrm>
        </p:spPr>
      </p:pic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A2A262E7-8692-4A27-808E-3201585CDE8C}"/>
              </a:ext>
            </a:extLst>
          </p:cNvPr>
          <p:cNvSpPr/>
          <p:nvPr/>
        </p:nvSpPr>
        <p:spPr>
          <a:xfrm>
            <a:off x="8328192" y="1379412"/>
            <a:ext cx="639192" cy="1673850"/>
          </a:xfrm>
          <a:prstGeom prst="rect">
            <a:avLst/>
          </a:prstGeom>
          <a:solidFill>
            <a:srgbClr val="F54639"/>
          </a:solidFill>
          <a:ln w="28575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Ink Free" panose="03080402000500000000" pitchFamily="66" charset="0"/>
              </a:rPr>
              <a:t>TC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E2853DEE-71B6-4BFC-9EEF-AF5D9DE6BA9F}"/>
              </a:ext>
            </a:extLst>
          </p:cNvPr>
          <p:cNvSpPr/>
          <p:nvPr/>
        </p:nvSpPr>
        <p:spPr>
          <a:xfrm>
            <a:off x="7535120" y="1379412"/>
            <a:ext cx="706001" cy="386588"/>
          </a:xfrm>
          <a:prstGeom prst="rect">
            <a:avLst/>
          </a:prstGeom>
          <a:solidFill>
            <a:srgbClr val="F54639"/>
          </a:solidFill>
          <a:ln w="28575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Ink Free" panose="03080402000500000000" pitchFamily="66" charset="0"/>
              </a:rPr>
              <a:t>FP32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44D21E94-486E-4423-8992-8830A11BB0B9}"/>
              </a:ext>
            </a:extLst>
          </p:cNvPr>
          <p:cNvSpPr/>
          <p:nvPr/>
        </p:nvSpPr>
        <p:spPr>
          <a:xfrm>
            <a:off x="6116172" y="1372549"/>
            <a:ext cx="706001" cy="386588"/>
          </a:xfrm>
          <a:prstGeom prst="rect">
            <a:avLst/>
          </a:prstGeom>
          <a:solidFill>
            <a:srgbClr val="F54639"/>
          </a:solidFill>
          <a:ln w="28575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Ink Free" panose="03080402000500000000" pitchFamily="66" charset="0"/>
              </a:rPr>
              <a:t>FP64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808BE1E6-97AC-44BC-9188-330B04B7486C}"/>
              </a:ext>
            </a:extLst>
          </p:cNvPr>
          <p:cNvSpPr/>
          <p:nvPr/>
        </p:nvSpPr>
        <p:spPr>
          <a:xfrm>
            <a:off x="6822173" y="2023043"/>
            <a:ext cx="706001" cy="386588"/>
          </a:xfrm>
          <a:prstGeom prst="rect">
            <a:avLst/>
          </a:prstGeom>
          <a:solidFill>
            <a:srgbClr val="F54639"/>
          </a:solidFill>
          <a:ln w="28575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Ink Free" panose="03080402000500000000" pitchFamily="66" charset="0"/>
              </a:rPr>
              <a:t>Int</a:t>
            </a:r>
          </a:p>
        </p:txBody>
      </p:sp>
    </p:spTree>
    <p:extLst>
      <p:ext uri="{BB962C8B-B14F-4D97-AF65-F5344CB8AC3E}">
        <p14:creationId xmlns:p14="http://schemas.microsoft.com/office/powerpoint/2010/main" val="1366363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6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8D5DBAA-1C4A-48E0-861F-D3D71BEDC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927" y="108047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sz="5400" b="1" dirty="0" smtClean="0">
                <a:latin typeface="Ink Free" panose="03080402000500000000" pitchFamily="66" charset="0"/>
              </a:rPr>
              <a:t>Computer architectures classification</a:t>
            </a:r>
            <a:endParaRPr lang="en-US" sz="5400" b="1" dirty="0">
              <a:latin typeface="Ink Free" panose="03080402000500000000" pitchFamily="66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CB42475-CF30-4BC3-A05D-D368EF4C1C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63150" y="1934912"/>
            <a:ext cx="1786335" cy="10608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 smtClean="0"/>
              <a:t>SISD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881481DF-EE24-464E-8A7C-83FBDDFFA4A4}"/>
              </a:ext>
            </a:extLst>
          </p:cNvPr>
          <p:cNvSpPr txBox="1"/>
          <p:nvPr/>
        </p:nvSpPr>
        <p:spPr>
          <a:xfrm>
            <a:off x="4310694" y="1433610"/>
            <a:ext cx="59036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  <a:latin typeface="Ink Free" panose="03080402000500000000" pitchFamily="66" charset="0"/>
              </a:rPr>
              <a:t>Single instruction single data</a:t>
            </a:r>
          </a:p>
        </p:txBody>
      </p:sp>
      <p:sp>
        <p:nvSpPr>
          <p:cNvPr id="13" name="Arrow: Up 12">
            <a:extLst>
              <a:ext uri="{FF2B5EF4-FFF2-40B4-BE49-F238E27FC236}">
                <a16:creationId xmlns="" xmlns:a16="http://schemas.microsoft.com/office/drawing/2014/main" id="{05769081-B490-43FF-8D9A-DEA6C2F56AF2}"/>
              </a:ext>
            </a:extLst>
          </p:cNvPr>
          <p:cNvSpPr/>
          <p:nvPr/>
        </p:nvSpPr>
        <p:spPr>
          <a:xfrm rot="14941922">
            <a:off x="3891265" y="1777550"/>
            <a:ext cx="331141" cy="416822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7968" y="2684553"/>
            <a:ext cx="381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597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="" xmlns:a16="http://schemas.microsoft.com/office/drawing/2014/main" id="{7CB42475-CF30-4BC3-A05D-D368EF4C1C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0567" y="1185975"/>
            <a:ext cx="1786335" cy="10608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 smtClean="0"/>
              <a:t>SIMD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881481DF-EE24-464E-8A7C-83FBDDFFA4A4}"/>
              </a:ext>
            </a:extLst>
          </p:cNvPr>
          <p:cNvSpPr txBox="1"/>
          <p:nvPr/>
        </p:nvSpPr>
        <p:spPr>
          <a:xfrm>
            <a:off x="4328111" y="684673"/>
            <a:ext cx="77855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  <a:latin typeface="Ink Free" panose="03080402000500000000" pitchFamily="66" charset="0"/>
              </a:rPr>
              <a:t>Single instruction </a:t>
            </a:r>
            <a:r>
              <a:rPr lang="en-US" sz="3600" b="1" dirty="0" smtClean="0">
                <a:solidFill>
                  <a:srgbClr val="FF0000"/>
                </a:solidFill>
                <a:latin typeface="Ink Free" panose="03080402000500000000" pitchFamily="66" charset="0"/>
              </a:rPr>
              <a:t>multiple data</a:t>
            </a:r>
            <a:endParaRPr lang="en-US" sz="3600" b="1" dirty="0">
              <a:solidFill>
                <a:srgbClr val="FF0000"/>
              </a:solidFill>
              <a:latin typeface="Ink Free" panose="03080402000500000000" pitchFamily="66" charset="0"/>
            </a:endParaRPr>
          </a:p>
        </p:txBody>
      </p:sp>
      <p:sp>
        <p:nvSpPr>
          <p:cNvPr id="9" name="Arrow: Up 12">
            <a:extLst>
              <a:ext uri="{FF2B5EF4-FFF2-40B4-BE49-F238E27FC236}">
                <a16:creationId xmlns="" xmlns:a16="http://schemas.microsoft.com/office/drawing/2014/main" id="{05769081-B490-43FF-8D9A-DEA6C2F56AF2}"/>
              </a:ext>
            </a:extLst>
          </p:cNvPr>
          <p:cNvSpPr/>
          <p:nvPr/>
        </p:nvSpPr>
        <p:spPr>
          <a:xfrm rot="14941922">
            <a:off x="3908682" y="1028613"/>
            <a:ext cx="331141" cy="416822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0669" y="2133600"/>
            <a:ext cx="381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440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="" xmlns:a16="http://schemas.microsoft.com/office/drawing/2014/main" id="{7CB42475-CF30-4BC3-A05D-D368EF4C1C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0567" y="1185975"/>
            <a:ext cx="1786335" cy="10608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/>
              <a:t>M</a:t>
            </a:r>
            <a:r>
              <a:rPr lang="en-US" sz="4000" dirty="0" smtClean="0"/>
              <a:t>ISD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881481DF-EE24-464E-8A7C-83FBDDFFA4A4}"/>
              </a:ext>
            </a:extLst>
          </p:cNvPr>
          <p:cNvSpPr txBox="1"/>
          <p:nvPr/>
        </p:nvSpPr>
        <p:spPr>
          <a:xfrm>
            <a:off x="4328111" y="684673"/>
            <a:ext cx="77593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  <a:latin typeface="Ink Free" panose="03080402000500000000" pitchFamily="66" charset="0"/>
              </a:rPr>
              <a:t>Multiple instruction </a:t>
            </a:r>
            <a:r>
              <a:rPr lang="en-US" sz="3600" b="1" dirty="0">
                <a:solidFill>
                  <a:srgbClr val="FF0000"/>
                </a:solidFill>
                <a:latin typeface="Ink Free" panose="03080402000500000000" pitchFamily="66" charset="0"/>
              </a:rPr>
              <a:t>single data</a:t>
            </a:r>
          </a:p>
        </p:txBody>
      </p:sp>
      <p:sp>
        <p:nvSpPr>
          <p:cNvPr id="9" name="Arrow: Up 12">
            <a:extLst>
              <a:ext uri="{FF2B5EF4-FFF2-40B4-BE49-F238E27FC236}">
                <a16:creationId xmlns="" xmlns:a16="http://schemas.microsoft.com/office/drawing/2014/main" id="{05769081-B490-43FF-8D9A-DEA6C2F56AF2}"/>
              </a:ext>
            </a:extLst>
          </p:cNvPr>
          <p:cNvSpPr/>
          <p:nvPr/>
        </p:nvSpPr>
        <p:spPr>
          <a:xfrm rot="14941922">
            <a:off x="3908682" y="1028613"/>
            <a:ext cx="331141" cy="416822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7457" y="2172566"/>
            <a:ext cx="381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034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1945</TotalTime>
  <Words>129</Words>
  <Application>Microsoft Office PowerPoint</Application>
  <PresentationFormat>Widescreen</PresentationFormat>
  <Paragraphs>38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Ink Free</vt:lpstr>
      <vt:lpstr>Office Theme</vt:lpstr>
      <vt:lpstr>Understanding the Device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Computer architectures classification</vt:lpstr>
      <vt:lpstr>PowerPoint Presentation</vt:lpstr>
      <vt:lpstr>PowerPoint Presentation</vt:lpstr>
      <vt:lpstr>PowerPoint Presentation</vt:lpstr>
      <vt:lpstr>SIMT</vt:lpstr>
      <vt:lpstr>In CUDA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Device </dc:title>
  <dc:creator>intellect</dc:creator>
  <cp:lastModifiedBy>kasun liyanage</cp:lastModifiedBy>
  <cp:revision>52</cp:revision>
  <dcterms:created xsi:type="dcterms:W3CDTF">2018-03-16T06:27:11Z</dcterms:created>
  <dcterms:modified xsi:type="dcterms:W3CDTF">2018-08-16T10:50:19Z</dcterms:modified>
</cp:coreProperties>
</file>