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7977F-2647-44C9-9186-D0CACE00A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4727D79-72C8-4E0A-969B-B6EE9747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7E67A4-B85B-4EB2-ADFA-78767102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6BD-BFB2-429F-B81C-0DBF035D112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8BA3C0-346D-4805-9AEB-AF198F02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6A4A33-FA76-467A-89D2-C55B922B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A86A-D7B4-4E7F-A73C-FD69CFC9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6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FFE0D-2EDE-4A70-9131-EF2067B9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3606FCA-1E3A-47A0-B360-DCEF729C5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F8FA65-B0B9-4C1C-BA7D-83E2CFB1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6BD-BFB2-429F-B81C-0DBF035D112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A2F905-700A-46A0-B21D-0B820538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97D6-11ED-4ED1-96D6-0460AB6A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A86A-D7B4-4E7F-A73C-FD69CFC9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3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9B76190-3C3B-40EC-BD2F-F61C8520A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03345F-ACC5-48F3-8952-59C18BFDB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780961-C22C-4D80-BAA5-DBD93288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6BD-BFB2-429F-B81C-0DBF035D112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0AD01F-F633-4205-B08C-8A3340C1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379946-C505-4BD1-9F41-14363D44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A86A-D7B4-4E7F-A73C-FD69CFC9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0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D20DD-A01C-4F46-AD65-2AEB5F99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9C83ED-8E45-4B5B-8B97-EBDD7D38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CE933A-3B7B-462F-909E-48007DB1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6BD-BFB2-429F-B81C-0DBF035D112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5231B3-E2FF-41CC-A9FE-B5965C0D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5D1D6D-F624-417A-A435-8A225A71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A86A-D7B4-4E7F-A73C-FD69CFC9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2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1A326-C29D-4FDF-B4C4-629FEFA9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C12319-DC58-454E-A812-C92BBD11B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06013A-7F63-485F-9563-E07536FA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6BD-BFB2-429F-B81C-0DBF035D112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6E52A9-F380-4BC4-B41F-E8C83C37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D39C4B-4557-4D96-B6A1-F42E2F92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A86A-D7B4-4E7F-A73C-FD69CFC9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B433AF-143A-4ECC-8860-F8659CCE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7AEDB2-8211-441C-868E-9238A05E2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A285A-B67A-4DA9-B46C-376B3838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3A045F-D267-4A33-99F3-4EEA3852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6BD-BFB2-429F-B81C-0DBF035D112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3F9AEB-E89E-405D-AE30-2704C69D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978865-16DE-4073-88D1-000FE956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A86A-D7B4-4E7F-A73C-FD69CFC9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8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B5B685-67F8-4599-9FAD-4B97AB9E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BBA212-9D02-4619-8AF1-FBA8FBD04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B597EF-655F-4027-A2F6-3188EA8E5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839C152-5D7B-444A-9F48-20037DBBA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5908FE5-00C0-4EF2-9135-D80B6F49E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E0AEF4B-91A9-4B61-8967-7D4E26FA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6BD-BFB2-429F-B81C-0DBF035D112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A317FFB-5B1D-4604-9C0C-7A1524CF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D34D191-1E2C-4CF6-9642-5F683FD0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A86A-D7B4-4E7F-A73C-FD69CFC9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4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449BA8-B609-40AB-AC5D-6824F60D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F4EB3BF-BA71-46EC-BD2E-22560550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6BD-BFB2-429F-B81C-0DBF035D112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C5B59E-1835-4BE1-A0AC-6A896B36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6AF52A-6DEB-4324-9932-90D3D74B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A86A-D7B4-4E7F-A73C-FD69CFC9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0D658D8-FEFD-4226-8538-88B78A4B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6BD-BFB2-429F-B81C-0DBF035D112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7C1FAB-4AC6-4F9A-AE15-ECC8E3D5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EB5605-9485-4E98-AB5E-9088B40A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A86A-D7B4-4E7F-A73C-FD69CFC9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112E3-DCEB-480F-BFDD-6A7E67D9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447CE8-BE8A-4729-8750-C61071C3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157F7C-AB6C-40DD-867C-6DA39CFAD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A76B15-B621-454A-960D-D51A96D4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6BD-BFB2-429F-B81C-0DBF035D112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0043AB-0F68-40A8-B934-7E6815DF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7ED161-94C7-4D15-A202-09FAE441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A86A-D7B4-4E7F-A73C-FD69CFC9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251F5-61E9-41A8-9028-28ABD52F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687939A-62FB-4735-9897-7EE4194FA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C5FC21-19CC-4F33-A796-267E6492D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9B270D-5D8F-43DB-98A5-0C46B635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C6BD-BFB2-429F-B81C-0DBF035D112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1A50D7-A0A9-4563-A669-6474C6CA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4C1C18-4443-4876-AE3C-A5F10CBF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A86A-D7B4-4E7F-A73C-FD69CFC9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6F627D7-406C-43E4-BE79-9B48BF17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ADE6D6-F3D8-4361-9241-E861C66D7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C4AC51-B1F8-4568-9C46-F33C55A91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1C6BD-BFB2-429F-B81C-0DBF035D112E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C0A115-EF01-4C35-96A7-1C3AB63E1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3F7C55-CED6-4251-9680-6D4BF1CCD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6A86A-D7B4-4E7F-A73C-FD69CFC9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F8E36-742D-4413-8402-21BF2920C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761" y="1819217"/>
            <a:ext cx="4899799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Ink Free" panose="03080402000500000000" pitchFamily="66" charset="0"/>
              </a:rPr>
              <a:t>CUDA memory model</a:t>
            </a:r>
          </a:p>
        </p:txBody>
      </p:sp>
    </p:spTree>
    <p:extLst>
      <p:ext uri="{BB962C8B-B14F-4D97-AF65-F5344CB8AC3E}">
        <p14:creationId xmlns:p14="http://schemas.microsoft.com/office/powerpoint/2010/main" val="3946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805" y="96958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Ink Free" panose="03080402000500000000" pitchFamily="66" charset="0"/>
              </a:rPr>
              <a:t>gld_efficiency</a:t>
            </a:r>
            <a:endParaRPr lang="en-US" sz="3200" b="1" dirty="0" smtClean="0">
              <a:latin typeface="Ink Free" panose="03080402000500000000" pitchFamily="66" charset="0"/>
            </a:endParaRPr>
          </a:p>
          <a:p>
            <a:endParaRPr lang="en-US" sz="3200" b="1" dirty="0" smtClean="0">
              <a:latin typeface="Ink Free" panose="03080402000500000000" pitchFamily="66" charset="0"/>
            </a:endParaRPr>
          </a:p>
          <a:p>
            <a:r>
              <a:rPr lang="en-US" sz="3200" b="1" dirty="0" err="1" smtClean="0">
                <a:latin typeface="Ink Free" panose="03080402000500000000" pitchFamily="66" charset="0"/>
              </a:rPr>
              <a:t>gld_throughput</a:t>
            </a:r>
            <a:endParaRPr lang="en-US" sz="3200" b="1" dirty="0" smtClean="0">
              <a:latin typeface="Ink Free" panose="03080402000500000000" pitchFamily="66" charset="0"/>
            </a:endParaRPr>
          </a:p>
          <a:p>
            <a:endParaRPr lang="en-US" sz="3200" b="1" dirty="0" smtClean="0">
              <a:latin typeface="Ink Free" panose="03080402000500000000" pitchFamily="66" charset="0"/>
            </a:endParaRPr>
          </a:p>
          <a:p>
            <a:r>
              <a:rPr lang="en-US" sz="3200" b="1" dirty="0" err="1" smtClean="0">
                <a:latin typeface="Ink Free" panose="03080402000500000000" pitchFamily="66" charset="0"/>
              </a:rPr>
              <a:t>gld_transactions</a:t>
            </a:r>
            <a:endParaRPr lang="en-US" sz="3200" b="1" dirty="0" smtClean="0">
              <a:latin typeface="Ink Free" panose="03080402000500000000" pitchFamily="66" charset="0"/>
            </a:endParaRPr>
          </a:p>
          <a:p>
            <a:endParaRPr lang="en-US" sz="3200" b="1" dirty="0" smtClean="0">
              <a:latin typeface="Ink Free" panose="03080402000500000000" pitchFamily="66" charset="0"/>
            </a:endParaRPr>
          </a:p>
          <a:p>
            <a:r>
              <a:rPr lang="en-US" sz="3200" b="1" dirty="0" err="1">
                <a:latin typeface="Ink Free" panose="03080402000500000000" pitchFamily="66" charset="0"/>
              </a:rPr>
              <a:t>g</a:t>
            </a:r>
            <a:r>
              <a:rPr lang="en-US" sz="3200" b="1" dirty="0" err="1" smtClean="0">
                <a:latin typeface="Ink Free" panose="03080402000500000000" pitchFamily="66" charset="0"/>
              </a:rPr>
              <a:t>ld_transactions_per_request</a:t>
            </a:r>
            <a:endParaRPr lang="en-US" sz="3200" b="1" dirty="0">
              <a:latin typeface="Ink Free" panose="03080402000500000000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2605" y="665037"/>
            <a:ext cx="4852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global memory load efficiency</a:t>
            </a:r>
          </a:p>
        </p:txBody>
      </p:sp>
      <p:sp>
        <p:nvSpPr>
          <p:cNvPr id="5" name="Right Arrow 4"/>
          <p:cNvSpPr/>
          <p:nvPr/>
        </p:nvSpPr>
        <p:spPr>
          <a:xfrm rot="9998670">
            <a:off x="5081417" y="1215281"/>
            <a:ext cx="452845" cy="4267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79509" y="2149320"/>
            <a:ext cx="4789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global memory load </a:t>
            </a:r>
            <a:r>
              <a:rPr lang="en-US" sz="32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throughput</a:t>
            </a:r>
            <a:endParaRPr lang="en-US" sz="32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1375222">
            <a:off x="5351002" y="2474569"/>
            <a:ext cx="452845" cy="4267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34856" y="5468898"/>
            <a:ext cx="6875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how many memory transactions needed for one memory request.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52692" y="3620594"/>
            <a:ext cx="40452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global memory transactions </a:t>
            </a:r>
          </a:p>
        </p:txBody>
      </p:sp>
      <p:sp>
        <p:nvSpPr>
          <p:cNvPr id="10" name="Right Arrow 9"/>
          <p:cNvSpPr/>
          <p:nvPr/>
        </p:nvSpPr>
        <p:spPr>
          <a:xfrm rot="15117527">
            <a:off x="4116974" y="5107567"/>
            <a:ext cx="369137" cy="4267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1392792">
            <a:off x="6056697" y="3651071"/>
            <a:ext cx="387125" cy="368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6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F8E36-742D-4413-8402-21BF2920C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762" y="1418622"/>
            <a:ext cx="8409353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Ink Free" panose="03080402000500000000" pitchFamily="66" charset="0"/>
              </a:rPr>
              <a:t>CUDA memory model</a:t>
            </a:r>
          </a:p>
        </p:txBody>
      </p:sp>
    </p:spTree>
    <p:extLst>
      <p:ext uri="{BB962C8B-B14F-4D97-AF65-F5344CB8AC3E}">
        <p14:creationId xmlns:p14="http://schemas.microsoft.com/office/powerpoint/2010/main" val="2374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822A3C-1AC8-44C6-B43A-6F22FBE1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Ink Free" panose="03080402000500000000" pitchFamily="66" charset="0"/>
              </a:rPr>
              <a:t>Locality</a:t>
            </a:r>
            <a:endParaRPr lang="en-US" sz="4800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83FFC6-39D4-44E5-95C6-24A3BA059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317" y="1325563"/>
            <a:ext cx="9951720" cy="4351338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Ink Free" panose="03080402000500000000" pitchFamily="66" charset="0"/>
              </a:rPr>
              <a:t>Applications access </a:t>
            </a:r>
            <a:r>
              <a:rPr lang="en-GB" sz="3200" b="1" dirty="0">
                <a:latin typeface="Ink Free" panose="03080402000500000000" pitchFamily="66" charset="0"/>
              </a:rPr>
              <a:t>a relatively </a:t>
            </a:r>
            <a:r>
              <a:rPr lang="en-GB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small</a:t>
            </a:r>
            <a:r>
              <a:rPr lang="en-GB" sz="3200" b="1" dirty="0">
                <a:latin typeface="Ink Free" panose="03080402000500000000" pitchFamily="66" charset="0"/>
              </a:rPr>
              <a:t> and </a:t>
            </a:r>
            <a:r>
              <a:rPr lang="en-GB" sz="3200" b="1" dirty="0">
                <a:solidFill>
                  <a:srgbClr val="FF0000"/>
                </a:solidFill>
                <a:latin typeface="Ink Free" panose="03080402000500000000" pitchFamily="66" charset="0"/>
              </a:rPr>
              <a:t>localized</a:t>
            </a:r>
            <a:r>
              <a:rPr lang="en-GB" sz="3200" b="1" dirty="0">
                <a:latin typeface="Ink Free" panose="03080402000500000000" pitchFamily="66" charset="0"/>
              </a:rPr>
              <a:t> portion of their address space at any </a:t>
            </a:r>
            <a:r>
              <a:rPr lang="en-GB" sz="3200" b="1" dirty="0" smtClean="0">
                <a:latin typeface="Ink Free" panose="03080402000500000000" pitchFamily="66" charset="0"/>
              </a:rPr>
              <a:t>point-in-time</a:t>
            </a:r>
          </a:p>
          <a:p>
            <a:pPr marL="0" indent="0">
              <a:buNone/>
            </a:pPr>
            <a:endParaRPr lang="en-GB" sz="3200" b="1" dirty="0" smtClean="0">
              <a:latin typeface="Ink Free" panose="03080402000500000000" pitchFamily="66" charset="0"/>
            </a:endParaRPr>
          </a:p>
          <a:p>
            <a:pPr lvl="1"/>
            <a:r>
              <a:rPr lang="en-GB" sz="3200" b="1" dirty="0" smtClean="0">
                <a:latin typeface="Ink Free" panose="03080402000500000000" pitchFamily="66" charset="0"/>
              </a:rPr>
              <a:t>Temporal locality</a:t>
            </a:r>
          </a:p>
          <a:p>
            <a:pPr lvl="1"/>
            <a:endParaRPr lang="en-GB" sz="2800" b="1" dirty="0">
              <a:latin typeface="Ink Free" panose="03080402000500000000" pitchFamily="66" charset="0"/>
            </a:endParaRPr>
          </a:p>
          <a:p>
            <a:pPr lvl="1"/>
            <a:endParaRPr lang="en-GB" sz="2800" b="1" dirty="0" smtClean="0">
              <a:latin typeface="Ink Free" panose="03080402000500000000" pitchFamily="66" charset="0"/>
            </a:endParaRPr>
          </a:p>
          <a:p>
            <a:pPr lvl="1"/>
            <a:r>
              <a:rPr lang="en-GB" sz="3200" b="1" dirty="0" smtClean="0">
                <a:latin typeface="Ink Free" panose="03080402000500000000" pitchFamily="66" charset="0"/>
              </a:rPr>
              <a:t> </a:t>
            </a:r>
            <a:r>
              <a:rPr lang="en-GB" sz="3200" b="1" dirty="0">
                <a:latin typeface="Ink Free" panose="03080402000500000000" pitchFamily="66" charset="0"/>
              </a:rPr>
              <a:t>Spatial locality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9652" y="3178066"/>
            <a:ext cx="537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Locality in time</a:t>
            </a:r>
            <a:endParaRPr lang="en-US" sz="36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0263" y="5396793"/>
            <a:ext cx="5373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Locality in space</a:t>
            </a:r>
            <a:endParaRPr lang="en-US" sz="40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1933480">
            <a:off x="5409924" y="3239882"/>
            <a:ext cx="452845" cy="4267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4124499">
            <a:off x="4647924" y="4803072"/>
            <a:ext cx="452845" cy="4267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9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2959" y="975360"/>
            <a:ext cx="2690950" cy="4702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Ink Free" panose="03080402000500000000" pitchFamily="66" charset="0"/>
              </a:rPr>
              <a:t>Registers</a:t>
            </a:r>
            <a:endParaRPr lang="en-US" sz="2800" b="1" dirty="0">
              <a:solidFill>
                <a:srgbClr val="002060"/>
              </a:solidFill>
              <a:latin typeface="Ink Free" panose="03080402000500000000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32958" y="1589313"/>
            <a:ext cx="2690950" cy="6749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Ink Free" panose="03080402000500000000" pitchFamily="66" charset="0"/>
              </a:rPr>
              <a:t>Caches</a:t>
            </a:r>
            <a:endParaRPr lang="en-US" sz="2800" b="1" dirty="0">
              <a:solidFill>
                <a:srgbClr val="002060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2958" y="2407917"/>
            <a:ext cx="2690950" cy="11103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Ink Free" panose="03080402000500000000" pitchFamily="66" charset="0"/>
              </a:rPr>
              <a:t>M</a:t>
            </a:r>
            <a:r>
              <a:rPr lang="en-US" sz="2800" b="1" dirty="0" smtClean="0">
                <a:solidFill>
                  <a:srgbClr val="002060"/>
                </a:solidFill>
                <a:latin typeface="Ink Free" panose="03080402000500000000" pitchFamily="66" charset="0"/>
              </a:rPr>
              <a:t>ain Memory</a:t>
            </a:r>
            <a:endParaRPr lang="en-US" sz="2800" b="1" dirty="0">
              <a:solidFill>
                <a:srgbClr val="002060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32958" y="3661951"/>
            <a:ext cx="2690950" cy="21379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Ink Free" panose="03080402000500000000" pitchFamily="66" charset="0"/>
              </a:rPr>
              <a:t>Disk Memory</a:t>
            </a:r>
            <a:endParaRPr lang="en-US" sz="2800" b="1" dirty="0">
              <a:solidFill>
                <a:srgbClr val="002060"/>
              </a:solidFill>
              <a:latin typeface="Ink Free" panose="03080402000500000000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40182" y="975360"/>
            <a:ext cx="17417" cy="469392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220891" y="975358"/>
            <a:ext cx="60958" cy="46939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77142" y="682969"/>
            <a:ext cx="146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Ink Free" panose="03080402000500000000" pitchFamily="66" charset="0"/>
              </a:rPr>
              <a:t>Speed</a:t>
            </a:r>
            <a:endParaRPr lang="en-US" sz="3200" b="1" dirty="0">
              <a:latin typeface="Ink Free" panose="03080402000500000000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25840" y="682969"/>
            <a:ext cx="146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Ink Free" panose="03080402000500000000" pitchFamily="66" charset="0"/>
              </a:rPr>
              <a:t>Size</a:t>
            </a:r>
            <a:endParaRPr lang="en-US" sz="3200" b="1" dirty="0">
              <a:latin typeface="Ink Free" panose="03080402000500000000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5291" y="1403550"/>
            <a:ext cx="1885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Ink Free" panose="03080402000500000000" pitchFamily="66" charset="0"/>
              </a:rPr>
              <a:t>Fastest</a:t>
            </a:r>
            <a:endParaRPr lang="en-US" sz="2800" b="1" dirty="0">
              <a:solidFill>
                <a:srgbClr val="C00000"/>
              </a:solidFill>
              <a:latin typeface="Ink Free" panose="03080402000500000000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15291" y="4952292"/>
            <a:ext cx="1885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Ink Free" panose="03080402000500000000" pitchFamily="66" charset="0"/>
              </a:rPr>
              <a:t>Slowest</a:t>
            </a:r>
            <a:endParaRPr lang="en-US" sz="2800" b="1" dirty="0">
              <a:solidFill>
                <a:srgbClr val="C00000"/>
              </a:solidFill>
              <a:latin typeface="Ink Free" panose="03080402000500000000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21931" y="1403550"/>
            <a:ext cx="1885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Ink Free" panose="03080402000500000000" pitchFamily="66" charset="0"/>
              </a:rPr>
              <a:t>Smallest</a:t>
            </a:r>
            <a:endParaRPr lang="en-US" sz="2800" b="1" dirty="0">
              <a:solidFill>
                <a:srgbClr val="C00000"/>
              </a:solidFill>
              <a:latin typeface="Ink Free" panose="03080402000500000000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21931" y="4952292"/>
            <a:ext cx="1885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Ink Free" panose="03080402000500000000" pitchFamily="66" charset="0"/>
              </a:rPr>
              <a:t>Biggest</a:t>
            </a:r>
            <a:endParaRPr lang="en-US" sz="2800" b="1" dirty="0">
              <a:solidFill>
                <a:srgbClr val="C0000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07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70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Ink Free</vt:lpstr>
      <vt:lpstr>Office Theme</vt:lpstr>
      <vt:lpstr>CUDA memory model</vt:lpstr>
      <vt:lpstr>PowerPoint Presentation</vt:lpstr>
      <vt:lpstr>CUDA memory model</vt:lpstr>
      <vt:lpstr>Locality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memory model</dc:title>
  <dc:creator>kasun liyanage</dc:creator>
  <cp:lastModifiedBy>kasun liyanage</cp:lastModifiedBy>
  <cp:revision>27</cp:revision>
  <dcterms:created xsi:type="dcterms:W3CDTF">2018-06-11T06:57:08Z</dcterms:created>
  <dcterms:modified xsi:type="dcterms:W3CDTF">2018-07-31T09:24:37Z</dcterms:modified>
</cp:coreProperties>
</file>