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0656-C6DB-4891-B28C-D29F5D1C440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7688-B3EC-4D8A-BFE6-B71C6208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0656-C6DB-4891-B28C-D29F5D1C440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7688-B3EC-4D8A-BFE6-B71C6208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0656-C6DB-4891-B28C-D29F5D1C440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7688-B3EC-4D8A-BFE6-B71C6208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0656-C6DB-4891-B28C-D29F5D1C440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7688-B3EC-4D8A-BFE6-B71C6208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0656-C6DB-4891-B28C-D29F5D1C440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7688-B3EC-4D8A-BFE6-B71C6208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0656-C6DB-4891-B28C-D29F5D1C440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7688-B3EC-4D8A-BFE6-B71C6208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0656-C6DB-4891-B28C-D29F5D1C440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7688-B3EC-4D8A-BFE6-B71C6208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0656-C6DB-4891-B28C-D29F5D1C440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7688-B3EC-4D8A-BFE6-B71C6208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7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0656-C6DB-4891-B28C-D29F5D1C440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7688-B3EC-4D8A-BFE6-B71C6208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0656-C6DB-4891-B28C-D29F5D1C440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7688-B3EC-4D8A-BFE6-B71C6208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0656-C6DB-4891-B28C-D29F5D1C440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7688-B3EC-4D8A-BFE6-B71C6208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0656-C6DB-4891-B28C-D29F5D1C440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7688-B3EC-4D8A-BFE6-B71C6208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9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131" y="1853883"/>
            <a:ext cx="5164183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Ink Free" panose="03080402000500000000" pitchFamily="66" charset="0"/>
              </a:rPr>
              <a:t>Zero copy memory</a:t>
            </a:r>
            <a:endParaRPr lang="en-US" sz="72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996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Ink Free" panose="03080402000500000000" pitchFamily="66" charset="0"/>
              </a:rPr>
              <a:t>Zero copy memory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577" y="2234927"/>
            <a:ext cx="98559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Zero-copy memory is pinned memory that is mapped into the device address space</a:t>
            </a:r>
            <a:r>
              <a:rPr lang="en-US" sz="3600" dirty="0" smtClean="0"/>
              <a:t>. So that both device and host have direct access to that memory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11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03" y="9515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Ink Free" panose="03080402000500000000" pitchFamily="66" charset="0"/>
              </a:rPr>
              <a:t>Advantage of zero copy memory</a:t>
            </a:r>
            <a:endParaRPr lang="en-US" sz="4800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344" y="1651455"/>
            <a:ext cx="9516291" cy="435133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Leveraging host memory when there is insufficient device memory</a:t>
            </a:r>
          </a:p>
          <a:p>
            <a:endParaRPr lang="en-GB" sz="3600" dirty="0" smtClean="0"/>
          </a:p>
          <a:p>
            <a:r>
              <a:rPr lang="en-GB" sz="3600" dirty="0" smtClean="0"/>
              <a:t>Avoiding explicit data transfer between the host and device </a:t>
            </a:r>
          </a:p>
          <a:p>
            <a:endParaRPr lang="en-GB" sz="3600" dirty="0" smtClean="0"/>
          </a:p>
          <a:p>
            <a:r>
              <a:rPr lang="en-GB" sz="3600" dirty="0" smtClean="0"/>
              <a:t>Improving </a:t>
            </a:r>
            <a:r>
              <a:rPr lang="en-GB" sz="3600" dirty="0" err="1" smtClean="0"/>
              <a:t>PCIe</a:t>
            </a:r>
            <a:r>
              <a:rPr lang="en-GB" sz="3600" dirty="0" smtClean="0"/>
              <a:t> transfer rates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56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94" y="31287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Ink Free" panose="03080402000500000000" pitchFamily="66" charset="0"/>
              </a:rPr>
              <a:t>Zero copy memory</a:t>
            </a:r>
            <a:endParaRPr lang="en-US" sz="4800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663" y="2193153"/>
            <a:ext cx="111883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cudaError_t</a:t>
            </a:r>
            <a:r>
              <a:rPr lang="en-US" sz="3600" dirty="0" smtClean="0"/>
              <a:t> </a:t>
            </a:r>
            <a:r>
              <a:rPr lang="en-US" sz="3600" dirty="0" err="1">
                <a:solidFill>
                  <a:schemeClr val="accent6"/>
                </a:solidFill>
              </a:rPr>
              <a:t>cudaHostAlloc</a:t>
            </a:r>
            <a:endParaRPr lang="en-US" sz="3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(</a:t>
            </a:r>
            <a:r>
              <a:rPr lang="en-US" sz="3600" dirty="0">
                <a:solidFill>
                  <a:srgbClr val="0070C0"/>
                </a:solidFill>
              </a:rPr>
              <a:t>void ** </a:t>
            </a:r>
            <a:r>
              <a:rPr lang="en-US" sz="3600" dirty="0" err="1">
                <a:solidFill>
                  <a:srgbClr val="FF0000"/>
                </a:solidFill>
              </a:rPr>
              <a:t>pHost</a:t>
            </a:r>
            <a:r>
              <a:rPr lang="en-US" sz="3600" dirty="0" smtClean="0"/>
              <a:t>, </a:t>
            </a:r>
            <a:r>
              <a:rPr lang="en-US" sz="3600" dirty="0" err="1">
                <a:solidFill>
                  <a:srgbClr val="0070C0"/>
                </a:solidFill>
              </a:rPr>
              <a:t>size_t</a:t>
            </a:r>
            <a:r>
              <a:rPr lang="en-US" sz="3600" dirty="0" smtClean="0"/>
              <a:t>  </a:t>
            </a:r>
            <a:r>
              <a:rPr lang="en-US" sz="3600" dirty="0">
                <a:solidFill>
                  <a:srgbClr val="FF0000"/>
                </a:solidFill>
              </a:rPr>
              <a:t>count</a:t>
            </a:r>
            <a:r>
              <a:rPr lang="en-US" sz="3600" dirty="0">
                <a:solidFill>
                  <a:srgbClr val="0070C0"/>
                </a:solidFill>
              </a:rPr>
              <a:t>, unsigned </a:t>
            </a:r>
            <a:r>
              <a:rPr lang="en-US" sz="3600" dirty="0" err="1">
                <a:solidFill>
                  <a:srgbClr val="0070C0"/>
                </a:solidFill>
              </a:rPr>
              <a:t>int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flags</a:t>
            </a:r>
            <a:r>
              <a:rPr lang="en-US" sz="3600" dirty="0" smtClean="0"/>
              <a:t>); 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 </a:t>
            </a:r>
            <a:r>
              <a:rPr lang="en-US" sz="3600" dirty="0" err="1" smtClean="0"/>
              <a:t>cudaFreeHost</a:t>
            </a:r>
            <a:r>
              <a:rPr lang="en-US" sz="3600" dirty="0" smtClean="0"/>
              <a:t> ( </a:t>
            </a:r>
            <a:r>
              <a:rPr lang="en-US" sz="3600" dirty="0" smtClean="0">
                <a:solidFill>
                  <a:srgbClr val="0070C0"/>
                </a:solidFill>
              </a:rPr>
              <a:t>void ** </a:t>
            </a:r>
            <a:r>
              <a:rPr lang="en-US" sz="3600" dirty="0" err="1" smtClean="0">
                <a:solidFill>
                  <a:srgbClr val="FF0000"/>
                </a:solidFill>
              </a:rPr>
              <a:t>pHost</a:t>
            </a:r>
            <a:r>
              <a:rPr lang="en-US" sz="3600" dirty="0" smtClean="0"/>
              <a:t>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3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5" y="1067979"/>
            <a:ext cx="67905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 err="1" smtClean="0"/>
              <a:t>cudaHostAllocDefault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 err="1" smtClean="0"/>
              <a:t>cudaHostAllocPortable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 err="1" smtClean="0"/>
              <a:t>cudaHostAllocWriteCombined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 err="1" smtClean="0"/>
              <a:t>cudaHostAllocMapped</a:t>
            </a:r>
            <a:r>
              <a:rPr lang="en-US" sz="3200" dirty="0" smtClean="0"/>
              <a:t> 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09508" y="653143"/>
            <a:ext cx="502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Same as pinned memory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5" name="Left Arrow 4"/>
          <p:cNvSpPr/>
          <p:nvPr/>
        </p:nvSpPr>
        <p:spPr>
          <a:xfrm rot="20313798">
            <a:off x="5556068" y="824139"/>
            <a:ext cx="444138" cy="4876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72944" y="3798115"/>
            <a:ext cx="5024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 written by the host and read by the device 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Left Arrow 6"/>
          <p:cNvSpPr/>
          <p:nvPr/>
        </p:nvSpPr>
        <p:spPr>
          <a:xfrm rot="2043219">
            <a:off x="6187439" y="3828063"/>
            <a:ext cx="444138" cy="4876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39834" y="5500389"/>
            <a:ext cx="637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 host memory that is mapped into the device address space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9" name="Left Arrow 8"/>
          <p:cNvSpPr/>
          <p:nvPr/>
        </p:nvSpPr>
        <p:spPr>
          <a:xfrm rot="3583358">
            <a:off x="4084320" y="4951912"/>
            <a:ext cx="444138" cy="4876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95386" y="1806588"/>
            <a:ext cx="5734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pinned memory that can be used by all CUDA contexts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124994" y="2091472"/>
            <a:ext cx="444138" cy="4876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623" y="19127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cudaError_t</a:t>
            </a:r>
            <a:r>
              <a:rPr lang="en-US" sz="3600" dirty="0"/>
              <a:t> </a:t>
            </a:r>
            <a:r>
              <a:rPr lang="en-US" sz="3600" dirty="0" err="1">
                <a:solidFill>
                  <a:schemeClr val="accent6"/>
                </a:solidFill>
              </a:rPr>
              <a:t>cudaHostGetDevicePointer</a:t>
            </a:r>
            <a:endParaRPr lang="en-US" sz="3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(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** </a:t>
            </a:r>
            <a:r>
              <a:rPr lang="en-US" sz="3600" dirty="0" err="1">
                <a:solidFill>
                  <a:srgbClr val="FF0000"/>
                </a:solidFill>
              </a:rPr>
              <a:t>pDevice</a:t>
            </a:r>
            <a:r>
              <a:rPr lang="en-US" sz="3600" dirty="0"/>
              <a:t>,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void *</a:t>
            </a:r>
            <a:r>
              <a:rPr lang="en-US" sz="3600" dirty="0" smtClean="0"/>
              <a:t> </a:t>
            </a:r>
            <a:r>
              <a:rPr lang="en-US" sz="3600" dirty="0" err="1">
                <a:solidFill>
                  <a:srgbClr val="FF0000"/>
                </a:solidFill>
              </a:rPr>
              <a:t>pHost</a:t>
            </a:r>
            <a:r>
              <a:rPr lang="en-US" sz="3600" dirty="0"/>
              <a:t>,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unsigned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flags</a:t>
            </a:r>
            <a:r>
              <a:rPr lang="en-US" sz="36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9867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1053464"/>
            <a:ext cx="10515600" cy="4328115"/>
          </a:xfrm>
        </p:spPr>
      </p:pic>
    </p:spTree>
    <p:extLst>
      <p:ext uri="{BB962C8B-B14F-4D97-AF65-F5344CB8AC3E}">
        <p14:creationId xmlns:p14="http://schemas.microsoft.com/office/powerpoint/2010/main" val="6441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Warning </a:t>
            </a:r>
            <a:endParaRPr lang="en-US" sz="5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463" y="2130426"/>
            <a:ext cx="100453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when using zero-copy memory to share data between the host and device, you must synchronize memory accesses across the host and device</a:t>
            </a:r>
          </a:p>
        </p:txBody>
      </p:sp>
    </p:spTree>
    <p:extLst>
      <p:ext uri="{BB962C8B-B14F-4D97-AF65-F5344CB8AC3E}">
        <p14:creationId xmlns:p14="http://schemas.microsoft.com/office/powerpoint/2010/main" val="38140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133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Ink Free</vt:lpstr>
      <vt:lpstr>Office Theme</vt:lpstr>
      <vt:lpstr>Zero copy memory</vt:lpstr>
      <vt:lpstr>Zero copy memory</vt:lpstr>
      <vt:lpstr>Advantage of zero copy memory</vt:lpstr>
      <vt:lpstr>Zero copy memory</vt:lpstr>
      <vt:lpstr>PowerPoint Presentation</vt:lpstr>
      <vt:lpstr>PowerPoint Presentation</vt:lpstr>
      <vt:lpstr>PowerPoint Presentation</vt:lpstr>
      <vt:lpstr>Warning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copy memory</dc:title>
  <dc:creator>kasun liyanage</dc:creator>
  <cp:lastModifiedBy>kasun liyanage</cp:lastModifiedBy>
  <cp:revision>25</cp:revision>
  <dcterms:created xsi:type="dcterms:W3CDTF">2018-07-05T08:22:40Z</dcterms:created>
  <dcterms:modified xsi:type="dcterms:W3CDTF">2018-08-05T12:04:10Z</dcterms:modified>
</cp:coreProperties>
</file>