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7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2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89E0-2604-415D-9232-5BAD9F7215F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88ED-2C23-4B5D-AB86-6488385A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4580"/>
            <a:ext cx="9144000" cy="2387600"/>
          </a:xfrm>
        </p:spPr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Unified memory</a:t>
            </a:r>
            <a:endParaRPr lang="en-US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Unified memory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17511"/>
            <a:ext cx="94030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Unified </a:t>
            </a:r>
            <a:r>
              <a:rPr lang="en-US" dirty="0"/>
              <a:t>Memory creates a pool of managed memory, where each allocation from this memory pool is accessible on both the CPU and GPU with the same memory address </a:t>
            </a:r>
            <a:r>
              <a:rPr lang="en-US" dirty="0" smtClean="0"/>
              <a:t>or pointer.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7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Ink Free" panose="03080402000500000000" pitchFamily="66" charset="0"/>
              </a:rPr>
              <a:t>Managed memory</a:t>
            </a:r>
            <a:endParaRPr lang="en-US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9423" y="1982380"/>
            <a:ext cx="9516292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Unified </a:t>
            </a:r>
            <a:r>
              <a:rPr lang="en-GB" dirty="0"/>
              <a:t>Memory allocations that are automatically managed by the underlying system and is interoperable </a:t>
            </a:r>
            <a:r>
              <a:rPr lang="en-GB"/>
              <a:t>with </a:t>
            </a:r>
            <a:r>
              <a:rPr lang="en-GB" smtClean="0"/>
              <a:t>device-specific </a:t>
            </a:r>
            <a:r>
              <a:rPr lang="en-GB" dirty="0"/>
              <a:t>allocations, such as those created using the </a:t>
            </a:r>
            <a:r>
              <a:rPr lang="en-GB" dirty="0" err="1"/>
              <a:t>cudaMalloc</a:t>
            </a:r>
            <a:r>
              <a:rPr lang="en-GB" dirty="0"/>
              <a:t> routine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8504" y="4027419"/>
            <a:ext cx="98559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__</a:t>
            </a:r>
            <a:r>
              <a:rPr lang="en-US" sz="2800" dirty="0">
                <a:solidFill>
                  <a:srgbClr val="0070C0"/>
                </a:solidFill>
              </a:rPr>
              <a:t>device__ </a:t>
            </a:r>
            <a:r>
              <a:rPr lang="en-US" sz="2800" dirty="0">
                <a:solidFill>
                  <a:srgbClr val="FF0000"/>
                </a:solidFill>
              </a:rPr>
              <a:t>__managed__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800" dirty="0" smtClean="0"/>
              <a:t>  y ;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0070C0"/>
                </a:solidFill>
              </a:rPr>
              <a:t>cudaMallocManaged</a:t>
            </a:r>
            <a:r>
              <a:rPr lang="en-US" sz="2800" dirty="0" smtClean="0">
                <a:solidFill>
                  <a:srgbClr val="0070C0"/>
                </a:solidFill>
              </a:rPr>
              <a:t>(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void ** </a:t>
            </a:r>
            <a:r>
              <a:rPr lang="en-US" sz="2800" dirty="0" err="1" smtClean="0"/>
              <a:t>devPtr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size_t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size, </a:t>
            </a:r>
            <a:endParaRPr lang="en-US" sz="2800" dirty="0" smtClean="0"/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						unsigned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flags=0 </a:t>
            </a:r>
            <a:r>
              <a:rPr lang="en-US" sz="2800" dirty="0" smtClean="0">
                <a:solidFill>
                  <a:srgbClr val="0070C0"/>
                </a:solidFill>
              </a:rPr>
              <a:t>)</a:t>
            </a:r>
            <a:r>
              <a:rPr lang="en-US" sz="2800" dirty="0" smtClean="0"/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843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82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Office Theme</vt:lpstr>
      <vt:lpstr>Unified memory</vt:lpstr>
      <vt:lpstr>Unified memory</vt:lpstr>
      <vt:lpstr>Managed memory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memory</dc:title>
  <dc:creator>kasun liyanage</dc:creator>
  <cp:lastModifiedBy>kasun liyanage</cp:lastModifiedBy>
  <cp:revision>12</cp:revision>
  <dcterms:created xsi:type="dcterms:W3CDTF">2018-07-13T00:56:14Z</dcterms:created>
  <dcterms:modified xsi:type="dcterms:W3CDTF">2018-08-05T12:04:25Z</dcterms:modified>
</cp:coreProperties>
</file>