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5C87-79D4-473D-B081-C956C1A3D195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D395-AEB5-46C9-885C-F163092F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6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5C87-79D4-473D-B081-C956C1A3D195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D395-AEB5-46C9-885C-F163092F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3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5C87-79D4-473D-B081-C956C1A3D195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D395-AEB5-46C9-885C-F163092F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6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5C87-79D4-473D-B081-C956C1A3D195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D395-AEB5-46C9-885C-F163092F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5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5C87-79D4-473D-B081-C956C1A3D195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D395-AEB5-46C9-885C-F163092F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5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5C87-79D4-473D-B081-C956C1A3D195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D395-AEB5-46C9-885C-F163092F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5C87-79D4-473D-B081-C956C1A3D195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D395-AEB5-46C9-885C-F163092F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8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5C87-79D4-473D-B081-C956C1A3D195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D395-AEB5-46C9-885C-F163092F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5C87-79D4-473D-B081-C956C1A3D195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D395-AEB5-46C9-885C-F163092F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0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5C87-79D4-473D-B081-C956C1A3D195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D395-AEB5-46C9-885C-F163092F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4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5C87-79D4-473D-B081-C956C1A3D195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D395-AEB5-46C9-885C-F163092F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3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95C87-79D4-473D-B081-C956C1A3D195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D395-AEB5-46C9-885C-F163092F1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41" y="1932261"/>
            <a:ext cx="5259977" cy="23876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Ink Free" panose="03080402000500000000" pitchFamily="66" charset="0"/>
              </a:rPr>
              <a:t>Global memory writes</a:t>
            </a:r>
            <a:endParaRPr lang="en-US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7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373717"/>
              </p:ext>
            </p:extLst>
          </p:nvPr>
        </p:nvGraphicFramePr>
        <p:xfrm>
          <a:off x="2673933" y="1895323"/>
          <a:ext cx="6664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068073"/>
              </p:ext>
            </p:extLst>
          </p:nvPr>
        </p:nvGraphicFramePr>
        <p:xfrm>
          <a:off x="396239" y="3915713"/>
          <a:ext cx="11242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46"/>
                <a:gridCol w="1405346"/>
                <a:gridCol w="1405346"/>
                <a:gridCol w="1405346"/>
                <a:gridCol w="1405346"/>
                <a:gridCol w="1405346"/>
                <a:gridCol w="1405346"/>
                <a:gridCol w="140534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>
            <a:off x="1791854" y="3736296"/>
            <a:ext cx="9238" cy="7296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196707" y="3736296"/>
            <a:ext cx="9238" cy="7296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601560" y="3736296"/>
            <a:ext cx="9238" cy="7296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006413" y="3736296"/>
            <a:ext cx="9238" cy="7296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417857" y="3736296"/>
            <a:ext cx="9238" cy="7296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822710" y="3736296"/>
            <a:ext cx="9238" cy="7296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227563" y="3736296"/>
            <a:ext cx="9238" cy="7296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0349" y="4452301"/>
            <a:ext cx="665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64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4916" y="4465969"/>
            <a:ext cx="673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96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88894" y="4447870"/>
            <a:ext cx="86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128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40258" y="4447870"/>
            <a:ext cx="86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160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69040" y="4447870"/>
            <a:ext cx="86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192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03973" y="4447869"/>
            <a:ext cx="86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224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1488" y="4447868"/>
            <a:ext cx="86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256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83160" y="4447867"/>
            <a:ext cx="86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288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704803" y="2266163"/>
            <a:ext cx="491904" cy="1566928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822713" y="2300893"/>
            <a:ext cx="516180" cy="1365943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04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73933" y="1895323"/>
          <a:ext cx="6664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6239" y="3915713"/>
          <a:ext cx="11242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46"/>
                <a:gridCol w="1405346"/>
                <a:gridCol w="1405346"/>
                <a:gridCol w="1405346"/>
                <a:gridCol w="1405346"/>
                <a:gridCol w="1405346"/>
                <a:gridCol w="1405346"/>
                <a:gridCol w="140534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>
            <a:off x="1791854" y="3736296"/>
            <a:ext cx="9238" cy="7296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196707" y="3781973"/>
            <a:ext cx="9238" cy="7296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601560" y="3736296"/>
            <a:ext cx="9238" cy="7296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006413" y="3736296"/>
            <a:ext cx="9238" cy="7296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417857" y="3736296"/>
            <a:ext cx="9238" cy="7296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822710" y="3736296"/>
            <a:ext cx="9238" cy="7296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227563" y="3736296"/>
            <a:ext cx="9238" cy="7296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0349" y="4452301"/>
            <a:ext cx="665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64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4916" y="4465969"/>
            <a:ext cx="673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96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88894" y="4447870"/>
            <a:ext cx="86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128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40258" y="4447870"/>
            <a:ext cx="86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160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69040" y="4447870"/>
            <a:ext cx="86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192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03973" y="4447869"/>
            <a:ext cx="86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224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1488" y="4447868"/>
            <a:ext cx="86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256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83160" y="4447867"/>
            <a:ext cx="86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288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3" name="Down Arrow 2"/>
          <p:cNvSpPr/>
          <p:nvPr/>
        </p:nvSpPr>
        <p:spPr>
          <a:xfrm rot="2273865">
            <a:off x="2747823" y="2624019"/>
            <a:ext cx="52277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20952945">
            <a:off x="5183634" y="2395576"/>
            <a:ext cx="52277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8193043">
            <a:off x="8382731" y="2167557"/>
            <a:ext cx="522774" cy="174417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1854" y="3896275"/>
            <a:ext cx="1404853" cy="370840"/>
          </a:xfrm>
          <a:prstGeom prst="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92322" y="3915713"/>
            <a:ext cx="1404853" cy="370840"/>
          </a:xfrm>
          <a:prstGeom prst="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829301" y="3897155"/>
            <a:ext cx="1404853" cy="370840"/>
          </a:xfrm>
          <a:prstGeom prst="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2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73933" y="1895323"/>
          <a:ext cx="6664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6239" y="3915713"/>
          <a:ext cx="11242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46"/>
                <a:gridCol w="1405346"/>
                <a:gridCol w="1405346"/>
                <a:gridCol w="1405346"/>
                <a:gridCol w="1405346"/>
                <a:gridCol w="1405346"/>
                <a:gridCol w="1405346"/>
                <a:gridCol w="140534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>
            <a:off x="1791854" y="3736296"/>
            <a:ext cx="9238" cy="7296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196707" y="3781973"/>
            <a:ext cx="9238" cy="7296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601560" y="3736296"/>
            <a:ext cx="9238" cy="7296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006413" y="3736296"/>
            <a:ext cx="9238" cy="7296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417857" y="3736296"/>
            <a:ext cx="9238" cy="7296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822710" y="3736296"/>
            <a:ext cx="9238" cy="7296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227563" y="3736296"/>
            <a:ext cx="9238" cy="7296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0349" y="4452301"/>
            <a:ext cx="665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64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4916" y="4465969"/>
            <a:ext cx="673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96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88894" y="4447870"/>
            <a:ext cx="86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128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40258" y="4447870"/>
            <a:ext cx="86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160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69040" y="4447870"/>
            <a:ext cx="86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192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03973" y="4447869"/>
            <a:ext cx="86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224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1488" y="4447868"/>
            <a:ext cx="86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256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83160" y="4447867"/>
            <a:ext cx="86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288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3681516" y="2693895"/>
            <a:ext cx="52277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5033361" y="2693895"/>
            <a:ext cx="52277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20116" y="3915712"/>
            <a:ext cx="1362968" cy="370840"/>
          </a:xfrm>
          <a:prstGeom prst="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92322" y="3915713"/>
            <a:ext cx="1404853" cy="3708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0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9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Words>27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Ink Free</vt:lpstr>
      <vt:lpstr>Office Theme</vt:lpstr>
      <vt:lpstr>Global memory writes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memory writes</dc:title>
  <dc:creator>kasun liyanage</dc:creator>
  <cp:lastModifiedBy>kasun liyanage</cp:lastModifiedBy>
  <cp:revision>10</cp:revision>
  <dcterms:created xsi:type="dcterms:W3CDTF">2018-07-07T06:10:01Z</dcterms:created>
  <dcterms:modified xsi:type="dcterms:W3CDTF">2018-08-05T15:20:41Z</dcterms:modified>
</cp:coreProperties>
</file>