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4275A8-AD11-4EE5-8C03-F4BECA417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E3EDE1-DBA0-400E-98FD-EC4273597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CF531B-6EA9-48F7-A810-0748135E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F65DF5-1D35-4BD9-A94B-31756F6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D05C9-5A21-43E2-B979-3FFCB74A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7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F73080-4B82-470D-8C4E-B61E9F8F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6112A8F-BA07-4C81-9D51-956A8E3E8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191F80-1BB2-4203-A3D8-D7B99C9B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0F8AC9-4542-4F4E-B402-271EC137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A46194-0955-4FB0-9AEC-78094FA2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0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55DC389-EF01-4CD7-A655-D9C1319D7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DE92B36-84DF-4708-B761-68A8809D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C17E8E-27A5-4AC1-9D00-FCB6327B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DFE47A-ED3D-4217-ACBE-5A349369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99EF34-7419-4301-B502-BA895EBB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4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B24E67-4EE2-4DD7-9ACB-9E8E6E01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B42767-AC6B-407C-BD18-22A3829F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66AE46-74AD-4DF9-B981-B0A0C58A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618F1E-EFF6-4787-8AE9-6296A2F2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639993-266A-44AC-8A86-CB617171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87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D7FA66-0F43-437C-922F-514E0B1C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3F49D0-274C-4E2F-ACB9-968C11A8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4423E6-B939-4F71-A4F9-029B1F27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AEBC53-3B2D-49B9-9F85-0AA5E868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EC2400-1DE1-435E-866A-425E180C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3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18F224-10EC-4002-9D99-23FC5D76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836DF8-5F0D-42A2-B3E2-68328BC7B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70623C-FF45-4040-9C38-C140B201E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0A9E9B-3EE9-4350-A983-4A7A5EDE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F32B6A0-CA24-46DB-82CC-E0DF1F0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4FB799-FF0D-4AF0-BA86-FCD2FE9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1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D94EF3-DFE7-4B87-9E87-16A25EC0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C8015C-4DE0-4E1E-88CD-04D335C31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C88C5FE-8DE2-4A3D-B5CE-97AB1CE49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D3D2D3E-8CA9-455D-8588-626E44446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83A73D1-C4D8-4D7A-A046-595183BCF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5AB8B41-2253-47F6-9E57-E28E044D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A6ECFCE-ADDC-42BA-83F1-11604C42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4EFFA28-63E1-4209-987A-6691E2FB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E948FA-D137-433C-B7D2-66F22CAC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173F584-4CC8-4E82-BFBD-DE8DAA33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E46DE8-8CC3-40FF-BCAC-6543050D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56312E-AC3B-4DF2-8A58-213D80FB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77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7297EC1-8C8A-4EA2-A537-6ABB4AB3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F48C932-1974-4801-B217-2368ABBE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1F294B-3485-43EA-A21E-3A435583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0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37EAF6-7701-4909-9E80-31461A8D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037F97-F073-42D4-8802-36F546A2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383F33-6E44-4ECF-8328-B3AF80A0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2609B50-4401-4881-A3A6-010A3051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F68B0D-B3A5-445D-B6E5-9145687C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0F5C2CD-3A09-4DC2-89E9-2148D630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6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B020AD-7967-4E04-B7BB-1449429A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C8B8E71-6C03-428A-8EB0-083A9529D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70C562-365A-468D-B298-4FDDFF8AE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CC9E3E-87E5-41EE-BDFD-F6D87459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A20FB67-979C-4633-9736-2E371059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AEAF2A-8C72-4119-8970-B470216D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8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C2DECAD-0A12-49EA-A422-7CA7C09F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4DDFCA-3EA3-4D47-BB95-A84B0C22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C4EE06-7C69-4C4F-ADFF-E2A7164E9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BCF5-929D-49F6-9D87-79572EC3A0A0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B0EAA8-23EF-468B-A799-784E1A644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86EA80-7134-47AB-B7EB-47D0CD00E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75B32-7A03-462A-B40A-C5377C40F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" TargetMode="External"/><Relationship Id="rId2" Type="http://schemas.openxmlformats.org/officeDocument/2006/relationships/hyperlink" Target="https://en.wikipedia.org/wiki/CUDA#GPUs_suppo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F8198-48A1-428B-B25E-10AE90B52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378" y="1849372"/>
            <a:ext cx="9144000" cy="2387600"/>
          </a:xfrm>
        </p:spPr>
        <p:txBody>
          <a:bodyPr>
            <a:normAutofit/>
          </a:bodyPr>
          <a:lstStyle/>
          <a:p>
            <a:r>
              <a:rPr lang="en-GB" sz="8800" dirty="0"/>
              <a:t>CUDA </a:t>
            </a:r>
          </a:p>
        </p:txBody>
      </p:sp>
    </p:spTree>
    <p:extLst>
      <p:ext uri="{BB962C8B-B14F-4D97-AF65-F5344CB8AC3E}">
        <p14:creationId xmlns:p14="http://schemas.microsoft.com/office/powerpoint/2010/main" val="34846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B3FFAD-A807-4AC9-82D2-6A664E1C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latin typeface="Ink Free" panose="03080402000500000000" pitchFamily="66" charset="0"/>
              </a:rPr>
              <a:t>CUDA</a:t>
            </a:r>
            <a:endParaRPr lang="en-GB" sz="48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0B8611-7F42-4AB4-93D9-9444B87D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276" y="1918036"/>
            <a:ext cx="96061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 smtClean="0"/>
              <a:t>CUDA</a:t>
            </a:r>
            <a:r>
              <a:rPr lang="en-GB" sz="3200" dirty="0" smtClean="0"/>
              <a:t> (Compute Unified Device Architecture)is a parallel computing platform and application programming interface (API) model created by </a:t>
            </a:r>
            <a:r>
              <a:rPr lang="en-GB" sz="3200" dirty="0" err="1" smtClean="0"/>
              <a:t>Nvidia</a:t>
            </a:r>
            <a:r>
              <a:rPr lang="en-GB" sz="3200" dirty="0" smtClean="0"/>
              <a:t>.</a:t>
            </a:r>
            <a:r>
              <a:rPr lang="en-GB" sz="3200" dirty="0"/>
              <a:t> </a:t>
            </a:r>
            <a:endParaRPr lang="en-GB" sz="3200" dirty="0" smtClean="0"/>
          </a:p>
          <a:p>
            <a:endParaRPr lang="en-GB" sz="3200" dirty="0"/>
          </a:p>
          <a:p>
            <a:pPr marL="0" indent="0">
              <a:buNone/>
            </a:pPr>
            <a:r>
              <a:rPr lang="en-GB" sz="3200" b="1" dirty="0" smtClean="0"/>
              <a:t>GPGPU – </a:t>
            </a:r>
            <a:r>
              <a:rPr lang="en-GB" sz="3200" dirty="0" smtClean="0"/>
              <a:t>General Purpose Computing in Graphic Processing Unit.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67646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365" y="28962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Programming environment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0951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Window 10</a:t>
            </a:r>
          </a:p>
          <a:p>
            <a:r>
              <a:rPr lang="en-US" sz="3200" dirty="0" smtClean="0"/>
              <a:t>Visual studio 2015 community edition</a:t>
            </a:r>
          </a:p>
          <a:p>
            <a:r>
              <a:rPr lang="en-US" sz="3200" dirty="0" smtClean="0"/>
              <a:t>On Linux or </a:t>
            </a:r>
            <a:r>
              <a:rPr lang="en-US" sz="3200" dirty="0" err="1" smtClean="0"/>
              <a:t>MaxOs</a:t>
            </a:r>
            <a:r>
              <a:rPr lang="en-US" sz="3200" dirty="0" smtClean="0"/>
              <a:t> – Eclipse </a:t>
            </a:r>
            <a:r>
              <a:rPr lang="en-US" sz="3200" dirty="0" err="1" smtClean="0"/>
              <a:t>Nsight</a:t>
            </a:r>
            <a:r>
              <a:rPr lang="en-US" sz="3200" dirty="0" smtClean="0"/>
              <a:t> edition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453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E9CA6C-0F81-424B-8515-0BA1B8AC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5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dirty="0">
                <a:latin typeface="Ink Free" panose="03080402000500000000" pitchFamily="66" charset="0"/>
              </a:rPr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B367B7-972B-4889-BF96-2A4CD99C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329" y="149603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Check whether </a:t>
            </a:r>
            <a:r>
              <a:rPr lang="en-GB" dirty="0"/>
              <a:t>you have </a:t>
            </a:r>
            <a:r>
              <a:rPr lang="en-GB" dirty="0" smtClean="0"/>
              <a:t>NVidia </a:t>
            </a:r>
            <a:r>
              <a:rPr lang="en-GB" dirty="0"/>
              <a:t>GPU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Check the micro architecture of your GPU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Check what compute capability your device process from </a:t>
            </a:r>
            <a:r>
              <a:rPr lang="en-GB" dirty="0">
                <a:hlinkClick r:id="rId2"/>
              </a:rPr>
              <a:t>https://en.wikipedia.org/wiki/CUDA#GPUs_supported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Check what CUDA version you should download according to compute capability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https://developer.nvidia.com/cuda-toolkit</a:t>
            </a:r>
            <a:r>
              <a:rPr lang="en-GB" dirty="0"/>
              <a:t> and select your operating system and version the down load </a:t>
            </a:r>
            <a:r>
              <a:rPr lang="en-GB"/>
              <a:t>the </a:t>
            </a:r>
            <a:r>
              <a:rPr lang="en-GB" smtClean="0"/>
              <a:t>CUDA tool </a:t>
            </a:r>
            <a:r>
              <a:rPr lang="en-GB" dirty="0"/>
              <a:t>kit.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6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80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Ink Free</vt:lpstr>
      <vt:lpstr>Office Theme</vt:lpstr>
      <vt:lpstr>CUDA </vt:lpstr>
      <vt:lpstr>CUDA</vt:lpstr>
      <vt:lpstr>Programming environment</vt:lpstr>
      <vt:lpstr>How to install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</dc:title>
  <dc:creator>Hanzz</dc:creator>
  <cp:lastModifiedBy>kasun liyanage</cp:lastModifiedBy>
  <cp:revision>21</cp:revision>
  <dcterms:created xsi:type="dcterms:W3CDTF">2018-02-12T03:12:00Z</dcterms:created>
  <dcterms:modified xsi:type="dcterms:W3CDTF">2018-08-29T17:42:54Z</dcterms:modified>
</cp:coreProperties>
</file>