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6F83-DE9E-4BBC-A37E-9DA642925C4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7A7A-30B2-4178-B554-E10BD68D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0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6F83-DE9E-4BBC-A37E-9DA642925C4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7A7A-30B2-4178-B554-E10BD68D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4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6F83-DE9E-4BBC-A37E-9DA642925C4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7A7A-30B2-4178-B554-E10BD68D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6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6F83-DE9E-4BBC-A37E-9DA642925C4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7A7A-30B2-4178-B554-E10BD68D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4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6F83-DE9E-4BBC-A37E-9DA642925C4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7A7A-30B2-4178-B554-E10BD68D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9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6F83-DE9E-4BBC-A37E-9DA642925C4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7A7A-30B2-4178-B554-E10BD68D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0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6F83-DE9E-4BBC-A37E-9DA642925C4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7A7A-30B2-4178-B554-E10BD68D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8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6F83-DE9E-4BBC-A37E-9DA642925C4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7A7A-30B2-4178-B554-E10BD68D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2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6F83-DE9E-4BBC-A37E-9DA642925C4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7A7A-30B2-4178-B554-E10BD68D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6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6F83-DE9E-4BBC-A37E-9DA642925C4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7A7A-30B2-4178-B554-E10BD68D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6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6F83-DE9E-4BBC-A37E-9DA642925C4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7A7A-30B2-4178-B554-E10BD68D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9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A6F83-DE9E-4BBC-A37E-9DA642925C4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37A7A-30B2-4178-B554-E10BD68D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447" y="2559277"/>
            <a:ext cx="6801394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Tuning Instruction-Level Primitives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082" y="1146356"/>
            <a:ext cx="996260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 smtClean="0"/>
              <a:t>Not all the instruction as created equally.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GB" sz="3200" dirty="0" smtClean="0"/>
              <a:t>It does not matter how fast your application runs if you do not converge on the correct answer or obtain the expected results.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 smtClean="0"/>
              <a:t>Understanding the strengths and weaknesses of different low-level primitives in terms of performance, numerical accuracy, and thread-safety is important when optimizing your application for throughput and correctness.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947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arithmetic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942" y="2052046"/>
            <a:ext cx="8199120" cy="435133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Single and double precision floating point operations</a:t>
            </a:r>
          </a:p>
          <a:p>
            <a:r>
              <a:rPr lang="en-US" sz="3200" b="1" dirty="0" smtClean="0"/>
              <a:t>CUDA intrinsic function</a:t>
            </a:r>
          </a:p>
          <a:p>
            <a:r>
              <a:rPr lang="en-US" sz="3200" b="1" dirty="0" smtClean="0"/>
              <a:t>Atomic functions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2778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51" y="347708"/>
            <a:ext cx="10515600" cy="1325563"/>
          </a:xfrm>
        </p:spPr>
        <p:txBody>
          <a:bodyPr/>
          <a:lstStyle/>
          <a:p>
            <a:r>
              <a:rPr lang="en-US" dirty="0"/>
              <a:t>MAD (Multiply-Add operations)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19" y="3271246"/>
            <a:ext cx="10300063" cy="4351338"/>
          </a:xfrm>
        </p:spPr>
        <p:txBody>
          <a:bodyPr/>
          <a:lstStyle/>
          <a:p>
            <a:r>
              <a:rPr lang="en-US" dirty="0"/>
              <a:t>Arithmetic pattern of a multiply followed by add is creatively called a multiply-add, or MAD, and is very common in a wide range of applications.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application that manipulates vectors and matrices likely contains many MAD operations as part of executing dot products, matrix multiplications, and other functions in linear algebra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2926" y="1880858"/>
            <a:ext cx="72031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70C0"/>
                </a:solidFill>
              </a:rPr>
              <a:t>d</a:t>
            </a:r>
            <a:r>
              <a:rPr lang="en-GB" sz="4000" dirty="0" smtClean="0">
                <a:solidFill>
                  <a:srgbClr val="0070C0"/>
                </a:solidFill>
              </a:rPr>
              <a:t>ouble  </a:t>
            </a:r>
            <a:r>
              <a:rPr lang="en-GB" sz="4000" dirty="0" smtClean="0">
                <a:solidFill>
                  <a:srgbClr val="FF0000"/>
                </a:solidFill>
              </a:rPr>
              <a:t> </a:t>
            </a:r>
            <a:r>
              <a:rPr lang="en-GB" sz="4000" dirty="0">
                <a:solidFill>
                  <a:srgbClr val="FF0000"/>
                </a:solidFill>
              </a:rPr>
              <a:t>value = in1  </a:t>
            </a:r>
            <a:r>
              <a:rPr lang="en-GB" sz="4000" dirty="0">
                <a:solidFill>
                  <a:srgbClr val="0070C0"/>
                </a:solidFill>
              </a:rPr>
              <a:t>*  </a:t>
            </a:r>
            <a:r>
              <a:rPr lang="en-GB" sz="4000" dirty="0">
                <a:solidFill>
                  <a:srgbClr val="FF0000"/>
                </a:solidFill>
              </a:rPr>
              <a:t> in2  </a:t>
            </a:r>
            <a:r>
              <a:rPr lang="en-GB" sz="4000" dirty="0">
                <a:solidFill>
                  <a:srgbClr val="0070C0"/>
                </a:solidFill>
              </a:rPr>
              <a:t>+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dirty="0" smtClean="0">
                <a:solidFill>
                  <a:srgbClr val="FF0000"/>
                </a:solidFill>
              </a:rPr>
              <a:t> in3</a:t>
            </a:r>
            <a:r>
              <a:rPr lang="en-GB" sz="4000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8750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MAD (Multiply-Add operations)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989" y="2409098"/>
            <a:ext cx="996260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CUDA </a:t>
            </a:r>
            <a:r>
              <a:rPr lang="en-US" sz="3200" dirty="0" smtClean="0"/>
              <a:t>support </a:t>
            </a:r>
            <a:r>
              <a:rPr lang="en-US" sz="3200" dirty="0"/>
              <a:t>a MAD instruction that fuses a multiply and an add </a:t>
            </a:r>
            <a:r>
              <a:rPr lang="en-US" sz="3200" dirty="0" smtClean="0"/>
              <a:t>operation.</a:t>
            </a:r>
          </a:p>
          <a:p>
            <a:pPr marL="0" indent="0">
              <a:buNone/>
            </a:pPr>
            <a:endParaRPr lang="en-US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dirty="0" smtClean="0"/>
              <a:t>But MAD instructions have less numerical accuracy.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1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177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Tuning Instruction-Level Primitives  </vt:lpstr>
      <vt:lpstr>PowerPoint Presentation</vt:lpstr>
      <vt:lpstr>CUDA arithmetic instructions</vt:lpstr>
      <vt:lpstr>MAD (Multiply-Add operations)</vt:lpstr>
      <vt:lpstr>MAD (Multiply-Add operations)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Tuning Instruction-Level Primitives  </dc:title>
  <dc:creator>kasun liyanage</dc:creator>
  <cp:lastModifiedBy>kasun liyanage</cp:lastModifiedBy>
  <cp:revision>14</cp:revision>
  <dcterms:created xsi:type="dcterms:W3CDTF">2018-09-07T05:34:12Z</dcterms:created>
  <dcterms:modified xsi:type="dcterms:W3CDTF">2018-09-12T05:49:47Z</dcterms:modified>
</cp:coreProperties>
</file>