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E099-1E4E-4CB3-A3B6-13AE54B7F8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4F37-CAD1-4AC7-AC9C-73661469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17" y="2271893"/>
            <a:ext cx="9144000" cy="2387600"/>
          </a:xfrm>
        </p:spPr>
        <p:txBody>
          <a:bodyPr/>
          <a:lstStyle/>
          <a:p>
            <a:r>
              <a:rPr lang="en-US" dirty="0" smtClean="0"/>
              <a:t>Standard vs </a:t>
            </a:r>
            <a:r>
              <a:rPr lang="en-US" dirty="0"/>
              <a:t>intrinsic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171" y="658675"/>
            <a:ext cx="9359537" cy="435133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Standard functions</a:t>
            </a:r>
          </a:p>
          <a:p>
            <a:pPr lvl="1"/>
            <a:r>
              <a:rPr lang="en-US" sz="2800" dirty="0"/>
              <a:t>Standard functions are used to support operations that are accessible from, and standardized across, the host and device</a:t>
            </a:r>
            <a:endParaRPr lang="en-US" sz="2800" dirty="0" smtClean="0"/>
          </a:p>
          <a:p>
            <a:endParaRPr lang="en-US" sz="3200" dirty="0"/>
          </a:p>
          <a:p>
            <a:r>
              <a:rPr lang="en-US" sz="3200" b="1" dirty="0" smtClean="0"/>
              <a:t>Intrinsic </a:t>
            </a:r>
            <a:r>
              <a:rPr lang="en-US" sz="3200" b="1" dirty="0" smtClean="0"/>
              <a:t>function</a:t>
            </a:r>
          </a:p>
          <a:p>
            <a:pPr lvl="1"/>
            <a:r>
              <a:rPr lang="en-US" sz="2800" dirty="0"/>
              <a:t>CUDA intrinsic functions can only be accessed from device </a:t>
            </a:r>
            <a:r>
              <a:rPr lang="en-US" sz="2800" dirty="0" smtClean="0"/>
              <a:t>code</a:t>
            </a:r>
            <a:endParaRPr lang="en-US" sz="3200" b="1" dirty="0" smtClean="0"/>
          </a:p>
          <a:p>
            <a:pPr lvl="1"/>
            <a:r>
              <a:rPr lang="en-US" sz="2800" dirty="0"/>
              <a:t>In programming, a function being intrinsic, or built-in, implies that the compiler has special knowledge about its behavior, which enables more aggressive optimization and specialized instruction </a:t>
            </a:r>
            <a:r>
              <a:rPr lang="en-US" sz="2800" dirty="0" smtClean="0"/>
              <a:t>generation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804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411" y="1250859"/>
            <a:ext cx="10515600" cy="4351338"/>
          </a:xfrm>
        </p:spPr>
        <p:txBody>
          <a:bodyPr/>
          <a:lstStyle/>
          <a:p>
            <a:r>
              <a:rPr lang="en-US" dirty="0"/>
              <a:t>In CUDA, many intrinsic functions are related to a standard function, meaning that a standard function exists that implements the same </a:t>
            </a:r>
            <a:r>
              <a:rPr lang="en-US" dirty="0" smtClean="0"/>
              <a:t>operation.</a:t>
            </a:r>
          </a:p>
          <a:p>
            <a:endParaRPr lang="en-US" dirty="0"/>
          </a:p>
          <a:p>
            <a:r>
              <a:rPr lang="en-US" dirty="0"/>
              <a:t>Intrinsic functions decompose into fewer instructions than their equivalent standard functions. As a result, intrinsic functions are faster than their equivalent standard functions but less numerically 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91" y="1041854"/>
            <a:ext cx="10515600" cy="4351338"/>
          </a:xfrm>
        </p:spPr>
        <p:txBody>
          <a:bodyPr/>
          <a:lstStyle/>
          <a:p>
            <a:r>
              <a:rPr lang="en-US" dirty="0"/>
              <a:t>So when Using CUDA for scientific simulations, financial algorithms, and other applications that demand a high level of accuracy and fidelity, generally requires two </a:t>
            </a:r>
            <a:r>
              <a:rPr lang="en-US" dirty="0" smtClean="0"/>
              <a:t>steps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Porting </a:t>
            </a:r>
            <a:r>
              <a:rPr lang="en-US" sz="2800" dirty="0"/>
              <a:t>legacy applications from a CPU-only framework to </a:t>
            </a:r>
            <a:r>
              <a:rPr lang="en-US" sz="2800" dirty="0" smtClean="0"/>
              <a:t>CUDA </a:t>
            </a:r>
          </a:p>
          <a:p>
            <a:pPr marL="914400" lvl="1" indent="-457200">
              <a:buFont typeface="+mj-lt"/>
              <a:buAutoNum type="arabicPeriod"/>
            </a:pP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verifying </a:t>
            </a:r>
            <a:r>
              <a:rPr lang="en-US" sz="2800" dirty="0"/>
              <a:t>the numerical accuracy of the port by comparing results from the legacy implementation and the CUDA </a:t>
            </a:r>
            <a:r>
              <a:rPr lang="en-US" sz="2800" dirty="0" smtClean="0"/>
              <a:t>version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2" y="539296"/>
            <a:ext cx="10515600" cy="1325563"/>
          </a:xfrm>
        </p:spPr>
        <p:txBody>
          <a:bodyPr/>
          <a:lstStyle/>
          <a:p>
            <a:r>
              <a:rPr lang="en-US" dirty="0" smtClean="0"/>
              <a:t>Manipulating instruction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97" y="2332491"/>
            <a:ext cx="984721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Compiler flags provide a more automated and global way of </a:t>
            </a:r>
            <a:r>
              <a:rPr lang="en-GB" dirty="0" smtClean="0"/>
              <a:t>manipulating instruction generation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ex : enabling MAD operations with --</a:t>
            </a:r>
            <a:r>
              <a:rPr lang="en-GB" dirty="0" err="1" smtClean="0"/>
              <a:t>fmad</a:t>
            </a:r>
            <a:r>
              <a:rPr lang="en-GB" dirty="0" smtClean="0"/>
              <a:t> flag to </a:t>
            </a:r>
            <a:r>
              <a:rPr lang="en-GB" dirty="0" err="1" smtClean="0"/>
              <a:t>nvcc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nvcc</a:t>
            </a:r>
            <a:r>
              <a:rPr lang="en-GB" dirty="0" smtClean="0"/>
              <a:t> --</a:t>
            </a:r>
            <a:r>
              <a:rPr lang="en-GB" dirty="0" err="1" smtClean="0"/>
              <a:t>fmad</a:t>
            </a:r>
            <a:r>
              <a:rPr lang="en-GB" dirty="0" smtClean="0"/>
              <a:t>=true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nvcc</a:t>
            </a:r>
            <a:r>
              <a:rPr lang="en-GB" dirty="0"/>
              <a:t> </a:t>
            </a:r>
            <a:r>
              <a:rPr lang="en-GB" dirty="0" smtClean="0"/>
              <a:t>--</a:t>
            </a:r>
            <a:r>
              <a:rPr lang="en-GB" dirty="0" err="1" smtClean="0"/>
              <a:t>fmad</a:t>
            </a:r>
            <a:r>
              <a:rPr lang="en-GB" dirty="0" smtClean="0"/>
              <a:t>=false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4539" y="4342060"/>
            <a:ext cx="570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Enable MAD instruction generation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4790" y="5448280"/>
            <a:ext cx="4248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Disable MAD instruction generation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628839">
            <a:off x="5211850" y="4333988"/>
            <a:ext cx="346994" cy="3483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7657588">
            <a:off x="4967982" y="5050222"/>
            <a:ext cx="346994" cy="3483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203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Standard vs intrinsic functions</vt:lpstr>
      <vt:lpstr>PowerPoint Presentation</vt:lpstr>
      <vt:lpstr>PowerPoint Presentation</vt:lpstr>
      <vt:lpstr>PowerPoint Presentation</vt:lpstr>
      <vt:lpstr>Manipulating instruction generation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vs intrinsic functions</dc:title>
  <dc:creator>kasun liyanage</dc:creator>
  <cp:lastModifiedBy>kasun liyanage</cp:lastModifiedBy>
  <cp:revision>21</cp:revision>
  <dcterms:created xsi:type="dcterms:W3CDTF">2018-09-06T05:33:06Z</dcterms:created>
  <dcterms:modified xsi:type="dcterms:W3CDTF">2018-09-12T11:00:38Z</dcterms:modified>
</cp:coreProperties>
</file>