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9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ECBD-EE63-4B7E-8C71-0D6C10F1F6B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213A-0E9A-42F5-8FD3-72560460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263" y="2054180"/>
            <a:ext cx="5303520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Ink Free" panose="03080402000500000000" pitchFamily="66" charset="0"/>
              </a:rPr>
              <a:t>Shared memory  </a:t>
            </a:r>
            <a:endParaRPr lang="en-US" sz="66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8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84" y="1703707"/>
            <a:ext cx="96033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Nature of the algorithm we are going to implement forces us to have </a:t>
            </a:r>
            <a:r>
              <a:rPr lang="en-US" dirty="0" smtClean="0">
                <a:solidFill>
                  <a:srgbClr val="FF0000"/>
                </a:solidFill>
              </a:rPr>
              <a:t>miss-align, non-coalesced </a:t>
            </a:r>
            <a:r>
              <a:rPr lang="en-US" dirty="0" smtClean="0"/>
              <a:t>memory anyway.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such cases we can improve performance of our kernels greatly by utilizing </a:t>
            </a:r>
            <a:r>
              <a:rPr lang="en-US" dirty="0" smtClean="0">
                <a:solidFill>
                  <a:srgbClr val="FF0000"/>
                </a:solidFill>
              </a:rPr>
              <a:t>shared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6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9427" y="1133862"/>
            <a:ext cx="6313715" cy="1463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9427" y="4012043"/>
            <a:ext cx="6313715" cy="1463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94560" y="4200151"/>
            <a:ext cx="5830386" cy="355304"/>
          </a:xfrm>
          <a:prstGeom prst="rect">
            <a:avLst/>
          </a:prstGeom>
          <a:solidFill>
            <a:srgbClr val="EC73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4560" y="4743563"/>
            <a:ext cx="5830386" cy="4746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Global memory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4560" y="1360285"/>
            <a:ext cx="1166949" cy="949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SMEM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9039" y="1360285"/>
            <a:ext cx="1166949" cy="9492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L1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3518" y="1360285"/>
            <a:ext cx="1166949" cy="94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Read only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97" y="1360285"/>
            <a:ext cx="1166949" cy="9492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constant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21839">
            <a:off x="8586218" y="1114737"/>
            <a:ext cx="512282" cy="4910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52843">
            <a:off x="8561563" y="4563290"/>
            <a:ext cx="416973" cy="4633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96252" y="779919"/>
            <a:ext cx="216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Ink Free" panose="03080402000500000000" pitchFamily="66" charset="0"/>
              </a:rPr>
              <a:t>On Chip</a:t>
            </a:r>
            <a:endParaRPr lang="en-US" sz="4000" b="1" dirty="0">
              <a:latin typeface="Ink Free" panose="030804020005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42359" y="5088829"/>
            <a:ext cx="2168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Ink Free" panose="03080402000500000000" pitchFamily="66" charset="0"/>
              </a:rPr>
              <a:t>On board</a:t>
            </a:r>
            <a:endParaRPr lang="en-US" sz="4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Shared memory usage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70" y="2017214"/>
            <a:ext cx="8837023" cy="4351338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An </a:t>
            </a:r>
            <a:r>
              <a:rPr lang="en-US" sz="3200" dirty="0"/>
              <a:t>intra-block thread communication channel </a:t>
            </a:r>
            <a:endParaRPr lang="en-US" sz="3200" dirty="0" smtClean="0"/>
          </a:p>
          <a:p>
            <a:pPr lvl="0"/>
            <a:endParaRPr lang="en-US" sz="3200" dirty="0"/>
          </a:p>
          <a:p>
            <a:pPr lvl="0"/>
            <a:r>
              <a:rPr lang="en-US" sz="3200" dirty="0" smtClean="0"/>
              <a:t>A </a:t>
            </a:r>
            <a:r>
              <a:rPr lang="en-US" sz="3200" dirty="0"/>
              <a:t>program-managed cache for global memory </a:t>
            </a:r>
            <a:r>
              <a:rPr lang="en-US" sz="3200" dirty="0" smtClean="0"/>
              <a:t>data</a:t>
            </a:r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Scratch pad memory for transforming data to improve global memory access patterns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57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23966"/>
              </p:ext>
            </p:extLst>
          </p:nvPr>
        </p:nvGraphicFramePr>
        <p:xfrm>
          <a:off x="827314" y="1090760"/>
          <a:ext cx="10694125" cy="4099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9373"/>
                <a:gridCol w="750857"/>
                <a:gridCol w="886317"/>
                <a:gridCol w="746372"/>
                <a:gridCol w="746372"/>
                <a:gridCol w="693726"/>
                <a:gridCol w="545056"/>
                <a:gridCol w="685462"/>
                <a:gridCol w="548118"/>
                <a:gridCol w="548118"/>
                <a:gridCol w="548118"/>
                <a:gridCol w="548118"/>
                <a:gridCol w="548118"/>
              </a:tblGrid>
              <a:tr h="22159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solidFill>
                            <a:srgbClr val="FF0000"/>
                          </a:solidFill>
                          <a:effectLst/>
                          <a:latin typeface="Ink Free" panose="03080402000500000000" pitchFamily="66" charset="0"/>
                        </a:rPr>
                        <a:t>Compute Capability</a:t>
                      </a:r>
                      <a:endParaRPr 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Ink Free" panose="03080402000500000000" pitchFamily="66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2.1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6.0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6.1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6.2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83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solidFill>
                            <a:srgbClr val="FF0000"/>
                          </a:solidFill>
                          <a:effectLst/>
                          <a:latin typeface="Ink Free" panose="03080402000500000000" pitchFamily="66" charset="0"/>
                        </a:rPr>
                        <a:t>Shared Memory / Multiprocessor (bytes)</a:t>
                      </a:r>
                      <a:endParaRPr 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48K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effectLst/>
                        </a:rPr>
                        <a:t>48K</a:t>
                      </a:r>
                      <a:endParaRPr lang="en-US" sz="24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effectLst/>
                        </a:rPr>
                        <a:t>48K</a:t>
                      </a:r>
                      <a:endParaRPr lang="en-US" sz="24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effectLst/>
                        </a:rPr>
                        <a:t>48K</a:t>
                      </a:r>
                      <a:endParaRPr lang="en-US" sz="24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 smtClean="0">
                          <a:effectLst/>
                        </a:rPr>
                        <a:t>48K</a:t>
                      </a:r>
                      <a:endParaRPr lang="en-US" sz="24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112k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64K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96K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64K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64K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96K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</a:rPr>
                        <a:t>64K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9424" y="931816"/>
            <a:ext cx="9019902" cy="5279981"/>
          </a:xfrm>
        </p:spPr>
        <p:txBody>
          <a:bodyPr>
            <a:normAutofit/>
          </a:bodyPr>
          <a:lstStyle/>
          <a:p>
            <a:r>
              <a:rPr lang="en-US" sz="3200" dirty="0"/>
              <a:t>A fixed amount of shared memory is allocated to each thread block when it starts </a:t>
            </a:r>
            <a:r>
              <a:rPr lang="en-US" sz="3200" dirty="0" smtClean="0"/>
              <a:t>executing</a:t>
            </a:r>
          </a:p>
          <a:p>
            <a:endParaRPr lang="en-US" sz="3200" dirty="0" smtClean="0"/>
          </a:p>
          <a:p>
            <a:r>
              <a:rPr lang="en-US" sz="3200" dirty="0"/>
              <a:t>This shared memory address space is shared by all threads in a thread block.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Its </a:t>
            </a:r>
            <a:r>
              <a:rPr lang="en-US" sz="3200" dirty="0"/>
              <a:t>contents have the same lifetime as the thread block in which it was created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266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630" y="2095591"/>
            <a:ext cx="81370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Counting on L1 cache to store repeatedly access memory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Store repeatedly access </a:t>
            </a:r>
            <a:r>
              <a:rPr lang="en-US" smtClean="0"/>
              <a:t>memory explicitly </a:t>
            </a:r>
            <a:r>
              <a:rPr lang="en-US" dirty="0" smtClean="0"/>
              <a:t>in shared </a:t>
            </a:r>
            <a:r>
              <a:rPr lang="en-US" smtClean="0"/>
              <a:t>memory (using shared memory as program managed cache)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1417" y="957942"/>
            <a:ext cx="8987245" cy="635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Global memory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54835" y="2978331"/>
            <a:ext cx="2499360" cy="2168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6992" y="2978331"/>
            <a:ext cx="2499360" cy="21684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8046" y="3074126"/>
            <a:ext cx="2253343" cy="513806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Shared mem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490857" y="1515291"/>
            <a:ext cx="618309" cy="166333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51520" y="4053839"/>
            <a:ext cx="151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SM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9840" y="5362042"/>
            <a:ext cx="402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One time access of global memory to SM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264229" y="1815736"/>
            <a:ext cx="505097" cy="94052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904309" y="1815736"/>
            <a:ext cx="505097" cy="94052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635829" y="1813558"/>
            <a:ext cx="505097" cy="94052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22121" y="2330631"/>
            <a:ext cx="3344091" cy="25146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7693" y="2486015"/>
            <a:ext cx="3209107" cy="22489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202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Ink Free</vt:lpstr>
      <vt:lpstr>Office Theme</vt:lpstr>
      <vt:lpstr>Shared memory  </vt:lpstr>
      <vt:lpstr>PowerPoint Presentation</vt:lpstr>
      <vt:lpstr>PowerPoint Presentation</vt:lpstr>
      <vt:lpstr>Shared memory usage</vt:lpstr>
      <vt:lpstr>PowerPoint Presentation</vt:lpstr>
      <vt:lpstr>PowerPoint Presentation</vt:lpstr>
      <vt:lpstr>Optimizing memory access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 liyanage</dc:creator>
  <cp:lastModifiedBy>kasun liyanage</cp:lastModifiedBy>
  <cp:revision>34</cp:revision>
  <dcterms:created xsi:type="dcterms:W3CDTF">2018-07-15T01:57:09Z</dcterms:created>
  <dcterms:modified xsi:type="dcterms:W3CDTF">2018-08-06T04:47:17Z</dcterms:modified>
</cp:coreProperties>
</file>