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35EB8-F59B-4D76-808A-DD37230FDE1F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95B3-0781-45F2-871D-1B774E15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0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95B3-0781-45F2-871D-1B774E1519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30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F9A1-AFA3-4B8D-B493-C6F30244F96E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37BA-7CFD-4309-91A4-4492D80F5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9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F9A1-AFA3-4B8D-B493-C6F30244F96E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37BA-7CFD-4309-91A4-4492D80F5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4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F9A1-AFA3-4B8D-B493-C6F30244F96E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37BA-7CFD-4309-91A4-4492D80F5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52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F9A1-AFA3-4B8D-B493-C6F30244F96E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37BA-7CFD-4309-91A4-4492D80F5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6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F9A1-AFA3-4B8D-B493-C6F30244F96E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37BA-7CFD-4309-91A4-4492D80F5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3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F9A1-AFA3-4B8D-B493-C6F30244F96E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37BA-7CFD-4309-91A4-4492D80F5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1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F9A1-AFA3-4B8D-B493-C6F30244F96E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37BA-7CFD-4309-91A4-4492D80F5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81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F9A1-AFA3-4B8D-B493-C6F30244F96E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37BA-7CFD-4309-91A4-4492D80F5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5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F9A1-AFA3-4B8D-B493-C6F30244F96E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37BA-7CFD-4309-91A4-4492D80F5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7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F9A1-AFA3-4B8D-B493-C6F30244F96E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37BA-7CFD-4309-91A4-4492D80F5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7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F9A1-AFA3-4B8D-B493-C6F30244F96E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37BA-7CFD-4309-91A4-4492D80F5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6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3F9A1-AFA3-4B8D-B493-C6F30244F96E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37BA-7CFD-4309-91A4-4492D80F5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4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6285" y="2306728"/>
            <a:ext cx="6087291" cy="238760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Ink Free" panose="03080402000500000000" pitchFamily="66" charset="0"/>
              </a:rPr>
              <a:t>Row major vs column major access</a:t>
            </a:r>
            <a:endParaRPr lang="en-US" b="1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11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48348" y="2253623"/>
            <a:ext cx="2636521" cy="22542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748348" y="1834998"/>
            <a:ext cx="2636521" cy="306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145280" y="2253623"/>
            <a:ext cx="6532" cy="2254294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69131" y="1034143"/>
            <a:ext cx="19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32 </a:t>
            </a:r>
            <a:endParaRPr lang="en-US" sz="36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91393" y="3119160"/>
            <a:ext cx="19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32 </a:t>
            </a:r>
            <a:endParaRPr lang="en-US" sz="36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348" y="2253623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66263" y="4046252"/>
            <a:ext cx="938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1023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162005" y="2713081"/>
            <a:ext cx="1674222" cy="1264529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90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7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690526"/>
              </p:ext>
            </p:extLst>
          </p:nvPr>
        </p:nvGraphicFramePr>
        <p:xfrm>
          <a:off x="2508601" y="1810791"/>
          <a:ext cx="3519050" cy="2747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810"/>
                <a:gridCol w="703810"/>
                <a:gridCol w="703810"/>
                <a:gridCol w="703810"/>
                <a:gridCol w="703810"/>
              </a:tblGrid>
              <a:tr h="54341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2060"/>
                          </a:solidFill>
                        </a:rPr>
                        <a:t>B1</a:t>
                      </a:r>
                      <a:endParaRPr 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2060"/>
                          </a:solidFill>
                        </a:rPr>
                        <a:t>B2</a:t>
                      </a:r>
                      <a:endParaRPr 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2060"/>
                          </a:solidFill>
                        </a:rPr>
                        <a:t>B3</a:t>
                      </a:r>
                      <a:endParaRPr 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2060"/>
                          </a:solidFill>
                        </a:rPr>
                        <a:t>B4</a:t>
                      </a:r>
                      <a:endParaRPr 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2060"/>
                          </a:solidFill>
                        </a:rPr>
                        <a:t>B5</a:t>
                      </a:r>
                      <a:endParaRPr 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5509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sz="2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509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7030A0"/>
                          </a:solidFill>
                        </a:rPr>
                        <a:t>32</a:t>
                      </a:r>
                      <a:endParaRPr lang="en-US" sz="2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7030A0"/>
                          </a:solidFill>
                        </a:rPr>
                        <a:t>33</a:t>
                      </a:r>
                      <a:endParaRPr lang="en-US" sz="2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7030A0"/>
                          </a:solidFill>
                        </a:rPr>
                        <a:t>34</a:t>
                      </a:r>
                      <a:endParaRPr lang="en-US" sz="2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7030A0"/>
                          </a:solidFill>
                        </a:rPr>
                        <a:t>35</a:t>
                      </a:r>
                      <a:endParaRPr lang="en-US" sz="2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7030A0"/>
                          </a:solidFill>
                        </a:rPr>
                        <a:t>36</a:t>
                      </a:r>
                      <a:endParaRPr lang="en-US" sz="2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50965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5096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992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993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995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996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997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85843"/>
              </p:ext>
            </p:extLst>
          </p:nvPr>
        </p:nvGraphicFramePr>
        <p:xfrm>
          <a:off x="7938396" y="1810791"/>
          <a:ext cx="2111430" cy="2747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810"/>
                <a:gridCol w="703810"/>
                <a:gridCol w="703810"/>
              </a:tblGrid>
              <a:tr h="54341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2060"/>
                          </a:solidFill>
                        </a:rPr>
                        <a:t>B1</a:t>
                      </a:r>
                      <a:endParaRPr 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2060"/>
                          </a:solidFill>
                        </a:rPr>
                        <a:t>B2</a:t>
                      </a:r>
                      <a:endParaRPr 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2060"/>
                          </a:solidFill>
                        </a:rPr>
                        <a:t>B3</a:t>
                      </a:r>
                      <a:endParaRPr 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5509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7030A0"/>
                          </a:solidFill>
                        </a:rPr>
                        <a:t>29</a:t>
                      </a:r>
                      <a:endParaRPr lang="en-US" sz="2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7030A0"/>
                          </a:solidFill>
                        </a:rPr>
                        <a:t>30</a:t>
                      </a:r>
                      <a:endParaRPr lang="en-US" sz="2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7030A0"/>
                          </a:solidFill>
                        </a:rPr>
                        <a:t>31</a:t>
                      </a:r>
                      <a:endParaRPr lang="en-US" sz="2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509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7030A0"/>
                          </a:solidFill>
                        </a:rPr>
                        <a:t>61</a:t>
                      </a:r>
                      <a:endParaRPr lang="en-US" sz="2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7030A0"/>
                          </a:solidFill>
                        </a:rPr>
                        <a:t>62</a:t>
                      </a:r>
                      <a:endParaRPr lang="en-US" sz="2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7030A0"/>
                          </a:solidFill>
                        </a:rPr>
                        <a:t>63</a:t>
                      </a:r>
                      <a:endParaRPr lang="en-US" sz="2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50965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509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7030A0"/>
                          </a:solidFill>
                        </a:rPr>
                        <a:t>1021</a:t>
                      </a:r>
                      <a:endParaRPr lang="en-US" sz="20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7030A0"/>
                          </a:solidFill>
                        </a:rPr>
                        <a:t>1022</a:t>
                      </a:r>
                      <a:endParaRPr lang="en-US" sz="20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7030A0"/>
                          </a:solidFill>
                        </a:rPr>
                        <a:t>1023</a:t>
                      </a:r>
                      <a:endParaRPr lang="en-US" sz="20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6435634" y="3169920"/>
            <a:ext cx="1227909" cy="0"/>
          </a:xfrm>
          <a:prstGeom prst="line">
            <a:avLst/>
          </a:prstGeom>
          <a:ln w="762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838994" y="3570514"/>
            <a:ext cx="0" cy="322217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40034" y="3570514"/>
            <a:ext cx="0" cy="322217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271555" y="3570514"/>
            <a:ext cx="0" cy="322217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968240" y="3570514"/>
            <a:ext cx="0" cy="322217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677989" y="3570514"/>
            <a:ext cx="0" cy="322217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290560" y="3570514"/>
            <a:ext cx="0" cy="322217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995955" y="3570514"/>
            <a:ext cx="0" cy="322217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710057" y="3570514"/>
            <a:ext cx="0" cy="322217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976846" y="2246811"/>
            <a:ext cx="8621485" cy="731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169388" y="1367246"/>
            <a:ext cx="805544" cy="3788229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0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</TotalTime>
  <Words>43</Words>
  <Application>Microsoft Office PowerPoint</Application>
  <PresentationFormat>Widescreen</PresentationFormat>
  <Paragraphs>38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Ink Free</vt:lpstr>
      <vt:lpstr>Office Theme</vt:lpstr>
      <vt:lpstr>Row major vs column major access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Row major vs column major access</dc:title>
  <dc:creator>kasun liyanage</dc:creator>
  <cp:lastModifiedBy>kasun liyanage</cp:lastModifiedBy>
  <cp:revision>23</cp:revision>
  <dcterms:created xsi:type="dcterms:W3CDTF">2018-07-16T18:11:55Z</dcterms:created>
  <dcterms:modified xsi:type="dcterms:W3CDTF">2018-08-06T19:07:20Z</dcterms:modified>
</cp:coreProperties>
</file>