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6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BFDF-1F7C-4779-91CB-24A7AA9D0B54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4C7B-FC96-492A-96E2-708741F6C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444" y="1932262"/>
            <a:ext cx="6670766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Shared memory padding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999346" y="2700977"/>
            <a:ext cx="42487" cy="36483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904086" y="2627086"/>
            <a:ext cx="2" cy="372225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89385"/>
              </p:ext>
            </p:extLst>
          </p:nvPr>
        </p:nvGraphicFramePr>
        <p:xfrm>
          <a:off x="1068915" y="3348230"/>
          <a:ext cx="2546728" cy="22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82"/>
                <a:gridCol w="636682"/>
                <a:gridCol w="636682"/>
                <a:gridCol w="636682"/>
              </a:tblGrid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T2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T3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T4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T5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T6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T7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T8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T9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T11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T12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T13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T14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T15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63257" y="3311772"/>
            <a:ext cx="2717764" cy="645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68886"/>
              </p:ext>
            </p:extLst>
          </p:nvPr>
        </p:nvGraphicFramePr>
        <p:xfrm>
          <a:off x="4793280" y="3348230"/>
          <a:ext cx="2618512" cy="22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8"/>
                <a:gridCol w="654628"/>
                <a:gridCol w="654628"/>
                <a:gridCol w="654628"/>
              </a:tblGrid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709823" y="3309662"/>
            <a:ext cx="2833450" cy="64746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14422"/>
              </p:ext>
            </p:extLst>
          </p:nvPr>
        </p:nvGraphicFramePr>
        <p:xfrm>
          <a:off x="9347991" y="3353942"/>
          <a:ext cx="21742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</a:tblGrid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987178" y="3733926"/>
            <a:ext cx="2895865" cy="61112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1593" y="170790"/>
            <a:ext cx="628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Row major shared memory access from different point of views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1714279" y="1787634"/>
            <a:ext cx="148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Grid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 rot="10800000" flipH="1" flipV="1">
            <a:off x="5181997" y="1787635"/>
            <a:ext cx="188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2D Array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 rot="10800000" flipH="1" flipV="1">
            <a:off x="9002418" y="1787634"/>
            <a:ext cx="2519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SMEM banks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52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4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37874" y="2566388"/>
            <a:ext cx="9231" cy="399934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843254" y="2566388"/>
            <a:ext cx="46183" cy="399934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63328"/>
              </p:ext>
            </p:extLst>
          </p:nvPr>
        </p:nvGraphicFramePr>
        <p:xfrm>
          <a:off x="1052024" y="3342950"/>
          <a:ext cx="2546728" cy="22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82"/>
                <a:gridCol w="636682"/>
                <a:gridCol w="636682"/>
                <a:gridCol w="636682"/>
              </a:tblGrid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T2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T3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T4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T5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T6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T7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T8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T9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T11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T12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T13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T14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T15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46366" y="3306492"/>
            <a:ext cx="2717764" cy="645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69187"/>
              </p:ext>
            </p:extLst>
          </p:nvPr>
        </p:nvGraphicFramePr>
        <p:xfrm>
          <a:off x="4776389" y="3342950"/>
          <a:ext cx="2618512" cy="22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8"/>
                <a:gridCol w="654628"/>
                <a:gridCol w="654628"/>
                <a:gridCol w="654628"/>
              </a:tblGrid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720077" y="3156550"/>
            <a:ext cx="775916" cy="26702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33307"/>
              </p:ext>
            </p:extLst>
          </p:nvPr>
        </p:nvGraphicFramePr>
        <p:xfrm>
          <a:off x="9331100" y="3348662"/>
          <a:ext cx="21742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</a:tblGrid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210237" y="3000497"/>
            <a:ext cx="748145" cy="282627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12447" y="474942"/>
            <a:ext cx="628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Column major shared memory access from different point of views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1618485" y="1789500"/>
            <a:ext cx="148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Grid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 rot="10800000" flipH="1" flipV="1">
            <a:off x="5086203" y="1789501"/>
            <a:ext cx="188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2D Array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 rot="10800000" flipH="1" flipV="1">
            <a:off x="8906624" y="1789500"/>
            <a:ext cx="2519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SMEM banks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70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29398"/>
              </p:ext>
            </p:extLst>
          </p:nvPr>
        </p:nvGraphicFramePr>
        <p:xfrm>
          <a:off x="1069970" y="2792932"/>
          <a:ext cx="2546728" cy="22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82"/>
                <a:gridCol w="636682"/>
                <a:gridCol w="636682"/>
                <a:gridCol w="636682"/>
              </a:tblGrid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T2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T3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T4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T5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T6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T7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T8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T9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T10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T11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2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T12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T13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T14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T15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64312" y="2756474"/>
            <a:ext cx="2717764" cy="645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48011"/>
              </p:ext>
            </p:extLst>
          </p:nvPr>
        </p:nvGraphicFramePr>
        <p:xfrm>
          <a:off x="4643208" y="2800760"/>
          <a:ext cx="2983020" cy="228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04"/>
                <a:gridCol w="596604"/>
                <a:gridCol w="596604"/>
                <a:gridCol w="596604"/>
                <a:gridCol w="596604"/>
              </a:tblGrid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04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526871" y="2606532"/>
            <a:ext cx="775916" cy="26702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46865"/>
              </p:ext>
            </p:extLst>
          </p:nvPr>
        </p:nvGraphicFramePr>
        <p:xfrm>
          <a:off x="9150465" y="2533556"/>
          <a:ext cx="21742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  <a:gridCol w="543560"/>
              </a:tblGrid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66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964851" y="2541827"/>
            <a:ext cx="739332" cy="2790347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2715" y="907303"/>
            <a:ext cx="3306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Threads will not use padded values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2825880">
            <a:off x="6388151" y="2049349"/>
            <a:ext cx="389556" cy="406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4474" y="5473005"/>
            <a:ext cx="3899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Padding will shift memory arrangement in memory banks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32780" y="1971542"/>
            <a:ext cx="9231" cy="399934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938160" y="1971542"/>
            <a:ext cx="46183" cy="399934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 flipH="1" flipV="1">
            <a:off x="1516753" y="222719"/>
            <a:ext cx="148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Grid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 rot="10800000" flipH="1" flipV="1">
            <a:off x="4984471" y="222720"/>
            <a:ext cx="188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2D Array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804892" y="222719"/>
            <a:ext cx="2519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SMEM banks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9150465" y="3030583"/>
            <a:ext cx="507341" cy="37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18949" y="3533915"/>
            <a:ext cx="507341" cy="37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73352" y="3959862"/>
            <a:ext cx="507341" cy="37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06819" y="4442552"/>
            <a:ext cx="507341" cy="37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8648555">
            <a:off x="10038231" y="2272497"/>
            <a:ext cx="398710" cy="326532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" grpId="0" animBg="1"/>
      <p:bldP spid="3" grpId="0"/>
      <p:bldP spid="4" grpId="0" animBg="1"/>
      <p:bldP spid="18" grpId="0"/>
      <p:bldP spid="16" grpId="0"/>
      <p:bldP spid="17" grpId="0"/>
      <p:bldP spid="22" grpId="0"/>
      <p:bldP spid="5" grpId="0" animBg="1"/>
      <p:bldP spid="23" grpId="0" animBg="1"/>
      <p:bldP spid="24" grpId="0" animBg="1"/>
      <p:bldP spid="25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220</Words>
  <Application>Microsoft Office PowerPoint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Office Theme</vt:lpstr>
      <vt:lpstr>Shared memory padding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padding</dc:title>
  <dc:creator>kasun liyanage</dc:creator>
  <cp:lastModifiedBy>kasun liyanage</cp:lastModifiedBy>
  <cp:revision>21</cp:revision>
  <dcterms:created xsi:type="dcterms:W3CDTF">2018-07-17T05:39:15Z</dcterms:created>
  <dcterms:modified xsi:type="dcterms:W3CDTF">2018-08-08T05:48:57Z</dcterms:modified>
</cp:coreProperties>
</file>