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9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63B6-4440-4025-B740-F0A1A5774EB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B002-AB89-442F-B92A-EF8EF36B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06287" y="2176103"/>
            <a:ext cx="6069873" cy="2387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Ink Free" panose="03080402000500000000" pitchFamily="66" charset="0"/>
              </a:rPr>
              <a:t>Parallel reduction with shared memory</a:t>
            </a:r>
            <a:endParaRPr lang="en-US" sz="54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 Theme</vt:lpstr>
      <vt:lpstr>Parallel reduction with shared memory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 liyanage</dc:creator>
  <cp:lastModifiedBy>kasun liyanage</cp:lastModifiedBy>
  <cp:revision>6</cp:revision>
  <dcterms:created xsi:type="dcterms:W3CDTF">2018-07-19T13:42:05Z</dcterms:created>
  <dcterms:modified xsi:type="dcterms:W3CDTF">2018-08-08T16:15:32Z</dcterms:modified>
</cp:coreProperties>
</file>