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D6E5-EC99-45E2-8F33-71FA727B235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01E3-DC09-4D27-9FCE-DED56A4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2454775"/>
            <a:ext cx="6122126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Ink Free" panose="03080402000500000000" pitchFamily="66" charset="0"/>
              </a:rPr>
              <a:t>Matrix transpose with shared memory + </a:t>
            </a:r>
            <a:r>
              <a:rPr lang="en-US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padding</a:t>
            </a:r>
            <a:r>
              <a:rPr lang="en-US" b="1" dirty="0" smtClean="0">
                <a:latin typeface="Ink Free" panose="03080402000500000000" pitchFamily="66" charset="0"/>
              </a:rPr>
              <a:t> </a:t>
            </a:r>
            <a:br>
              <a:rPr lang="en-US" b="1" dirty="0" smtClean="0">
                <a:latin typeface="Ink Free" panose="03080402000500000000" pitchFamily="66" charset="0"/>
              </a:rPr>
            </a:br>
            <a:r>
              <a:rPr lang="en-US" b="1" dirty="0" smtClean="0">
                <a:latin typeface="Ink Free" panose="03080402000500000000" pitchFamily="66" charset="0"/>
              </a:rPr>
              <a:t>+ </a:t>
            </a:r>
            <a:r>
              <a:rPr lang="en-US" b="1" dirty="0" smtClean="0">
                <a:solidFill>
                  <a:srgbClr val="0070C0"/>
                </a:solidFill>
                <a:latin typeface="Ink Free" panose="03080402000500000000" pitchFamily="66" charset="0"/>
              </a:rPr>
              <a:t>unrolling</a:t>
            </a:r>
            <a:endParaRPr lang="en-US" b="1" dirty="0">
              <a:solidFill>
                <a:srgbClr val="0070C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Matrix transpose with shared memory + padding  + unrolling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transpose with shared memory + padding  + unrolling</dc:title>
  <dc:creator>kasun liyanage</dc:creator>
  <cp:lastModifiedBy>kasun liyanage</cp:lastModifiedBy>
  <cp:revision>1</cp:revision>
  <dcterms:created xsi:type="dcterms:W3CDTF">2018-08-11T16:05:39Z</dcterms:created>
  <dcterms:modified xsi:type="dcterms:W3CDTF">2018-08-11T17:28:27Z</dcterms:modified>
</cp:coreProperties>
</file>