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1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8CD4-91F9-4580-86B8-7913E47EE71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7CCB-2C18-48F3-B492-49A962F5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824" y="1924594"/>
            <a:ext cx="6139543" cy="2795450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Reduction with warp shuffle instructions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75461"/>
              </p:ext>
            </p:extLst>
          </p:nvPr>
        </p:nvGraphicFramePr>
        <p:xfrm>
          <a:off x="2752436" y="711199"/>
          <a:ext cx="660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08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94313"/>
              </p:ext>
            </p:extLst>
          </p:nvPr>
        </p:nvGraphicFramePr>
        <p:xfrm>
          <a:off x="2752436" y="2119745"/>
          <a:ext cx="6604000" cy="52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218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62372"/>
              </p:ext>
            </p:extLst>
          </p:nvPr>
        </p:nvGraphicFramePr>
        <p:xfrm>
          <a:off x="2752436" y="3524134"/>
          <a:ext cx="660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508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95741"/>
              </p:ext>
            </p:extLst>
          </p:nvPr>
        </p:nvGraphicFramePr>
        <p:xfrm>
          <a:off x="2752436" y="4928523"/>
          <a:ext cx="660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  <a:gridCol w="825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3131127" y="1229359"/>
            <a:ext cx="3223492" cy="79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050146" y="1229358"/>
            <a:ext cx="3223492" cy="79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969165" y="1229357"/>
            <a:ext cx="3223492" cy="79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61892" y="1229354"/>
            <a:ext cx="3223492" cy="793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31128" y="2637905"/>
            <a:ext cx="1681017" cy="770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02364" y="2637904"/>
            <a:ext cx="1681017" cy="770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131127" y="4102099"/>
            <a:ext cx="919019" cy="766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81017" y="929966"/>
            <a:ext cx="5640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] += </a:t>
            </a:r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 + 32];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4496"/>
              </p:ext>
            </p:extLst>
          </p:nvPr>
        </p:nvGraphicFramePr>
        <p:xfrm>
          <a:off x="1097279" y="2700951"/>
          <a:ext cx="10537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686"/>
                <a:gridCol w="526868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1097279" y="2451548"/>
            <a:ext cx="10537372" cy="870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47806" y="2021935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64 elements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09509" y="3248297"/>
            <a:ext cx="5094514" cy="87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rved Down Arrow 3"/>
          <p:cNvSpPr/>
          <p:nvPr/>
        </p:nvSpPr>
        <p:spPr>
          <a:xfrm rot="10800000">
            <a:off x="4437018" y="3538011"/>
            <a:ext cx="3944981" cy="162617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9532" y="3538011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32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5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794" y="681597"/>
            <a:ext cx="5640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] += </a:t>
            </a:r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 + </a:t>
            </a:r>
            <a:r>
              <a:rPr lang="en-US" sz="3200" dirty="0" smtClean="0"/>
              <a:t>16];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97496"/>
              </p:ext>
            </p:extLst>
          </p:nvPr>
        </p:nvGraphicFramePr>
        <p:xfrm>
          <a:off x="1067856" y="2750750"/>
          <a:ext cx="10537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343"/>
                <a:gridCol w="2634343"/>
                <a:gridCol w="2634343"/>
                <a:gridCol w="263434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067856" y="2501347"/>
            <a:ext cx="10537372" cy="870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7091" y="1801655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64 elements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79223" y="3360280"/>
            <a:ext cx="275731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rved Down Arrow 8"/>
          <p:cNvSpPr/>
          <p:nvPr/>
        </p:nvSpPr>
        <p:spPr>
          <a:xfrm rot="10800000">
            <a:off x="1493522" y="3745030"/>
            <a:ext cx="3944981" cy="162617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919" y="4096450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16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025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6130" y="910738"/>
            <a:ext cx="5640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] += </a:t>
            </a:r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 + 8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9626"/>
              </p:ext>
            </p:extLst>
          </p:nvPr>
        </p:nvGraphicFramePr>
        <p:xfrm>
          <a:off x="1057708" y="3133378"/>
          <a:ext cx="105373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72"/>
                <a:gridCol w="1317172"/>
                <a:gridCol w="2634343"/>
                <a:gridCol w="2634343"/>
                <a:gridCol w="263434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057708" y="2883975"/>
            <a:ext cx="10537372" cy="870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8235" y="2454362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64 elements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40110" y="3875314"/>
            <a:ext cx="1289926" cy="167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Down Arrow 12"/>
          <p:cNvSpPr/>
          <p:nvPr/>
        </p:nvSpPr>
        <p:spPr>
          <a:xfrm rot="10800000">
            <a:off x="1226470" y="4004243"/>
            <a:ext cx="1907178" cy="102930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46330" y="4571887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218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0742" y="625636"/>
            <a:ext cx="5640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] += </a:t>
            </a:r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 + </a:t>
            </a:r>
            <a:r>
              <a:rPr lang="en-US" sz="3200" dirty="0" smtClean="0"/>
              <a:t>4];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78497"/>
              </p:ext>
            </p:extLst>
          </p:nvPr>
        </p:nvGraphicFramePr>
        <p:xfrm>
          <a:off x="1152320" y="3039866"/>
          <a:ext cx="105373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586"/>
                <a:gridCol w="658586"/>
                <a:gridCol w="1317172"/>
                <a:gridCol w="2634343"/>
                <a:gridCol w="2634343"/>
                <a:gridCol w="263434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152320" y="2790463"/>
            <a:ext cx="10537372" cy="870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02847" y="2360850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64 elements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69572" y="3628057"/>
            <a:ext cx="710933" cy="167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rved Down Arrow 8"/>
          <p:cNvSpPr/>
          <p:nvPr/>
        </p:nvSpPr>
        <p:spPr>
          <a:xfrm rot="10800000">
            <a:off x="1152320" y="3756985"/>
            <a:ext cx="1188848" cy="579884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9572" y="4873273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978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0431" y="424199"/>
            <a:ext cx="5640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] += </a:t>
            </a:r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 + </a:t>
            </a:r>
            <a:r>
              <a:rPr lang="en-US" sz="3200" dirty="0" smtClean="0"/>
              <a:t>2];</a:t>
            </a:r>
            <a:endParaRPr lang="en-US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06071"/>
              </p:ext>
            </p:extLst>
          </p:nvPr>
        </p:nvGraphicFramePr>
        <p:xfrm>
          <a:off x="1271493" y="1662771"/>
          <a:ext cx="105373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93"/>
                <a:gridCol w="329293"/>
                <a:gridCol w="658586"/>
                <a:gridCol w="1317172"/>
                <a:gridCol w="2634343"/>
                <a:gridCol w="2634343"/>
                <a:gridCol w="263434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271493" y="1413368"/>
            <a:ext cx="10537372" cy="870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22020" y="983755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64 elements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6797" y="3463181"/>
            <a:ext cx="5640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] += </a:t>
            </a:r>
            <a:r>
              <a:rPr lang="en-US" sz="3200" dirty="0" err="1"/>
              <a:t>vsmem</a:t>
            </a:r>
            <a:r>
              <a:rPr lang="en-US" sz="3200" dirty="0"/>
              <a:t>[</a:t>
            </a:r>
            <a:r>
              <a:rPr lang="en-US" sz="3200" dirty="0" err="1"/>
              <a:t>tid</a:t>
            </a:r>
            <a:r>
              <a:rPr lang="en-US" sz="3200" dirty="0"/>
              <a:t> + 1</a:t>
            </a:r>
            <a:r>
              <a:rPr lang="en-US" sz="3200" dirty="0" smtClean="0"/>
              <a:t>];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81993"/>
              </p:ext>
            </p:extLst>
          </p:nvPr>
        </p:nvGraphicFramePr>
        <p:xfrm>
          <a:off x="1227859" y="4701753"/>
          <a:ext cx="10624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329293"/>
                <a:gridCol w="658586"/>
                <a:gridCol w="1317172"/>
                <a:gridCol w="2634343"/>
                <a:gridCol w="2634343"/>
                <a:gridCol w="2634343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1227859" y="4452350"/>
            <a:ext cx="10537372" cy="870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78386" y="4022737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64 elements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88927" y="2137381"/>
            <a:ext cx="316813" cy="8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/>
          <p:cNvSpPr/>
          <p:nvPr/>
        </p:nvSpPr>
        <p:spPr>
          <a:xfrm rot="10800000">
            <a:off x="1271493" y="2194745"/>
            <a:ext cx="564620" cy="40782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459489" y="5208135"/>
            <a:ext cx="18862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rved Down Arrow 18"/>
          <p:cNvSpPr/>
          <p:nvPr/>
        </p:nvSpPr>
        <p:spPr>
          <a:xfrm rot="10800000">
            <a:off x="1231243" y="5372918"/>
            <a:ext cx="361068" cy="40782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6557" y="2250962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elements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36113" y="5651418"/>
            <a:ext cx="21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80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5" grpId="0"/>
      <p:bldP spid="17" grpId="0" animBg="1"/>
      <p:bldP spid="19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06819"/>
              </p:ext>
            </p:extLst>
          </p:nvPr>
        </p:nvGraphicFramePr>
        <p:xfrm>
          <a:off x="1684065" y="791045"/>
          <a:ext cx="8789880" cy="49620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7976"/>
                <a:gridCol w="1757976"/>
                <a:gridCol w="1757976"/>
                <a:gridCol w="1757976"/>
                <a:gridCol w="1757976"/>
              </a:tblGrid>
              <a:tr h="11085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lane 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lane 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Lane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mask/binary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xor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Source address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2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16/10000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2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00001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16/10000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2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00010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16/10000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2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00011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16/10000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10011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2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00100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16/10000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10100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42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00101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16/10000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10101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1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127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Ink Free</vt:lpstr>
      <vt:lpstr>Office Theme</vt:lpstr>
      <vt:lpstr>Reduction with warp shuffle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 with warp shuffle instructions</dc:title>
  <dc:creator>kasun liyanage</dc:creator>
  <cp:lastModifiedBy>kasun liyanage</cp:lastModifiedBy>
  <cp:revision>20</cp:revision>
  <dcterms:created xsi:type="dcterms:W3CDTF">2018-07-29T06:06:04Z</dcterms:created>
  <dcterms:modified xsi:type="dcterms:W3CDTF">2018-08-10T04:45:38Z</dcterms:modified>
</cp:coreProperties>
</file>