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2CD4-68FF-44CB-9332-A5F6A511AADE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ECD4-97D3-46A7-BA08-A22B3C642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0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2CD4-68FF-44CB-9332-A5F6A511AADE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ECD4-97D3-46A7-BA08-A22B3C642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4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2CD4-68FF-44CB-9332-A5F6A511AADE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ECD4-97D3-46A7-BA08-A22B3C642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6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2CD4-68FF-44CB-9332-A5F6A511AADE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ECD4-97D3-46A7-BA08-A22B3C642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2CD4-68FF-44CB-9332-A5F6A511AADE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ECD4-97D3-46A7-BA08-A22B3C642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4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2CD4-68FF-44CB-9332-A5F6A511AADE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ECD4-97D3-46A7-BA08-A22B3C642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5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2CD4-68FF-44CB-9332-A5F6A511AADE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ECD4-97D3-46A7-BA08-A22B3C642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2CD4-68FF-44CB-9332-A5F6A511AADE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ECD4-97D3-46A7-BA08-A22B3C642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0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2CD4-68FF-44CB-9332-A5F6A511AADE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ECD4-97D3-46A7-BA08-A22B3C642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7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2CD4-68FF-44CB-9332-A5F6A511AADE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ECD4-97D3-46A7-BA08-A22B3C642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8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2CD4-68FF-44CB-9332-A5F6A511AADE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ECD4-97D3-46A7-BA08-A22B3C642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9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D2CD4-68FF-44CB-9332-A5F6A511AADE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4ECD4-97D3-46A7-BA08-A22B3C642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8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" y="1853883"/>
            <a:ext cx="7445829" cy="2387600"/>
          </a:xfrm>
        </p:spPr>
        <p:txBody>
          <a:bodyPr>
            <a:noAutofit/>
          </a:bodyPr>
          <a:lstStyle/>
          <a:p>
            <a:r>
              <a:rPr lang="en-US" dirty="0" smtClean="0"/>
              <a:t>Error handling in a CUDA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8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86" y="158983"/>
            <a:ext cx="5728063" cy="1325563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+mn-lt"/>
              </a:rPr>
              <a:t>Error handling</a:t>
            </a:r>
            <a:endParaRPr lang="en-US" sz="54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9611" y="1687566"/>
            <a:ext cx="6801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Compile time errors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789611" y="4036424"/>
            <a:ext cx="4667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Run time errors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656114" y="2360022"/>
            <a:ext cx="8168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Errors due to not adhering to language syntax. 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56114" y="4881154"/>
            <a:ext cx="8168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Errors happens while program is </a:t>
            </a:r>
            <a:r>
              <a:rPr lang="en-US" sz="4000" dirty="0" smtClean="0">
                <a:solidFill>
                  <a:srgbClr val="FF0000"/>
                </a:solidFill>
              </a:rPr>
              <a:t>running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01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+mn-lt"/>
              </a:rPr>
              <a:t>Error handling in CUDA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5628" y="2159725"/>
            <a:ext cx="9509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FF0000"/>
                </a:solidFill>
              </a:rPr>
              <a:t>cudaError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/>
              <a:t>cuda_function</a:t>
            </a:r>
            <a:r>
              <a:rPr lang="en-US" sz="4800" dirty="0" smtClean="0"/>
              <a:t>(……………….)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2035628" y="3853542"/>
            <a:ext cx="9509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0070C0"/>
                </a:solidFill>
              </a:rPr>
              <a:t>cudaGetErrorString</a:t>
            </a:r>
            <a:r>
              <a:rPr lang="en-US" sz="4800" dirty="0" smtClean="0">
                <a:solidFill>
                  <a:srgbClr val="0070C0"/>
                </a:solidFill>
              </a:rPr>
              <a:t>( </a:t>
            </a:r>
            <a:r>
              <a:rPr lang="en-US" sz="5400" b="1" dirty="0" smtClean="0">
                <a:solidFill>
                  <a:srgbClr val="FF0000"/>
                </a:solidFill>
              </a:rPr>
              <a:t>error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4800" dirty="0" smtClean="0">
                <a:solidFill>
                  <a:srgbClr val="0070C0"/>
                </a:solidFill>
              </a:rPr>
              <a:t>)</a:t>
            </a:r>
            <a:endParaRPr lang="en-US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19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40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Error handling in a CUDA program</vt:lpstr>
      <vt:lpstr>Error handling</vt:lpstr>
      <vt:lpstr>Error handling in CUDA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timing a CUDA program</dc:title>
  <dc:creator>kasun liyanage</dc:creator>
  <cp:lastModifiedBy>kasun liyanage</cp:lastModifiedBy>
  <cp:revision>16</cp:revision>
  <dcterms:created xsi:type="dcterms:W3CDTF">2018-08-28T04:01:11Z</dcterms:created>
  <dcterms:modified xsi:type="dcterms:W3CDTF">2018-08-31T10:41:19Z</dcterms:modified>
</cp:coreProperties>
</file>