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1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5CC1C3-9B40-418C-B412-78D7DFB1A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1FE69D-47B3-4176-B78A-E9A6198E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276FF-8EA5-46A2-BADE-2092DB19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756C92-BF0B-4BEA-9AAF-BBC5A1DD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9BB5C0-9C69-4539-AA31-B5BB9EF2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E4224-CF64-42E4-92FE-E308D4F5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27BCD7-F9F2-44F5-8308-D1EC626F3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FB38A8-11DD-43F7-A682-EC40CFEE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D59B9E-F37E-4878-9AC3-5B68866C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862D8C-7704-4CA4-BC7F-834FDFC3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1377317-000E-4073-80C7-8B1445328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B1C7E5-1C82-4C3D-9025-0B0BF63B7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2B1614-A7FD-4427-8D77-ADCA425B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C043A-5C2B-4D3A-80F0-172D124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AF3EC0-3D36-4A47-BF0F-C45B39D9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0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107750-22EB-42F3-BB13-72CB7E68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0FCE65-3D80-488D-B699-919F640A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1FD8B1-0500-4689-8D1E-B00FC91B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A9DA93-1570-436C-906D-41C6EE79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3BBB9D-C3F3-4D68-BC57-0F4316FA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7B3D2-0503-47A7-8F23-7CB3EEDC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4BB079-D564-4B62-A341-A7ADAB6E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DB641D-7174-481F-A6C1-FDAD6792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3EDBEC-5AF7-491B-88A6-E807DECD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E5822F-04AB-45C1-ABCE-2E7520C6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8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CE295-0547-4105-AA94-E167B9A4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9064AA-18CB-43E9-B760-21741F202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152EB3-9958-47D2-A713-36C13603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F3F2A4-793B-4ACC-BAB0-CA9DC7F1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D7FFAD-2D7F-417F-9E7E-608BABA6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6B3468-44C6-4205-9C35-EE4DEA77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6B8417-B675-4C75-A715-A0900DC3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F11EDD-5A37-4852-8441-E9C01233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5D32AD-146E-4DA8-9060-7B5B37F90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18FCD3-8189-4BD7-9A4D-86941A076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3933A79-7E7E-4BF1-8BC4-73647EEA1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3DAA811-947E-4732-9E13-747F0144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2A77142-172E-4969-89AA-16C8F2E5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57C79BE-068E-43B6-AF09-7C49BFED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6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1FC5C9-0B79-4225-8E06-B43CC8BE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CA4326-679E-417A-8B68-BC066C22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60A4E3-9CBD-4492-8F36-E6F2818F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0DC085-949E-4FD5-89D3-9891CCB8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21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B84CB56-80C4-4B03-A63C-D9CAFA00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26758A-56CF-4178-8E14-5331C8E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410BDC-45E3-408F-912E-D9491B36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2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45036-0EEA-4007-8FD4-2F425154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1A87B6-E2F8-44A0-B20B-14FA211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370A47-A111-4DC0-AA2B-4233CB33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7AD226-24D4-497D-9429-22DB18E4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8D3F86-95C2-4174-B6FF-AEEFAD5C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E2917F-6F40-4401-ACE9-929D9B6A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1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1B3AA9-6CBE-4E00-839C-FF153B1F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AF25F50-E073-4568-91B9-E29546EBA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A32F8-D5BA-49F7-8836-86930FB0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FB11B7E-1911-44C2-9604-039E5485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0D21A7-8824-42F1-9BB5-FD89B588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F62DD1-5142-4AB2-A93C-0A576222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954B302-3FC4-4125-858E-04A46ABC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00E7D0-B2BC-4AF0-8539-7C552C65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A6E44C-AD7B-4967-A839-5D7F1A6C3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6D8A-7B62-4F94-8B7F-A980007E9B9D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847223-9EE3-43D3-A02A-213A27BC5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9B04F8-3D67-4A48-A2D3-4B445F610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5019-90A1-4129-81EA-681BE3892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8D9364-47FA-4DB6-A185-8F897DDD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468" y="2228230"/>
            <a:ext cx="6845644" cy="2387600"/>
          </a:xfrm>
        </p:spPr>
        <p:txBody>
          <a:bodyPr>
            <a:noAutofit/>
          </a:bodyPr>
          <a:lstStyle/>
          <a:p>
            <a:r>
              <a:rPr lang="en-GB" dirty="0"/>
              <a:t>Organization of </a:t>
            </a:r>
            <a:r>
              <a:rPr lang="en-GB" dirty="0" smtClean="0"/>
              <a:t>threads </a:t>
            </a:r>
            <a:r>
              <a:rPr lang="en-GB" dirty="0"/>
              <a:t>in </a:t>
            </a:r>
            <a:r>
              <a:rPr lang="en-GB" dirty="0" smtClean="0"/>
              <a:t>a CUDA program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3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8075" y="972064"/>
            <a:ext cx="279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t</a:t>
            </a:r>
            <a:r>
              <a:rPr lang="en-US" sz="4400" b="1" dirty="0" err="1" smtClean="0"/>
              <a:t>hreadIdx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337049" y="2019440"/>
            <a:ext cx="892207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CUDA runtime </a:t>
            </a:r>
            <a:r>
              <a:rPr lang="en-US" sz="3600" dirty="0"/>
              <a:t>uniquely </a:t>
            </a:r>
            <a:r>
              <a:rPr lang="en-GB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initialized </a:t>
            </a:r>
            <a:r>
              <a:rPr lang="en-GB" sz="36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threadIdx</a:t>
            </a: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for each thread </a:t>
            </a: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 on where </a:t>
            </a:r>
            <a:r>
              <a:rPr lang="en-GB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particular thread is located </a:t>
            </a: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GB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 </a:t>
            </a:r>
            <a:r>
              <a:rPr lang="en-GB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block.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337049" y="4886036"/>
            <a:ext cx="860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threaIdx</a:t>
            </a:r>
            <a:r>
              <a:rPr lang="en-US" sz="3600" dirty="0" smtClean="0"/>
              <a:t> is dim3 type variable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62700"/>
              </p:ext>
            </p:extLst>
          </p:nvPr>
        </p:nvGraphicFramePr>
        <p:xfrm>
          <a:off x="5171926" y="1070476"/>
          <a:ext cx="38539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D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F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G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H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6802" y="2005631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ThreadIdx.</a:t>
            </a:r>
            <a:r>
              <a:rPr lang="en-US" sz="4400" b="1" dirty="0" err="1" smtClean="0">
                <a:solidFill>
                  <a:srgbClr val="0070C0"/>
                </a:solidFill>
              </a:rPr>
              <a:t>x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8567" y="2067186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9621" y="2067186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0675" y="2067186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1729" y="2067186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2783" y="2067186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3837" y="2067186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5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4891" y="2067186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5945" y="2067186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7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6802" y="3033759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ThreadIdx.</a:t>
            </a:r>
            <a:r>
              <a:rPr lang="en-US" sz="4400" b="1" dirty="0" err="1" smtClean="0">
                <a:solidFill>
                  <a:srgbClr val="7030A0"/>
                </a:solidFill>
              </a:rPr>
              <a:t>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8568" y="303770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9622" y="303770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0676" y="303770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1730" y="303770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72784" y="303770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3838" y="303770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14892" y="303770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85946" y="303770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6802" y="4061887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ThreadIdx.</a:t>
            </a:r>
            <a:r>
              <a:rPr lang="en-US" sz="4400" b="1" dirty="0" err="1" smtClean="0">
                <a:solidFill>
                  <a:srgbClr val="00B050"/>
                </a:solidFill>
              </a:rPr>
              <a:t>z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8567" y="406188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9621" y="406188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30675" y="406188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1729" y="406188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72783" y="406188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43837" y="406188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4891" y="406188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85945" y="406188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8567" y="2089787"/>
            <a:ext cx="395541" cy="2579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78968" y="2095789"/>
            <a:ext cx="395541" cy="2579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2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9948"/>
              </p:ext>
            </p:extLst>
          </p:nvPr>
        </p:nvGraphicFramePr>
        <p:xfrm>
          <a:off x="4715256" y="1283601"/>
          <a:ext cx="19269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D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4867" y="2381868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ThreadIdx.</a:t>
            </a:r>
            <a:r>
              <a:rPr lang="en-US" sz="4400" b="1" dirty="0" err="1" smtClean="0">
                <a:solidFill>
                  <a:srgbClr val="0070C0"/>
                </a:solidFill>
              </a:rPr>
              <a:t>x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6632" y="2363748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7686" y="2363748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8740" y="2363748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9794" y="2363748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4867" y="3241935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ThreadIdx.</a:t>
            </a:r>
            <a:r>
              <a:rPr lang="en-US" sz="4400" b="1" dirty="0" err="1" smtClean="0">
                <a:solidFill>
                  <a:srgbClr val="7030A0"/>
                </a:solidFill>
              </a:rPr>
              <a:t>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6633" y="3334269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7687" y="3334269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8741" y="3334269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9795" y="3334269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4867" y="4123686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ThreadIdx.</a:t>
            </a:r>
            <a:r>
              <a:rPr lang="en-US" sz="4400" b="1" dirty="0" err="1" smtClean="0">
                <a:solidFill>
                  <a:srgbClr val="00B050"/>
                </a:solidFill>
              </a:rPr>
              <a:t>z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6633" y="4290232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7687" y="4290232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78741" y="4290232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9795" y="4290232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6273" y="2381868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7327" y="2381868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48381" y="2381868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19435" y="2381868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06274" y="3352389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7328" y="3352389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8382" y="3352389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19436" y="3352389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6274" y="4308352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7328" y="4308352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48382" y="4308352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19436" y="4308352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2778"/>
              </p:ext>
            </p:extLst>
          </p:nvPr>
        </p:nvGraphicFramePr>
        <p:xfrm>
          <a:off x="7284897" y="1290431"/>
          <a:ext cx="19269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F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G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H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41440"/>
              </p:ext>
            </p:extLst>
          </p:nvPr>
        </p:nvGraphicFramePr>
        <p:xfrm>
          <a:off x="4817073" y="1036509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P</a:t>
                      </a:r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58757" y="3780412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ThreadIdx.</a:t>
            </a:r>
            <a:r>
              <a:rPr lang="en-US" sz="4400" b="1" dirty="0" err="1" smtClean="0">
                <a:solidFill>
                  <a:srgbClr val="0070C0"/>
                </a:solidFill>
              </a:rPr>
              <a:t>x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2717" y="379681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3771" y="379681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2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4825" y="379681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5879" y="379681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8757" y="4627812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ThreadIdx.</a:t>
            </a:r>
            <a:r>
              <a:rPr lang="en-US" sz="4400" b="1" dirty="0" err="1" smtClean="0">
                <a:solidFill>
                  <a:srgbClr val="7030A0"/>
                </a:solidFill>
              </a:rPr>
              <a:t>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522" y="4794358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1576" y="4794358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2630" y="4794358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3684" y="4794358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32358" y="381493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03412" y="381493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2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4466" y="381493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0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45520" y="381493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0163" y="4812478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51217" y="4812478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22271" y="4812478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93325" y="4812478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21416"/>
              </p:ext>
            </p:extLst>
          </p:nvPr>
        </p:nvGraphicFramePr>
        <p:xfrm>
          <a:off x="7398637" y="1036509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01265"/>
              </p:ext>
            </p:extLst>
          </p:nvPr>
        </p:nvGraphicFramePr>
        <p:xfrm>
          <a:off x="4817073" y="1904888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78616"/>
              </p:ext>
            </p:extLst>
          </p:nvPr>
        </p:nvGraphicFramePr>
        <p:xfrm>
          <a:off x="7398637" y="1904888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752857" y="3054406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P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3911" y="3054406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Q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94965" y="3054406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R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66019" y="3054406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22498" y="3072526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T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3552" y="3072526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rgbClr val="C00000"/>
                </a:solidFill>
              </a:rPr>
              <a:t>U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4606" y="3072526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V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5660" y="3072526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X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967053" y="1937972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28450" y="1939196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68672" y="458570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8450" y="458570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83647"/>
              </p:ext>
            </p:extLst>
          </p:nvPr>
        </p:nvGraphicFramePr>
        <p:xfrm>
          <a:off x="4636490" y="568852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5083" y="4263108"/>
            <a:ext cx="2660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ThreadIdx</a:t>
            </a:r>
            <a:r>
              <a:rPr lang="en-US" sz="3600" b="1" dirty="0" err="1" smtClean="0">
                <a:solidFill>
                  <a:srgbClr val="0070C0"/>
                </a:solidFill>
              </a:rPr>
              <a:t>.</a:t>
            </a:r>
            <a:r>
              <a:rPr lang="en-US" sz="6000" b="1" dirty="0" err="1" smtClean="0">
                <a:solidFill>
                  <a:srgbClr val="0070C0"/>
                </a:solidFill>
              </a:rPr>
              <a:t>x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9788" y="455276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0842" y="455276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1896" y="455276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0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2950" y="455276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2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9935" y="5325962"/>
            <a:ext cx="266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7030A0"/>
                </a:solidFill>
              </a:rPr>
              <a:t>ThreadIdx.</a:t>
            </a:r>
            <a:r>
              <a:rPr lang="en-US" sz="5400" b="1" dirty="0" err="1" smtClean="0">
                <a:solidFill>
                  <a:srgbClr val="7030A0"/>
                </a:solidFill>
              </a:rPr>
              <a:t>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9789" y="552328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0843" y="552328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1897" y="552328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2951" y="552328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9429" y="457088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10483" y="457088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81537" y="457088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52591" y="4570885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0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9430" y="554140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10484" y="554140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1538" y="554140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52592" y="554140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4435"/>
              </p:ext>
            </p:extLst>
          </p:nvPr>
        </p:nvGraphicFramePr>
        <p:xfrm>
          <a:off x="7070273" y="568852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20968"/>
              </p:ext>
            </p:extLst>
          </p:nvPr>
        </p:nvGraphicFramePr>
        <p:xfrm>
          <a:off x="4636490" y="1091705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3218"/>
              </p:ext>
            </p:extLst>
          </p:nvPr>
        </p:nvGraphicFramePr>
        <p:xfrm>
          <a:off x="7070273" y="1091705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98088"/>
              </p:ext>
            </p:extLst>
          </p:nvPr>
        </p:nvGraphicFramePr>
        <p:xfrm>
          <a:off x="4636490" y="2060542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R</a:t>
                      </a:r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19102"/>
              </p:ext>
            </p:extLst>
          </p:nvPr>
        </p:nvGraphicFramePr>
        <p:xfrm>
          <a:off x="7070273" y="2060920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03385"/>
              </p:ext>
            </p:extLst>
          </p:nvPr>
        </p:nvGraphicFramePr>
        <p:xfrm>
          <a:off x="4636490" y="2583395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90595"/>
              </p:ext>
            </p:extLst>
          </p:nvPr>
        </p:nvGraphicFramePr>
        <p:xfrm>
          <a:off x="7070273" y="2583773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669789" y="3599691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X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0843" y="3599691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11897" y="3599691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P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82951" y="3599691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Q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9430" y="3617811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R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0484" y="3617811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rgbClr val="C00000"/>
                </a:solidFill>
              </a:rPr>
              <a:t>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538" y="3617811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T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52592" y="3617811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U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5633" y="331935"/>
            <a:ext cx="300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Thread block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6941" y="981039"/>
            <a:ext cx="1062683" cy="2707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2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9193" y="1636944"/>
            <a:ext cx="4646140" cy="4115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50943" y="5834405"/>
            <a:ext cx="408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Thread block</a:t>
            </a:r>
            <a:endParaRPr lang="en-US" sz="40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47951" y="5318132"/>
            <a:ext cx="1398376" cy="669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5009" y="1200962"/>
            <a:ext cx="470380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96575" y="3105989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16 threads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742109" y="1636943"/>
            <a:ext cx="24714" cy="4115423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2490" y="554631"/>
            <a:ext cx="349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16 threads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4346327" y="1872344"/>
            <a:ext cx="1968842" cy="1713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62303" y="1872344"/>
            <a:ext cx="1968842" cy="1713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46327" y="3821215"/>
            <a:ext cx="1968842" cy="1713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62303" y="3821215"/>
            <a:ext cx="1968842" cy="1713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49580" y="1435401"/>
            <a:ext cx="176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Grid</a:t>
            </a:r>
            <a:endParaRPr lang="en-US" sz="40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82285" y="1751630"/>
            <a:ext cx="1293341" cy="6755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000707" y="3821215"/>
            <a:ext cx="16476" cy="171347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652921" y="5930102"/>
            <a:ext cx="178760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62303" y="6188348"/>
            <a:ext cx="209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 threads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62261" y="4645684"/>
            <a:ext cx="209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 threads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999" y="0"/>
            <a:ext cx="6542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Grid </a:t>
            </a:r>
            <a:r>
              <a:rPr lang="en-US" sz="4400" b="1" dirty="0">
                <a:solidFill>
                  <a:srgbClr val="FF0000"/>
                </a:solidFill>
              </a:rPr>
              <a:t>with</a:t>
            </a:r>
            <a:r>
              <a:rPr lang="en-US" sz="4400" b="1" dirty="0" smtClean="0">
                <a:solidFill>
                  <a:srgbClr val="FF0000"/>
                </a:solidFill>
              </a:rPr>
              <a:t>256 threads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3121</TotalTime>
  <Words>190</Words>
  <Application>Microsoft Office PowerPoint</Application>
  <PresentationFormat>Widescreen</PresentationFormat>
  <Paragraphs>150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Organization of threads in a CUDA program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of thread in CUDA program</dc:title>
  <dc:creator>Hanzz</dc:creator>
  <cp:lastModifiedBy>kasun liyanage</cp:lastModifiedBy>
  <cp:revision>107</cp:revision>
  <dcterms:created xsi:type="dcterms:W3CDTF">2018-02-13T13:28:22Z</dcterms:created>
  <dcterms:modified xsi:type="dcterms:W3CDTF">2018-09-01T14:30:02Z</dcterms:modified>
</cp:coreProperties>
</file>